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uk.wikipedia.org/wiki/%D0%9D%D0%B0%D1%86%D1%96%D0%BE%D0%BD%D0%B0%D0%BB%D1%8C%D0%BD%D0%B8%D0%B9_%D0%B1%D0%B0%D0%BD%D0%BA_%D0%A3%D0%BA%D1%80%D0%B0%D1%97%D0%BD%D0%B8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7;&#1072;&#1096;&#1072;\Downloads\&#1042;&#1072;&#1089;&#1080;&#1083;&#1100;%20&#1057;&#1080;&#1084;&#1086;&#1085;&#1077;&#1085;&#1082;&#1086;%20-%20&#1051;&#1077;&#1073;&#1077;&#1076;&#1110;%20&#1084;&#1072;&#1090;&#1077;&#1088;&#1080;&#1085;&#1089;&#1090;&#1074;&#1072;%20%5bplus-music.org%5d%20(1).mp3" TargetMode="Externa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7200" dirty="0" smtClean="0"/>
              <a:t>Василь Симоненко</a:t>
            </a:r>
            <a:endParaRPr lang="uk-UA" sz="7200" dirty="0"/>
          </a:p>
        </p:txBody>
      </p:sp>
      <p:pic>
        <p:nvPicPr>
          <p:cNvPr id="5" name="Рисунок 4" descr="11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1428736"/>
            <a:ext cx="5072098" cy="5072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00042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скромний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виступи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подорожі</a:t>
            </a:r>
            <a:r>
              <a:rPr lang="ru-RU" dirty="0" smtClean="0"/>
              <a:t> не обставляв </a:t>
            </a:r>
            <a:r>
              <a:rPr lang="ru-RU" dirty="0" err="1" smtClean="0"/>
              <a:t>тріскучими</a:t>
            </a:r>
            <a:r>
              <a:rPr lang="ru-RU" dirty="0" smtClean="0"/>
              <a:t> </a:t>
            </a:r>
            <a:r>
              <a:rPr lang="ru-RU" dirty="0" err="1" smtClean="0"/>
              <a:t>мітингами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прощальними</a:t>
            </a:r>
            <a:r>
              <a:rPr lang="ru-RU" dirty="0" smtClean="0"/>
              <a:t> </a:t>
            </a:r>
            <a:r>
              <a:rPr lang="ru-RU" dirty="0" err="1" smtClean="0"/>
              <a:t>промовами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літературні</a:t>
            </a:r>
            <a:r>
              <a:rPr lang="ru-RU" dirty="0" smtClean="0"/>
              <a:t> кроки проходили </a:t>
            </a:r>
            <a:r>
              <a:rPr lang="ru-RU" dirty="0" err="1" smtClean="0"/>
              <a:t>непомітно</a:t>
            </a:r>
            <a:r>
              <a:rPr lang="ru-RU" dirty="0" smtClean="0"/>
              <a:t>. 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 </a:t>
            </a:r>
            <a:r>
              <a:rPr lang="ru-RU" dirty="0" err="1" smtClean="0"/>
              <a:t>дмухнули</a:t>
            </a:r>
            <a:r>
              <a:rPr lang="ru-RU" dirty="0" smtClean="0"/>
              <a:t>  </a:t>
            </a:r>
            <a:r>
              <a:rPr lang="ru-RU" dirty="0" err="1" smtClean="0"/>
              <a:t>чимсь</a:t>
            </a:r>
            <a:r>
              <a:rPr lang="ru-RU" dirty="0" smtClean="0"/>
              <a:t> </a:t>
            </a:r>
            <a:r>
              <a:rPr lang="ru-RU" dirty="0" err="1" smtClean="0"/>
              <a:t>свіжим</a:t>
            </a:r>
            <a:r>
              <a:rPr lang="ru-RU" dirty="0" smtClean="0"/>
              <a:t>, сказали </a:t>
            </a:r>
            <a:r>
              <a:rPr lang="ru-RU" dirty="0" err="1" smtClean="0"/>
              <a:t>нове</a:t>
            </a:r>
            <a:r>
              <a:rPr lang="ru-RU" dirty="0" smtClean="0"/>
              <a:t> слово, принесли </a:t>
            </a:r>
            <a:r>
              <a:rPr lang="ru-RU" dirty="0" err="1" smtClean="0"/>
              <a:t>нові</a:t>
            </a:r>
            <a:r>
              <a:rPr lang="ru-RU" dirty="0" smtClean="0"/>
              <a:t> теми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ідейне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, де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чистої</a:t>
            </a:r>
            <a:r>
              <a:rPr lang="ru-RU" dirty="0" smtClean="0"/>
              <a:t> </a:t>
            </a:r>
            <a:r>
              <a:rPr lang="ru-RU" dirty="0" err="1" smtClean="0"/>
              <a:t>правди</a:t>
            </a:r>
            <a:r>
              <a:rPr lang="ru-RU" dirty="0" smtClean="0"/>
              <a:t>,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боялися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3" name="Рисунок 2" descr="x_e3c9b6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428868"/>
            <a:ext cx="7572428" cy="37147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Вшанування </a:t>
            </a:r>
            <a:r>
              <a:rPr lang="uk-UA" dirty="0" err="1" smtClean="0"/>
              <a:t>пам</a:t>
            </a:r>
            <a:r>
              <a:rPr smtClean="0"/>
              <a:t>`</a:t>
            </a:r>
            <a:r>
              <a:rPr lang="uk-UA" dirty="0" smtClean="0"/>
              <a:t>яті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857364"/>
            <a:ext cx="5857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 </a:t>
            </a:r>
            <a:r>
              <a:rPr lang="ru-RU" dirty="0" err="1" smtClean="0"/>
              <a:t>Черкасах</a:t>
            </a:r>
            <a:r>
              <a:rPr lang="ru-RU" dirty="0" smtClean="0"/>
              <a:t> </a:t>
            </a:r>
            <a:r>
              <a:rPr lang="ru-RU" dirty="0" err="1" smtClean="0"/>
              <a:t>існує</a:t>
            </a:r>
            <a:r>
              <a:rPr lang="ru-RU" dirty="0" smtClean="0"/>
              <a:t> </a:t>
            </a:r>
            <a:r>
              <a:rPr lang="en-US" dirty="0" smtClean="0"/>
              <a:t> </a:t>
            </a:r>
            <a:r>
              <a:rPr lang="uk-UA" dirty="0" smtClean="0"/>
              <a:t>Літературно – меморіальний музей Василя Симоненка. </a:t>
            </a:r>
            <a:r>
              <a:rPr lang="ru-RU" dirty="0" err="1" smtClean="0"/>
              <a:t>Також</a:t>
            </a:r>
            <a:r>
              <a:rPr lang="ru-RU" dirty="0" smtClean="0"/>
              <a:t> 1965 року на </a:t>
            </a:r>
            <a:r>
              <a:rPr lang="ru-RU" dirty="0" err="1" smtClean="0"/>
              <a:t>громадських</a:t>
            </a:r>
            <a:r>
              <a:rPr lang="ru-RU" dirty="0" smtClean="0"/>
              <a:t> засадах створено музей  в </a:t>
            </a:r>
            <a:r>
              <a:rPr lang="ru-RU" dirty="0" err="1" smtClean="0"/>
              <a:t>селі</a:t>
            </a:r>
            <a:r>
              <a:rPr lang="ru-RU" dirty="0" smtClean="0"/>
              <a:t> </a:t>
            </a:r>
            <a:r>
              <a:rPr lang="ru-RU" dirty="0" err="1" smtClean="0"/>
              <a:t>Біївці</a:t>
            </a:r>
            <a:r>
              <a:rPr lang="ru-RU" dirty="0" smtClean="0"/>
              <a:t> 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хаті</a:t>
            </a:r>
            <a:r>
              <a:rPr lang="ru-RU" dirty="0" smtClean="0"/>
              <a:t>, де </a:t>
            </a:r>
            <a:r>
              <a:rPr lang="ru-RU" dirty="0" err="1" smtClean="0"/>
              <a:t>народився</a:t>
            </a:r>
            <a:r>
              <a:rPr lang="ru-RU" dirty="0" smtClean="0"/>
              <a:t> поет.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214686"/>
            <a:ext cx="5715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Ім'ям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названі</a:t>
            </a:r>
            <a:r>
              <a:rPr lang="ru-RU" dirty="0" smtClean="0"/>
              <a:t> </a:t>
            </a:r>
            <a:r>
              <a:rPr lang="ru-RU" dirty="0" err="1" smtClean="0"/>
              <a:t>вулиці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 </a:t>
            </a:r>
            <a:r>
              <a:rPr lang="ru-RU" dirty="0" err="1" smtClean="0"/>
              <a:t>містах</a:t>
            </a:r>
            <a:r>
              <a:rPr lang="ru-RU" dirty="0" smtClean="0"/>
              <a:t> 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3714752"/>
            <a:ext cx="4429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25 </a:t>
            </a:r>
            <a:r>
              <a:rPr lang="ru-RU" u="sng" dirty="0" err="1" smtClean="0"/>
              <a:t>грудня</a:t>
            </a:r>
            <a:r>
              <a:rPr lang="ru-RU" u="sng" dirty="0" smtClean="0"/>
              <a:t> 2008</a:t>
            </a:r>
            <a:r>
              <a:rPr lang="ru-RU" dirty="0" smtClean="0"/>
              <a:t> року </a:t>
            </a:r>
            <a:r>
              <a:rPr lang="ru-RU" dirty="0" err="1" smtClean="0"/>
              <a:t>Національний</a:t>
            </a:r>
            <a:r>
              <a:rPr lang="ru-RU" dirty="0" smtClean="0">
                <a:hlinkClick r:id="rId2" tooltip="Національний банк України"/>
              </a:rPr>
              <a:t>  </a:t>
            </a:r>
            <a:r>
              <a:rPr lang="ru-RU" dirty="0" smtClean="0"/>
              <a:t>банк </a:t>
            </a:r>
            <a:r>
              <a:rPr lang="ru-RU" dirty="0" err="1" smtClean="0"/>
              <a:t>України</a:t>
            </a:r>
            <a:r>
              <a:rPr lang="ru-RU" dirty="0" smtClean="0"/>
              <a:t> </a:t>
            </a:r>
            <a:r>
              <a:rPr lang="ru-RU" dirty="0" err="1" smtClean="0"/>
              <a:t>випустив</a:t>
            </a:r>
            <a:r>
              <a:rPr lang="ru-RU" dirty="0" smtClean="0"/>
              <a:t> в </a:t>
            </a:r>
            <a:r>
              <a:rPr lang="ru-RU" dirty="0" err="1" smtClean="0"/>
              <a:t>обіг</a:t>
            </a:r>
            <a:r>
              <a:rPr lang="ru-RU" dirty="0" smtClean="0"/>
              <a:t> </a:t>
            </a:r>
            <a:r>
              <a:rPr lang="ru-RU" dirty="0" err="1" smtClean="0"/>
              <a:t>памятну</a:t>
            </a:r>
            <a:r>
              <a:rPr lang="ru-RU" dirty="0" smtClean="0"/>
              <a:t> монету </a:t>
            </a:r>
            <a:r>
              <a:rPr lang="ru-RU" dirty="0" err="1" smtClean="0"/>
              <a:t>номіналом</a:t>
            </a:r>
            <a:r>
              <a:rPr lang="ru-RU" dirty="0" smtClean="0"/>
              <a:t> 2 </a:t>
            </a:r>
            <a:r>
              <a:rPr lang="ru-RU" dirty="0" err="1" smtClean="0"/>
              <a:t>гривні</a:t>
            </a:r>
            <a:r>
              <a:rPr lang="ru-RU" dirty="0" smtClean="0"/>
              <a:t>  </a:t>
            </a:r>
            <a:r>
              <a:rPr lang="ru-RU" dirty="0" err="1" smtClean="0"/>
              <a:t>присвячену</a:t>
            </a:r>
            <a:r>
              <a:rPr lang="ru-RU" dirty="0" smtClean="0"/>
              <a:t> </a:t>
            </a:r>
            <a:r>
              <a:rPr lang="ru-RU" dirty="0" err="1" smtClean="0"/>
              <a:t>поету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214950"/>
            <a:ext cx="55721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17 листопада  2010 року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Черкасах</a:t>
            </a:r>
            <a:r>
              <a:rPr lang="ru-RU" dirty="0" smtClean="0"/>
              <a:t> на </a:t>
            </a:r>
            <a:r>
              <a:rPr lang="ru-RU" dirty="0" err="1" smtClean="0"/>
              <a:t>вулиці</a:t>
            </a:r>
            <a:r>
              <a:rPr lang="ru-RU" dirty="0" smtClean="0"/>
              <a:t> Фрунзе, </a:t>
            </a:r>
            <a:r>
              <a:rPr lang="ru-RU" dirty="0" err="1" smtClean="0"/>
              <a:t>біля</a:t>
            </a:r>
            <a:r>
              <a:rPr lang="ru-RU" dirty="0" smtClean="0"/>
              <a:t> палацу </a:t>
            </a:r>
            <a:r>
              <a:rPr lang="ru-RU" dirty="0" err="1" smtClean="0"/>
              <a:t>одружень</a:t>
            </a:r>
            <a:r>
              <a:rPr lang="ru-RU" dirty="0" smtClean="0"/>
              <a:t> (</a:t>
            </a:r>
            <a:r>
              <a:rPr lang="ru-RU" dirty="0" err="1" smtClean="0"/>
              <a:t>історичний</a:t>
            </a:r>
            <a:r>
              <a:rPr lang="ru-RU" dirty="0" smtClean="0"/>
              <a:t> </a:t>
            </a:r>
            <a:r>
              <a:rPr lang="ru-RU" dirty="0" err="1" smtClean="0"/>
              <a:t>Будинок</a:t>
            </a:r>
            <a:r>
              <a:rPr lang="ru-RU" dirty="0" smtClean="0"/>
              <a:t> </a:t>
            </a:r>
            <a:r>
              <a:rPr lang="ru-RU" dirty="0" err="1" smtClean="0"/>
              <a:t>Щербини</a:t>
            </a:r>
            <a:r>
              <a:rPr lang="ru-RU" dirty="0" smtClean="0"/>
              <a:t>),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 </a:t>
            </a:r>
            <a:r>
              <a:rPr lang="ru-RU" dirty="0" err="1" smtClean="0"/>
              <a:t>пам'ятник</a:t>
            </a:r>
            <a:r>
              <a:rPr lang="ru-RU" dirty="0" smtClean="0"/>
              <a:t> </a:t>
            </a:r>
            <a:r>
              <a:rPr lang="ru-RU" dirty="0" err="1" smtClean="0"/>
              <a:t>поетові</a:t>
            </a:r>
            <a:r>
              <a:rPr lang="ru-RU" dirty="0" smtClean="0"/>
              <a:t>. Автор монумента — </a:t>
            </a:r>
            <a:r>
              <a:rPr lang="ru-RU" u="sng" dirty="0" smtClean="0"/>
              <a:t>Владислав </a:t>
            </a:r>
            <a:r>
              <a:rPr lang="ru-RU" u="sng" dirty="0" err="1" smtClean="0"/>
              <a:t>Димйон</a:t>
            </a:r>
            <a:r>
              <a:rPr lang="uk-UA" u="sng" dirty="0" smtClean="0"/>
              <a:t>.</a:t>
            </a:r>
            <a:endParaRPr lang="uk-UA" dirty="0"/>
          </a:p>
        </p:txBody>
      </p:sp>
      <p:pic>
        <p:nvPicPr>
          <p:cNvPr id="7" name="Рисунок 6" descr="450px-Symonenko-Cherkasy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12" y="1785926"/>
            <a:ext cx="2286000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Василь Андрійович Симоненко народився 8 січня 1935 р. в с. </a:t>
            </a:r>
            <a:r>
              <a:rPr lang="uk-UA" sz="2000" dirty="0" err="1" smtClean="0"/>
              <a:t>Бієвці</a:t>
            </a:r>
            <a:r>
              <a:rPr lang="uk-UA" sz="2000" dirty="0" smtClean="0"/>
              <a:t> Лубенського району Полтавської області. Мати майбутнього поета – Ганна Щербань – працювала в колгоспі. Батько – Андрій Симоненко – покинув сім’ю, коли маленькому Василькові не було ще й року. </a:t>
            </a:r>
            <a:br>
              <a:rPr lang="uk-UA" sz="2000" dirty="0" smtClean="0"/>
            </a:br>
            <a:endParaRPr lang="uk-UA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uk-UA" dirty="0"/>
          </a:p>
        </p:txBody>
      </p:sp>
      <p:pic>
        <p:nvPicPr>
          <p:cNvPr id="4" name="Рисунок 3" descr="x_e0537be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3000372"/>
            <a:ext cx="2214578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42918"/>
            <a:ext cx="80010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У 1942 р. Василь Симоненко йде у перший клас. Після початкової школи рік навчався в </a:t>
            </a:r>
            <a:r>
              <a:rPr lang="uk-UA" dirty="0" err="1" smtClean="0"/>
              <a:t>Єнківській</a:t>
            </a:r>
            <a:r>
              <a:rPr lang="uk-UA" dirty="0" smtClean="0"/>
              <a:t> семирічці, а потім перейшов у </a:t>
            </a:r>
            <a:r>
              <a:rPr lang="uk-UA" dirty="0" err="1" smtClean="0"/>
              <a:t>Тарандинцівську</a:t>
            </a:r>
            <a:r>
              <a:rPr lang="uk-UA" dirty="0" smtClean="0"/>
              <a:t> школу, яку закінчив у 1952 р. із «золотою медаллю». Василько був надзвичайно старанним і наполегливим у навчанні: «У класі Вася виділявся серед учнів, по-перше, своїм бідним одягом, по-друге, своїм розумом. Навіть учителі не читали стільки книжок, як наш найкращий учень» (спогад вчительки). </a:t>
            </a:r>
            <a:endParaRPr lang="uk-UA" dirty="0"/>
          </a:p>
        </p:txBody>
      </p:sp>
      <p:pic>
        <p:nvPicPr>
          <p:cNvPr id="3" name="Рисунок 2" descr="x_64c148a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786058"/>
            <a:ext cx="2572560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150px-Симоненко_В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2786058"/>
            <a:ext cx="2365177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428604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Вищу освіту В. Симоненко здобув у Київському державному університеті імені Тараса Шевченка на факультеті журналістики. Працював у газетах «Черкаська правда» (</a:t>
            </a:r>
            <a:r>
              <a:rPr lang="uk-UA" dirty="0" err="1" smtClean="0"/>
              <a:t>літпрацівник</a:t>
            </a:r>
            <a:r>
              <a:rPr lang="uk-UA" dirty="0" smtClean="0"/>
              <a:t> відділу культури), «Молодь Черкащини», «Робітнича газета». Навесні 1960 року в Києві був заснований Клуб творчої молоді, до якого активно долучився і В. Симоненко. Учасниками цього культурно-мистецького осередку також були Алла Горська, Ліна Костенко, Іван Драч, Іван Світличний, Василь Стус, Микола Вінграновський, Євген Сверстюк та інші. </a:t>
            </a:r>
            <a:endParaRPr lang="uk-UA" dirty="0"/>
          </a:p>
        </p:txBody>
      </p:sp>
      <p:pic>
        <p:nvPicPr>
          <p:cNvPr id="3" name="Рисунок 2" descr="404px-Симоненко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100" y="2857496"/>
            <a:ext cx="2380298" cy="3535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x_0f18a89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3214686"/>
            <a:ext cx="2381250" cy="1581150"/>
          </a:xfrm>
          <a:prstGeom prst="rect">
            <a:avLst/>
          </a:prstGeom>
        </p:spPr>
      </p:pic>
      <p:pic>
        <p:nvPicPr>
          <p:cNvPr id="5" name="Рисунок 4" descr="x_87fbf74a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3636" y="2857496"/>
            <a:ext cx="2404284" cy="3500462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35846"/>
            <a:ext cx="85725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Літо</a:t>
            </a:r>
            <a:r>
              <a:rPr lang="ru-RU" dirty="0" smtClean="0"/>
              <a:t> 1962 р.: на </a:t>
            </a:r>
            <a:r>
              <a:rPr lang="ru-RU" dirty="0" err="1" smtClean="0"/>
              <a:t>залізничному</a:t>
            </a:r>
            <a:r>
              <a:rPr lang="ru-RU" dirty="0" smtClean="0"/>
              <a:t> </a:t>
            </a:r>
            <a:r>
              <a:rPr lang="ru-RU" dirty="0" err="1" smtClean="0"/>
              <a:t>вокзалі</a:t>
            </a:r>
            <a:r>
              <a:rPr lang="ru-RU" dirty="0" smtClean="0"/>
              <a:t> у </a:t>
            </a:r>
            <a:r>
              <a:rPr lang="ru-RU" dirty="0" err="1" smtClean="0"/>
              <a:t>Черкасах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буфетницею</a:t>
            </a:r>
            <a:r>
              <a:rPr lang="ru-RU" dirty="0" smtClean="0"/>
              <a:t> </a:t>
            </a:r>
            <a:r>
              <a:rPr lang="ru-RU" dirty="0" err="1" smtClean="0"/>
              <a:t>тамтешнього</a:t>
            </a:r>
            <a:r>
              <a:rPr lang="ru-RU" dirty="0" smtClean="0"/>
              <a:t> ресторану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Симоненком</a:t>
            </a:r>
            <a:r>
              <a:rPr lang="ru-RU" dirty="0" smtClean="0"/>
              <a:t>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спалахнула</a:t>
            </a:r>
            <a:r>
              <a:rPr lang="ru-RU" dirty="0" smtClean="0"/>
              <a:t> </a:t>
            </a:r>
            <a:r>
              <a:rPr lang="ru-RU" dirty="0" err="1" smtClean="0"/>
              <a:t>щонайбанальніша</a:t>
            </a:r>
            <a:r>
              <a:rPr lang="ru-RU" dirty="0" smtClean="0"/>
              <a:t> </a:t>
            </a:r>
            <a:r>
              <a:rPr lang="ru-RU" dirty="0" err="1" smtClean="0"/>
              <a:t>суперечка</a:t>
            </a:r>
            <a:r>
              <a:rPr lang="ru-RU" dirty="0" smtClean="0"/>
              <a:t>: за </a:t>
            </a:r>
            <a:r>
              <a:rPr lang="ru-RU" dirty="0" err="1" smtClean="0"/>
              <a:t>кільканадцять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 до </a:t>
            </a:r>
            <a:r>
              <a:rPr lang="ru-RU" dirty="0" err="1" smtClean="0"/>
              <a:t>обідньої</a:t>
            </a:r>
            <a:r>
              <a:rPr lang="ru-RU" dirty="0" smtClean="0"/>
              <a:t> перерви </a:t>
            </a:r>
            <a:r>
              <a:rPr lang="ru-RU" dirty="0" err="1" smtClean="0"/>
              <a:t>самоправна</a:t>
            </a:r>
            <a:r>
              <a:rPr lang="ru-RU" dirty="0" smtClean="0"/>
              <a:t> </a:t>
            </a:r>
            <a:r>
              <a:rPr lang="ru-RU" dirty="0" err="1" smtClean="0"/>
              <a:t>господиня</a:t>
            </a:r>
            <a:r>
              <a:rPr lang="ru-RU" dirty="0" smtClean="0"/>
              <a:t> прилавка </a:t>
            </a:r>
            <a:r>
              <a:rPr lang="ru-RU" dirty="0" err="1" smtClean="0"/>
              <a:t>відмовилася</a:t>
            </a:r>
            <a:r>
              <a:rPr lang="ru-RU" dirty="0" smtClean="0"/>
              <a:t> </a:t>
            </a:r>
            <a:r>
              <a:rPr lang="ru-RU" dirty="0" err="1" smtClean="0"/>
              <a:t>продати</a:t>
            </a:r>
            <a:r>
              <a:rPr lang="ru-RU" dirty="0" smtClean="0"/>
              <a:t> </a:t>
            </a:r>
            <a:r>
              <a:rPr lang="ru-RU" dirty="0" err="1" smtClean="0"/>
              <a:t>Василеві</a:t>
            </a:r>
            <a:r>
              <a:rPr lang="ru-RU" dirty="0" smtClean="0"/>
              <a:t> коробку цигарок. Той, </a:t>
            </a:r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err="1" smtClean="0"/>
              <a:t>обурився</a:t>
            </a:r>
            <a:r>
              <a:rPr lang="ru-RU" dirty="0" smtClean="0"/>
              <a:t>. На шум-гам </a:t>
            </a:r>
            <a:r>
              <a:rPr lang="ru-RU" dirty="0" err="1" smtClean="0"/>
              <a:t>нагодилося</a:t>
            </a:r>
            <a:r>
              <a:rPr lang="ru-RU" dirty="0" smtClean="0"/>
              <a:t> </a:t>
            </a:r>
            <a:r>
              <a:rPr lang="ru-RU" dirty="0" err="1" smtClean="0"/>
              <a:t>двоє</a:t>
            </a:r>
            <a:r>
              <a:rPr lang="ru-RU" dirty="0" smtClean="0"/>
              <a:t> </a:t>
            </a:r>
            <a:r>
              <a:rPr lang="ru-RU" dirty="0" err="1" smtClean="0"/>
              <a:t>чергових</a:t>
            </a:r>
            <a:r>
              <a:rPr lang="ru-RU" dirty="0" smtClean="0"/>
              <a:t> </a:t>
            </a:r>
            <a:r>
              <a:rPr lang="ru-RU" dirty="0" err="1" smtClean="0"/>
              <a:t>міліціонерів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ясна </a:t>
            </a:r>
            <a:r>
              <a:rPr lang="ru-RU" dirty="0" err="1" smtClean="0"/>
              <a:t>річ</a:t>
            </a:r>
            <a:r>
              <a:rPr lang="ru-RU" dirty="0" smtClean="0"/>
              <a:t>, </a:t>
            </a:r>
            <a:r>
              <a:rPr lang="ru-RU" dirty="0" err="1" smtClean="0"/>
              <a:t>зажадали</a:t>
            </a:r>
            <a:r>
              <a:rPr lang="ru-RU" dirty="0" smtClean="0"/>
              <a:t> в </a:t>
            </a:r>
            <a:r>
              <a:rPr lang="ru-RU" dirty="0" err="1" smtClean="0"/>
              <a:t>Симоненка</a:t>
            </a:r>
            <a:r>
              <a:rPr lang="ru-RU" dirty="0" smtClean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. Не </a:t>
            </a:r>
            <a:r>
              <a:rPr lang="ru-RU" dirty="0" err="1" smtClean="0"/>
              <a:t>передбачаючи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лихого, Василь </a:t>
            </a:r>
            <a:r>
              <a:rPr lang="ru-RU" dirty="0" err="1" smtClean="0"/>
              <a:t>пред'явив</a:t>
            </a:r>
            <a:r>
              <a:rPr lang="ru-RU" dirty="0" smtClean="0"/>
              <a:t> </a:t>
            </a:r>
            <a:r>
              <a:rPr lang="ru-RU" dirty="0" err="1" smtClean="0"/>
              <a:t>редакційне</a:t>
            </a:r>
            <a:r>
              <a:rPr lang="ru-RU" dirty="0" smtClean="0"/>
              <a:t> </a:t>
            </a:r>
            <a:r>
              <a:rPr lang="ru-RU" dirty="0" err="1" smtClean="0"/>
              <a:t>посвідчення</a:t>
            </a:r>
            <a:r>
              <a:rPr lang="ru-RU" dirty="0" smtClean="0"/>
              <a:t>, </a:t>
            </a:r>
            <a:r>
              <a:rPr lang="ru-RU" dirty="0" err="1" smtClean="0"/>
              <a:t>побачивши</a:t>
            </a:r>
            <a:r>
              <a:rPr lang="ru-RU" dirty="0" smtClean="0"/>
              <a:t> перед собою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, </a:t>
            </a:r>
            <a:r>
              <a:rPr lang="ru-RU" dirty="0" err="1" smtClean="0"/>
              <a:t>правоохоронці</a:t>
            </a:r>
            <a:r>
              <a:rPr lang="ru-RU" dirty="0" smtClean="0"/>
              <a:t> </a:t>
            </a:r>
            <a:r>
              <a:rPr lang="ru-RU" dirty="0" err="1" smtClean="0"/>
              <a:t>раптом</a:t>
            </a:r>
            <a:r>
              <a:rPr lang="ru-RU" dirty="0" smtClean="0"/>
              <a:t> </a:t>
            </a:r>
            <a:r>
              <a:rPr lang="ru-RU" dirty="0" err="1" smtClean="0"/>
              <a:t>ніби</a:t>
            </a:r>
            <a:r>
              <a:rPr lang="ru-RU" dirty="0" smtClean="0"/>
              <a:t> </a:t>
            </a:r>
            <a:r>
              <a:rPr lang="ru-RU" dirty="0" err="1" smtClean="0"/>
              <a:t>показилися</a:t>
            </a:r>
            <a:r>
              <a:rPr lang="ru-RU" dirty="0" smtClean="0"/>
              <a:t> - вони </a:t>
            </a:r>
            <a:r>
              <a:rPr lang="ru-RU" dirty="0" err="1" smtClean="0"/>
              <a:t>безцеремонне</a:t>
            </a:r>
            <a:r>
              <a:rPr lang="ru-RU" dirty="0" smtClean="0"/>
              <a:t> скрутили </a:t>
            </a:r>
            <a:r>
              <a:rPr lang="ru-RU" dirty="0" err="1" smtClean="0"/>
              <a:t>Василеві</a:t>
            </a:r>
            <a:r>
              <a:rPr lang="ru-RU" dirty="0" smtClean="0"/>
              <a:t> руки </a:t>
            </a:r>
            <a:r>
              <a:rPr lang="ru-RU" dirty="0" err="1" smtClean="0"/>
              <a:t>й</a:t>
            </a:r>
            <a:r>
              <a:rPr lang="ru-RU" dirty="0" smtClean="0"/>
              <a:t> на очах </a:t>
            </a:r>
            <a:r>
              <a:rPr lang="ru-RU" dirty="0" err="1" smtClean="0"/>
              <a:t>здивованого</a:t>
            </a:r>
            <a:r>
              <a:rPr lang="ru-RU" dirty="0" smtClean="0"/>
              <a:t> </a:t>
            </a:r>
            <a:r>
              <a:rPr lang="ru-RU" dirty="0" err="1" smtClean="0"/>
              <a:t>натовпу</a:t>
            </a:r>
            <a:r>
              <a:rPr lang="ru-RU" dirty="0" smtClean="0"/>
              <a:t> </a:t>
            </a:r>
            <a:r>
              <a:rPr lang="ru-RU" dirty="0" err="1" smtClean="0"/>
              <a:t>потягли</a:t>
            </a:r>
            <a:r>
              <a:rPr lang="ru-RU" dirty="0" smtClean="0"/>
              <a:t> </a:t>
            </a:r>
            <a:r>
              <a:rPr lang="ru-RU" dirty="0" err="1" smtClean="0"/>
              <a:t>силоміць</a:t>
            </a:r>
            <a:r>
              <a:rPr lang="ru-RU" dirty="0" smtClean="0"/>
              <a:t> до </a:t>
            </a:r>
            <a:r>
              <a:rPr lang="ru-RU" dirty="0" err="1" smtClean="0"/>
              <a:t>вокзальної</a:t>
            </a:r>
            <a:r>
              <a:rPr lang="ru-RU" dirty="0" smtClean="0"/>
              <a:t> </a:t>
            </a:r>
            <a:r>
              <a:rPr lang="ru-RU" dirty="0" err="1" smtClean="0"/>
              <a:t>кімнати</a:t>
            </a:r>
            <a:r>
              <a:rPr lang="ru-RU" dirty="0" smtClean="0"/>
              <a:t> </a:t>
            </a:r>
            <a:r>
              <a:rPr lang="ru-RU" dirty="0" err="1" smtClean="0"/>
              <a:t>міліції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жорстоко</a:t>
            </a:r>
            <a:r>
              <a:rPr lang="ru-RU" dirty="0" smtClean="0"/>
              <a:t> побили.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всiляко</a:t>
            </a:r>
            <a:r>
              <a:rPr lang="ru-RU" dirty="0" smtClean="0"/>
              <a:t> боролась </a:t>
            </a:r>
            <a:r>
              <a:rPr lang="ru-RU" dirty="0" err="1" smtClean="0"/>
              <a:t>з</a:t>
            </a:r>
            <a:r>
              <a:rPr lang="ru-RU" dirty="0" smtClean="0"/>
              <a:t> Василем </a:t>
            </a:r>
            <a:r>
              <a:rPr lang="ru-RU" dirty="0" err="1" smtClean="0"/>
              <a:t>Симоненком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висновок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побиття</a:t>
            </a:r>
            <a:r>
              <a:rPr lang="ru-RU" dirty="0" smtClean="0"/>
              <a:t> не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випадковим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x_5fbecff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3571876"/>
            <a:ext cx="2214578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2867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Скорботною епітафією звучать слова, записані Симоненком до свого щоденника 3 вересня 1963 року:</a:t>
            </a:r>
          </a:p>
          <a:p>
            <a:r>
              <a:rPr lang="uk-UA" dirty="0" smtClean="0"/>
              <a:t>"Друзі мої принишкли, про них не чути й слова. Друковані органи стали ще бездарнішими й </a:t>
            </a:r>
            <a:r>
              <a:rPr lang="uk-UA" dirty="0" err="1" smtClean="0"/>
              <a:t>зухвалішими</a:t>
            </a:r>
            <a:r>
              <a:rPr lang="uk-UA" dirty="0" smtClean="0"/>
              <a:t>. "Літературна Україна" каструє мою статтю, "Україна" знущається над віршами. Кожен лакей робить, що йому заманеться... До цього ще можна додати, що в квітні були зняті мої вірші у "Зміні", зарізані в "Жовтні", потім надійшли гарбузи з "Дніпра" й "Вітчизни"..</a:t>
            </a:r>
            <a:endParaRPr lang="uk-UA" dirty="0"/>
          </a:p>
        </p:txBody>
      </p:sp>
      <p:pic>
        <p:nvPicPr>
          <p:cNvPr id="3" name="Рисунок 2" descr="x_70f95801 (1)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472" y="3071810"/>
            <a:ext cx="4500594" cy="3228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x_3f10a53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3643314"/>
            <a:ext cx="3286116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Помер Василь Симоненко на 29-му році свого короткого, але плідного життя — 14-го грудня 1963-го року, захворівши на туберкульозу, або сухоти по-нашому, не досягши зеніту своєї незвичайної творчості…</a:t>
            </a:r>
            <a:endParaRPr lang="uk-UA" dirty="0"/>
          </a:p>
        </p:txBody>
      </p:sp>
      <p:pic>
        <p:nvPicPr>
          <p:cNvPr id="3" name="Рисунок 2" descr="x_e02bfb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714488"/>
            <a:ext cx="7786742" cy="457203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500042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За життя вийшла лише одна збірка поезій В. Симоненка – «Тиша і грім» (1962). Посмертно були опубліковані такі збірки: «Земне тяжіння» (1964), «Поезії» (1966), «Лебеді материнства» (1981), казки «Цар Плаксій та </a:t>
            </a:r>
            <a:r>
              <a:rPr lang="uk-UA" dirty="0" err="1" smtClean="0"/>
              <a:t>Лоскотон</a:t>
            </a:r>
            <a:r>
              <a:rPr lang="uk-UA" dirty="0" smtClean="0"/>
              <a:t>» (1963), «Подорож у країну Навпаки» (1964), збірка новел «Вино з троянд» (1965). У 1995 році Василеві Симоненку посмертно присуджено Державну премію імені Т. Г. Шевченка.</a:t>
            </a:r>
            <a:endParaRPr lang="uk-UA" dirty="0"/>
          </a:p>
        </p:txBody>
      </p:sp>
      <p:pic>
        <p:nvPicPr>
          <p:cNvPr id="4" name="Рисунок 3" descr="Рисунок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0100" y="2428868"/>
            <a:ext cx="1737360" cy="22343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Рисунок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3500438"/>
            <a:ext cx="1762125" cy="27336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Рисунок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6182" y="2928934"/>
            <a:ext cx="1600200" cy="24765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571480"/>
            <a:ext cx="73581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Коли читаєш поезії  Василя Симоненка розумієш, що кожен його вірш, ніби </a:t>
            </a:r>
            <a:r>
              <a:rPr lang="uk-UA" dirty="0" err="1" smtClean="0"/>
              <a:t>вивеженний</a:t>
            </a:r>
            <a:r>
              <a:rPr lang="uk-UA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терезах</a:t>
            </a:r>
            <a:r>
              <a:rPr lang="ru-RU" dirty="0" smtClean="0"/>
              <a:t> </a:t>
            </a:r>
            <a:r>
              <a:rPr lang="ru-RU" dirty="0" err="1" smtClean="0"/>
              <a:t>літературного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часу, говорить </a:t>
            </a:r>
            <a:r>
              <a:rPr lang="ru-RU" dirty="0" err="1" smtClean="0"/>
              <a:t>читачеві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, </a:t>
            </a:r>
            <a:r>
              <a:rPr lang="ru-RU" dirty="0" err="1" smtClean="0"/>
              <a:t>чого</a:t>
            </a:r>
            <a:r>
              <a:rPr lang="ru-RU" dirty="0" smtClean="0"/>
              <a:t> ми не </a:t>
            </a:r>
            <a:r>
              <a:rPr lang="ru-RU" dirty="0" err="1" smtClean="0"/>
              <a:t>чули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,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осмілювався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ніхто</a:t>
            </a:r>
            <a:r>
              <a:rPr lang="ru-RU" dirty="0" smtClean="0"/>
              <a:t> так </a:t>
            </a:r>
            <a:r>
              <a:rPr lang="ru-RU" dirty="0" err="1" smtClean="0"/>
              <a:t>сказати</a:t>
            </a:r>
            <a:r>
              <a:rPr lang="ru-RU" dirty="0" smtClean="0"/>
              <a:t>, 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не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поетичної</a:t>
            </a:r>
            <a:r>
              <a:rPr lang="ru-RU" dirty="0" smtClean="0"/>
              <a:t> </a:t>
            </a:r>
            <a:r>
              <a:rPr lang="ru-RU" dirty="0" err="1" smtClean="0"/>
              <a:t>майстерности</a:t>
            </a:r>
            <a:r>
              <a:rPr lang="ru-RU" dirty="0" smtClean="0"/>
              <a:t>. </a:t>
            </a:r>
            <a:r>
              <a:rPr lang="ru-RU" dirty="0" err="1" smtClean="0"/>
              <a:t>Одночасно</a:t>
            </a:r>
            <a:r>
              <a:rPr lang="ru-RU" dirty="0" smtClean="0"/>
              <a:t> все в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зрозуміле</a:t>
            </a:r>
            <a:r>
              <a:rPr lang="ru-RU" dirty="0" smtClean="0"/>
              <a:t> кожному, не </a:t>
            </a:r>
            <a:r>
              <a:rPr lang="ru-RU" dirty="0" err="1" smtClean="0"/>
              <a:t>загорнуте</a:t>
            </a:r>
            <a:r>
              <a:rPr lang="ru-RU" dirty="0" smtClean="0"/>
              <a:t> в </a:t>
            </a:r>
            <a:r>
              <a:rPr lang="ru-RU" dirty="0" err="1" smtClean="0"/>
              <a:t>папірці</a:t>
            </a:r>
            <a:r>
              <a:rPr lang="ru-RU" dirty="0" smtClean="0"/>
              <a:t> </a:t>
            </a:r>
            <a:r>
              <a:rPr lang="ru-RU" dirty="0" err="1" smtClean="0"/>
              <a:t>езопівщини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x_901d3e1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2643182"/>
            <a:ext cx="2928958" cy="36433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Василь Симоненко - Лебеді материнства [plus-music.org]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358214" y="6072206"/>
            <a:ext cx="304800" cy="304800"/>
          </a:xfrm>
          <a:prstGeom prst="rect">
            <a:avLst/>
          </a:prstGeom>
        </p:spPr>
      </p:pic>
      <p:pic>
        <p:nvPicPr>
          <p:cNvPr id="6" name="Рисунок 5" descr="Рисунок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2714620"/>
            <a:ext cx="3429024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19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145</TotalTime>
  <Words>625</Words>
  <Application>Microsoft Office PowerPoint</Application>
  <PresentationFormat>Экран (4:3)</PresentationFormat>
  <Paragraphs>17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Василь Симоненко</vt:lpstr>
      <vt:lpstr>Біографія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Вшанування пам`яті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Василь Симоненко</dc:title>
  <dc:creator>Саша</dc:creator>
  <cp:lastModifiedBy>Ната</cp:lastModifiedBy>
  <cp:revision>17</cp:revision>
  <dcterms:created xsi:type="dcterms:W3CDTF">2013-04-22T14:06:04Z</dcterms:created>
  <dcterms:modified xsi:type="dcterms:W3CDTF">2013-05-23T17:34:33Z</dcterms:modified>
</cp:coreProperties>
</file>