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36A845-8287-4419-980F-602F224E35FF}" type="doc">
      <dgm:prSet loTypeId="urn:microsoft.com/office/officeart/2005/8/layout/radial5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0C3A78A-0534-46C7-B2A8-6DB47CF46F94}">
      <dgm:prSet phldrT="[Текст]"/>
      <dgm:spPr/>
      <dgm:t>
        <a:bodyPr/>
        <a:lstStyle/>
        <a:p>
          <a:r>
            <a:rPr lang="uk-UA" dirty="0" smtClean="0"/>
            <a:t>Мокій</a:t>
          </a:r>
          <a:endParaRPr lang="ru-RU" dirty="0"/>
        </a:p>
      </dgm:t>
    </dgm:pt>
    <dgm:pt modelId="{B458DC04-D3D9-4A31-B338-FFBA3087D726}" type="parTrans" cxnId="{2EF86ABE-D34F-40B7-8108-087FA6BF37C9}">
      <dgm:prSet/>
      <dgm:spPr/>
      <dgm:t>
        <a:bodyPr/>
        <a:lstStyle/>
        <a:p>
          <a:endParaRPr lang="ru-RU"/>
        </a:p>
      </dgm:t>
    </dgm:pt>
    <dgm:pt modelId="{724FEB47-AD40-4209-BDF5-AC3FE8F56CB0}" type="sibTrans" cxnId="{2EF86ABE-D34F-40B7-8108-087FA6BF37C9}">
      <dgm:prSet/>
      <dgm:spPr/>
      <dgm:t>
        <a:bodyPr/>
        <a:lstStyle/>
        <a:p>
          <a:endParaRPr lang="ru-RU"/>
        </a:p>
      </dgm:t>
    </dgm:pt>
    <dgm:pt modelId="{B6C2CA24-B67A-4E8F-B488-C514DA408EED}">
      <dgm:prSet phldrT="[Текст]"/>
      <dgm:spPr/>
      <dgm:t>
        <a:bodyPr/>
        <a:lstStyle/>
        <a:p>
          <a:r>
            <a:rPr lang="uk-UA" dirty="0" smtClean="0"/>
            <a:t>Захоплюється Українською мовою</a:t>
          </a:r>
          <a:endParaRPr lang="ru-RU" dirty="0"/>
        </a:p>
      </dgm:t>
    </dgm:pt>
    <dgm:pt modelId="{D768FCD7-63F5-44B7-9EFC-79474AC0CF80}" type="parTrans" cxnId="{64177FA3-56D9-4FBD-BF47-F833C522FFEE}">
      <dgm:prSet/>
      <dgm:spPr/>
      <dgm:t>
        <a:bodyPr/>
        <a:lstStyle/>
        <a:p>
          <a:endParaRPr lang="ru-RU"/>
        </a:p>
      </dgm:t>
    </dgm:pt>
    <dgm:pt modelId="{A57EDF6F-FD60-4F2A-8527-DECF7211FCE0}" type="sibTrans" cxnId="{64177FA3-56D9-4FBD-BF47-F833C522FFEE}">
      <dgm:prSet/>
      <dgm:spPr/>
      <dgm:t>
        <a:bodyPr/>
        <a:lstStyle/>
        <a:p>
          <a:endParaRPr lang="ru-RU"/>
        </a:p>
      </dgm:t>
    </dgm:pt>
    <dgm:pt modelId="{2BA3D3CB-BEE1-4B5A-8E9E-2D8E6C61F8BC}">
      <dgm:prSet phldrT="[Текст]"/>
      <dgm:spPr/>
      <dgm:t>
        <a:bodyPr/>
        <a:lstStyle/>
        <a:p>
          <a:r>
            <a:rPr lang="uk-UA" dirty="0" smtClean="0"/>
            <a:t>Смішний у розмовах з Улею </a:t>
          </a:r>
          <a:endParaRPr lang="ru-RU" dirty="0"/>
        </a:p>
      </dgm:t>
    </dgm:pt>
    <dgm:pt modelId="{F3C67E50-D53A-432B-BC77-848AF707EF0D}" type="parTrans" cxnId="{D0E343FF-5DC7-4451-87BB-5B27EBD2047B}">
      <dgm:prSet/>
      <dgm:spPr/>
      <dgm:t>
        <a:bodyPr/>
        <a:lstStyle/>
        <a:p>
          <a:endParaRPr lang="ru-RU"/>
        </a:p>
      </dgm:t>
    </dgm:pt>
    <dgm:pt modelId="{41BB5531-F88A-49C9-9224-FEE3822FF1E9}" type="sibTrans" cxnId="{D0E343FF-5DC7-4451-87BB-5B27EBD2047B}">
      <dgm:prSet/>
      <dgm:spPr/>
      <dgm:t>
        <a:bodyPr/>
        <a:lstStyle/>
        <a:p>
          <a:endParaRPr lang="ru-RU"/>
        </a:p>
      </dgm:t>
    </dgm:pt>
    <dgm:pt modelId="{1D1C9B84-E895-4DCF-AF76-E5DB9392C541}">
      <dgm:prSet phldrT="[Текст]"/>
      <dgm:spPr/>
      <dgm:t>
        <a:bodyPr/>
        <a:lstStyle/>
        <a:p>
          <a:r>
            <a:rPr lang="uk-UA" dirty="0" smtClean="0"/>
            <a:t>Іноді - грубий</a:t>
          </a:r>
          <a:endParaRPr lang="ru-RU" dirty="0"/>
        </a:p>
      </dgm:t>
    </dgm:pt>
    <dgm:pt modelId="{52A71EA0-FAEF-4046-AB46-A01ABECAFADD}" type="parTrans" cxnId="{B17A97D2-0F02-44F5-8101-A7F7421491B0}">
      <dgm:prSet/>
      <dgm:spPr/>
      <dgm:t>
        <a:bodyPr/>
        <a:lstStyle/>
        <a:p>
          <a:endParaRPr lang="ru-RU"/>
        </a:p>
      </dgm:t>
    </dgm:pt>
    <dgm:pt modelId="{A44F34AF-FC02-4C8B-A4A1-9058E5B8D299}" type="sibTrans" cxnId="{B17A97D2-0F02-44F5-8101-A7F7421491B0}">
      <dgm:prSet/>
      <dgm:spPr/>
      <dgm:t>
        <a:bodyPr/>
        <a:lstStyle/>
        <a:p>
          <a:endParaRPr lang="ru-RU"/>
        </a:p>
      </dgm:t>
    </dgm:pt>
    <dgm:pt modelId="{591BB594-E09C-410F-AE3C-DBED26543E4C}">
      <dgm:prSet phldrT="[Текст]"/>
      <dgm:spPr/>
      <dgm:t>
        <a:bodyPr/>
        <a:lstStyle/>
        <a:p>
          <a:r>
            <a:rPr lang="uk-UA" dirty="0" smtClean="0"/>
            <a:t>Освічений </a:t>
          </a:r>
          <a:endParaRPr lang="ru-RU" dirty="0"/>
        </a:p>
      </dgm:t>
    </dgm:pt>
    <dgm:pt modelId="{01BA0461-B055-42BF-A538-B27E89CC339D}" type="parTrans" cxnId="{F5206DA9-BA11-493D-ADCA-CF659DC05C07}">
      <dgm:prSet/>
      <dgm:spPr/>
      <dgm:t>
        <a:bodyPr/>
        <a:lstStyle/>
        <a:p>
          <a:endParaRPr lang="ru-RU"/>
        </a:p>
      </dgm:t>
    </dgm:pt>
    <dgm:pt modelId="{EDAD4FFA-B82A-481F-BD6C-5776499851FC}" type="sibTrans" cxnId="{F5206DA9-BA11-493D-ADCA-CF659DC05C07}">
      <dgm:prSet/>
      <dgm:spPr/>
      <dgm:t>
        <a:bodyPr/>
        <a:lstStyle/>
        <a:p>
          <a:endParaRPr lang="ru-RU"/>
        </a:p>
      </dgm:t>
    </dgm:pt>
    <dgm:pt modelId="{42DEF3E6-B77C-4C50-B2FA-4F0F1EE4737C}">
      <dgm:prSet phldrT="[Текст]"/>
      <dgm:spPr/>
      <dgm:t>
        <a:bodyPr/>
        <a:lstStyle/>
        <a:p>
          <a:r>
            <a:rPr lang="uk-UA" dirty="0" smtClean="0"/>
            <a:t>Зневажає все, окрім українського</a:t>
          </a:r>
          <a:endParaRPr lang="ru-RU" dirty="0"/>
        </a:p>
      </dgm:t>
    </dgm:pt>
    <dgm:pt modelId="{404DD0AD-A67A-4B10-BB97-4275D7BFF05B}" type="parTrans" cxnId="{37FF3EC0-7A9F-4CA0-BDF7-A41C8E220A6D}">
      <dgm:prSet/>
      <dgm:spPr/>
      <dgm:t>
        <a:bodyPr/>
        <a:lstStyle/>
        <a:p>
          <a:endParaRPr lang="ru-RU"/>
        </a:p>
      </dgm:t>
    </dgm:pt>
    <dgm:pt modelId="{59803080-8CE1-4C3C-BA94-F2068F2665B8}" type="sibTrans" cxnId="{37FF3EC0-7A9F-4CA0-BDF7-A41C8E220A6D}">
      <dgm:prSet/>
      <dgm:spPr/>
      <dgm:t>
        <a:bodyPr/>
        <a:lstStyle/>
        <a:p>
          <a:endParaRPr lang="ru-RU"/>
        </a:p>
      </dgm:t>
    </dgm:pt>
    <dgm:pt modelId="{5E949AEF-9B5F-4275-91DE-FCE54DC8EFD6}">
      <dgm:prSet phldrT="[Текст]"/>
      <dgm:spPr/>
      <dgm:t>
        <a:bodyPr/>
        <a:lstStyle/>
        <a:p>
          <a:r>
            <a:rPr lang="uk-UA" dirty="0" smtClean="0"/>
            <a:t>Начитаний</a:t>
          </a:r>
          <a:endParaRPr lang="ru-RU" dirty="0"/>
        </a:p>
      </dgm:t>
    </dgm:pt>
    <dgm:pt modelId="{5F2C2591-173D-4826-8629-89685AEDB22B}" type="parTrans" cxnId="{A037ED60-3DCD-4008-9DF8-D928FC5B3EDE}">
      <dgm:prSet/>
      <dgm:spPr/>
      <dgm:t>
        <a:bodyPr/>
        <a:lstStyle/>
        <a:p>
          <a:endParaRPr lang="ru-RU"/>
        </a:p>
      </dgm:t>
    </dgm:pt>
    <dgm:pt modelId="{465AF84A-A048-4BA7-BB80-ABE21ACB8325}" type="sibTrans" cxnId="{A037ED60-3DCD-4008-9DF8-D928FC5B3EDE}">
      <dgm:prSet/>
      <dgm:spPr/>
      <dgm:t>
        <a:bodyPr/>
        <a:lstStyle/>
        <a:p>
          <a:endParaRPr lang="ru-RU"/>
        </a:p>
      </dgm:t>
    </dgm:pt>
    <dgm:pt modelId="{AB15B934-D4A3-4767-85B6-ED00ABA77BA6}" type="pres">
      <dgm:prSet presAssocID="{6536A845-8287-4419-980F-602F224E35FF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17F377B-FFDD-4472-97DC-F83AD0469071}" type="pres">
      <dgm:prSet presAssocID="{00C3A78A-0534-46C7-B2A8-6DB47CF46F94}" presName="centerShape" presStyleLbl="node0" presStyleIdx="0" presStyleCnt="1"/>
      <dgm:spPr/>
    </dgm:pt>
    <dgm:pt modelId="{63EE16A8-A911-443D-AC0D-BAFDA602211D}" type="pres">
      <dgm:prSet presAssocID="{D768FCD7-63F5-44B7-9EFC-79474AC0CF80}" presName="parTrans" presStyleLbl="sibTrans2D1" presStyleIdx="0" presStyleCnt="6"/>
      <dgm:spPr/>
    </dgm:pt>
    <dgm:pt modelId="{FBD6F4FA-97D2-4782-A5C1-534FBA0377C7}" type="pres">
      <dgm:prSet presAssocID="{D768FCD7-63F5-44B7-9EFC-79474AC0CF80}" presName="connectorText" presStyleLbl="sibTrans2D1" presStyleIdx="0" presStyleCnt="6"/>
      <dgm:spPr/>
    </dgm:pt>
    <dgm:pt modelId="{19317F02-3CA8-42C2-82D5-35CF358B7CAA}" type="pres">
      <dgm:prSet presAssocID="{B6C2CA24-B67A-4E8F-B488-C514DA408EED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B4877C-AFEB-4774-AB8F-4A850A6F64E1}" type="pres">
      <dgm:prSet presAssocID="{F3C67E50-D53A-432B-BC77-848AF707EF0D}" presName="parTrans" presStyleLbl="sibTrans2D1" presStyleIdx="1" presStyleCnt="6"/>
      <dgm:spPr/>
    </dgm:pt>
    <dgm:pt modelId="{D90FCDEA-FD22-48C9-9B5C-6C9B8F851D6E}" type="pres">
      <dgm:prSet presAssocID="{F3C67E50-D53A-432B-BC77-848AF707EF0D}" presName="connectorText" presStyleLbl="sibTrans2D1" presStyleIdx="1" presStyleCnt="6"/>
      <dgm:spPr/>
    </dgm:pt>
    <dgm:pt modelId="{413E0535-71B8-422D-B142-E3DCA79AB140}" type="pres">
      <dgm:prSet presAssocID="{2BA3D3CB-BEE1-4B5A-8E9E-2D8E6C61F8B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43C855-8B56-406A-8DAE-D3492624D59E}" type="pres">
      <dgm:prSet presAssocID="{52A71EA0-FAEF-4046-AB46-A01ABECAFADD}" presName="parTrans" presStyleLbl="sibTrans2D1" presStyleIdx="2" presStyleCnt="6"/>
      <dgm:spPr/>
    </dgm:pt>
    <dgm:pt modelId="{9670119D-97DC-4DAC-A931-0E06BBB0B5F9}" type="pres">
      <dgm:prSet presAssocID="{52A71EA0-FAEF-4046-AB46-A01ABECAFADD}" presName="connectorText" presStyleLbl="sibTrans2D1" presStyleIdx="2" presStyleCnt="6"/>
      <dgm:spPr/>
    </dgm:pt>
    <dgm:pt modelId="{C4070F1C-5DEF-4C41-816B-13F7DC6E4B87}" type="pres">
      <dgm:prSet presAssocID="{1D1C9B84-E895-4DCF-AF76-E5DB9392C541}" presName="node" presStyleLbl="node1" presStyleIdx="2" presStyleCnt="6">
        <dgm:presLayoutVars>
          <dgm:bulletEnabled val="1"/>
        </dgm:presLayoutVars>
      </dgm:prSet>
      <dgm:spPr/>
    </dgm:pt>
    <dgm:pt modelId="{51C166A3-42DD-4309-ABB6-21A7B71F96DC}" type="pres">
      <dgm:prSet presAssocID="{01BA0461-B055-42BF-A538-B27E89CC339D}" presName="parTrans" presStyleLbl="sibTrans2D1" presStyleIdx="3" presStyleCnt="6"/>
      <dgm:spPr/>
    </dgm:pt>
    <dgm:pt modelId="{1E708A00-4AD9-4844-8200-1DAB800DE6FD}" type="pres">
      <dgm:prSet presAssocID="{01BA0461-B055-42BF-A538-B27E89CC339D}" presName="connectorText" presStyleLbl="sibTrans2D1" presStyleIdx="3" presStyleCnt="6"/>
      <dgm:spPr/>
    </dgm:pt>
    <dgm:pt modelId="{92837F2A-AED1-481B-8E1C-B2E4017738AE}" type="pres">
      <dgm:prSet presAssocID="{591BB594-E09C-410F-AE3C-DBED26543E4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2A0207-59C2-4B97-A9EB-45A68A6710AD}" type="pres">
      <dgm:prSet presAssocID="{404DD0AD-A67A-4B10-BB97-4275D7BFF05B}" presName="parTrans" presStyleLbl="sibTrans2D1" presStyleIdx="4" presStyleCnt="6"/>
      <dgm:spPr/>
    </dgm:pt>
    <dgm:pt modelId="{7E117BF5-8E72-4330-9202-A9296E744014}" type="pres">
      <dgm:prSet presAssocID="{404DD0AD-A67A-4B10-BB97-4275D7BFF05B}" presName="connectorText" presStyleLbl="sibTrans2D1" presStyleIdx="4" presStyleCnt="6"/>
      <dgm:spPr/>
    </dgm:pt>
    <dgm:pt modelId="{4A48FDB6-1A2F-4A6F-8E3C-7446EE6F63C3}" type="pres">
      <dgm:prSet presAssocID="{42DEF3E6-B77C-4C50-B2FA-4F0F1EE4737C}" presName="node" presStyleLbl="node1" presStyleIdx="4" presStyleCnt="6">
        <dgm:presLayoutVars>
          <dgm:bulletEnabled val="1"/>
        </dgm:presLayoutVars>
      </dgm:prSet>
      <dgm:spPr/>
    </dgm:pt>
    <dgm:pt modelId="{97436F3F-1F52-4BD6-8074-0F88AF311AF4}" type="pres">
      <dgm:prSet presAssocID="{5F2C2591-173D-4826-8629-89685AEDB22B}" presName="parTrans" presStyleLbl="sibTrans2D1" presStyleIdx="5" presStyleCnt="6"/>
      <dgm:spPr/>
    </dgm:pt>
    <dgm:pt modelId="{15B9BACE-A105-4B70-A1E1-167C24AD1E40}" type="pres">
      <dgm:prSet presAssocID="{5F2C2591-173D-4826-8629-89685AEDB22B}" presName="connectorText" presStyleLbl="sibTrans2D1" presStyleIdx="5" presStyleCnt="6"/>
      <dgm:spPr/>
    </dgm:pt>
    <dgm:pt modelId="{AE58888E-8994-422B-AB95-B69A3E29004D}" type="pres">
      <dgm:prSet presAssocID="{5E949AEF-9B5F-4275-91DE-FCE54DC8EFD6}" presName="node" presStyleLbl="node1" presStyleIdx="5" presStyleCnt="6">
        <dgm:presLayoutVars>
          <dgm:bulletEnabled val="1"/>
        </dgm:presLayoutVars>
      </dgm:prSet>
      <dgm:spPr/>
    </dgm:pt>
  </dgm:ptLst>
  <dgm:cxnLst>
    <dgm:cxn modelId="{33E24D57-F2F1-4AC8-90CD-CD647E473F79}" type="presOf" srcId="{01BA0461-B055-42BF-A538-B27E89CC339D}" destId="{1E708A00-4AD9-4844-8200-1DAB800DE6FD}" srcOrd="1" destOrd="0" presId="urn:microsoft.com/office/officeart/2005/8/layout/radial5"/>
    <dgm:cxn modelId="{73AE20A2-93E6-4728-B4DB-8948251FD93D}" type="presOf" srcId="{6536A845-8287-4419-980F-602F224E35FF}" destId="{AB15B934-D4A3-4767-85B6-ED00ABA77BA6}" srcOrd="0" destOrd="0" presId="urn:microsoft.com/office/officeart/2005/8/layout/radial5"/>
    <dgm:cxn modelId="{64177FA3-56D9-4FBD-BF47-F833C522FFEE}" srcId="{00C3A78A-0534-46C7-B2A8-6DB47CF46F94}" destId="{B6C2CA24-B67A-4E8F-B488-C514DA408EED}" srcOrd="0" destOrd="0" parTransId="{D768FCD7-63F5-44B7-9EFC-79474AC0CF80}" sibTransId="{A57EDF6F-FD60-4F2A-8527-DECF7211FCE0}"/>
    <dgm:cxn modelId="{4322D249-B2AE-41B6-A5B8-499B02EB5E1C}" type="presOf" srcId="{52A71EA0-FAEF-4046-AB46-A01ABECAFADD}" destId="{9670119D-97DC-4DAC-A931-0E06BBB0B5F9}" srcOrd="1" destOrd="0" presId="urn:microsoft.com/office/officeart/2005/8/layout/radial5"/>
    <dgm:cxn modelId="{C0E970E7-7477-482C-878B-75833F6D6287}" type="presOf" srcId="{42DEF3E6-B77C-4C50-B2FA-4F0F1EE4737C}" destId="{4A48FDB6-1A2F-4A6F-8E3C-7446EE6F63C3}" srcOrd="0" destOrd="0" presId="urn:microsoft.com/office/officeart/2005/8/layout/radial5"/>
    <dgm:cxn modelId="{5D506181-66B4-450B-81E4-82D8C7F85F14}" type="presOf" srcId="{B6C2CA24-B67A-4E8F-B488-C514DA408EED}" destId="{19317F02-3CA8-42C2-82D5-35CF358B7CAA}" srcOrd="0" destOrd="0" presId="urn:microsoft.com/office/officeart/2005/8/layout/radial5"/>
    <dgm:cxn modelId="{37FF3EC0-7A9F-4CA0-BDF7-A41C8E220A6D}" srcId="{00C3A78A-0534-46C7-B2A8-6DB47CF46F94}" destId="{42DEF3E6-B77C-4C50-B2FA-4F0F1EE4737C}" srcOrd="4" destOrd="0" parTransId="{404DD0AD-A67A-4B10-BB97-4275D7BFF05B}" sibTransId="{59803080-8CE1-4C3C-BA94-F2068F2665B8}"/>
    <dgm:cxn modelId="{1B990A57-1D0F-40F3-AC88-605EAA0786EB}" type="presOf" srcId="{F3C67E50-D53A-432B-BC77-848AF707EF0D}" destId="{D90FCDEA-FD22-48C9-9B5C-6C9B8F851D6E}" srcOrd="1" destOrd="0" presId="urn:microsoft.com/office/officeart/2005/8/layout/radial5"/>
    <dgm:cxn modelId="{5DD1CEA3-2C33-443B-ACFF-883A4E55CD8E}" type="presOf" srcId="{01BA0461-B055-42BF-A538-B27E89CC339D}" destId="{51C166A3-42DD-4309-ABB6-21A7B71F96DC}" srcOrd="0" destOrd="0" presId="urn:microsoft.com/office/officeart/2005/8/layout/radial5"/>
    <dgm:cxn modelId="{2EF86ABE-D34F-40B7-8108-087FA6BF37C9}" srcId="{6536A845-8287-4419-980F-602F224E35FF}" destId="{00C3A78A-0534-46C7-B2A8-6DB47CF46F94}" srcOrd="0" destOrd="0" parTransId="{B458DC04-D3D9-4A31-B338-FFBA3087D726}" sibTransId="{724FEB47-AD40-4209-BDF5-AC3FE8F56CB0}"/>
    <dgm:cxn modelId="{F5206DA9-BA11-493D-ADCA-CF659DC05C07}" srcId="{00C3A78A-0534-46C7-B2A8-6DB47CF46F94}" destId="{591BB594-E09C-410F-AE3C-DBED26543E4C}" srcOrd="3" destOrd="0" parTransId="{01BA0461-B055-42BF-A538-B27E89CC339D}" sibTransId="{EDAD4FFA-B82A-481F-BD6C-5776499851FC}"/>
    <dgm:cxn modelId="{D0E343FF-5DC7-4451-87BB-5B27EBD2047B}" srcId="{00C3A78A-0534-46C7-B2A8-6DB47CF46F94}" destId="{2BA3D3CB-BEE1-4B5A-8E9E-2D8E6C61F8BC}" srcOrd="1" destOrd="0" parTransId="{F3C67E50-D53A-432B-BC77-848AF707EF0D}" sibTransId="{41BB5531-F88A-49C9-9224-FEE3822FF1E9}"/>
    <dgm:cxn modelId="{633519B6-2E14-4270-8D09-D98B2D986C84}" type="presOf" srcId="{5F2C2591-173D-4826-8629-89685AEDB22B}" destId="{15B9BACE-A105-4B70-A1E1-167C24AD1E40}" srcOrd="1" destOrd="0" presId="urn:microsoft.com/office/officeart/2005/8/layout/radial5"/>
    <dgm:cxn modelId="{27FC81AC-1A21-4E6D-B096-598CCADE73C6}" type="presOf" srcId="{5F2C2591-173D-4826-8629-89685AEDB22B}" destId="{97436F3F-1F52-4BD6-8074-0F88AF311AF4}" srcOrd="0" destOrd="0" presId="urn:microsoft.com/office/officeart/2005/8/layout/radial5"/>
    <dgm:cxn modelId="{B17A97D2-0F02-44F5-8101-A7F7421491B0}" srcId="{00C3A78A-0534-46C7-B2A8-6DB47CF46F94}" destId="{1D1C9B84-E895-4DCF-AF76-E5DB9392C541}" srcOrd="2" destOrd="0" parTransId="{52A71EA0-FAEF-4046-AB46-A01ABECAFADD}" sibTransId="{A44F34AF-FC02-4C8B-A4A1-9058E5B8D299}"/>
    <dgm:cxn modelId="{99B9D4F7-E8C4-4CB3-A800-99497AEF9DE7}" type="presOf" srcId="{D768FCD7-63F5-44B7-9EFC-79474AC0CF80}" destId="{FBD6F4FA-97D2-4782-A5C1-534FBA0377C7}" srcOrd="1" destOrd="0" presId="urn:microsoft.com/office/officeart/2005/8/layout/radial5"/>
    <dgm:cxn modelId="{8E15280B-03E3-4751-B7E0-EF1D311F765E}" type="presOf" srcId="{F3C67E50-D53A-432B-BC77-848AF707EF0D}" destId="{66B4877C-AFEB-4774-AB8F-4A850A6F64E1}" srcOrd="0" destOrd="0" presId="urn:microsoft.com/office/officeart/2005/8/layout/radial5"/>
    <dgm:cxn modelId="{E767C08F-B6BA-4DFF-AB68-FACB718C0B84}" type="presOf" srcId="{591BB594-E09C-410F-AE3C-DBED26543E4C}" destId="{92837F2A-AED1-481B-8E1C-B2E4017738AE}" srcOrd="0" destOrd="0" presId="urn:microsoft.com/office/officeart/2005/8/layout/radial5"/>
    <dgm:cxn modelId="{A9FAE4DD-C476-4864-BFCA-34915FDCCFB6}" type="presOf" srcId="{D768FCD7-63F5-44B7-9EFC-79474AC0CF80}" destId="{63EE16A8-A911-443D-AC0D-BAFDA602211D}" srcOrd="0" destOrd="0" presId="urn:microsoft.com/office/officeart/2005/8/layout/radial5"/>
    <dgm:cxn modelId="{C9CA2E0F-E6A4-4797-9EC3-3A2F0CC974AA}" type="presOf" srcId="{5E949AEF-9B5F-4275-91DE-FCE54DC8EFD6}" destId="{AE58888E-8994-422B-AB95-B69A3E29004D}" srcOrd="0" destOrd="0" presId="urn:microsoft.com/office/officeart/2005/8/layout/radial5"/>
    <dgm:cxn modelId="{A037ED60-3DCD-4008-9DF8-D928FC5B3EDE}" srcId="{00C3A78A-0534-46C7-B2A8-6DB47CF46F94}" destId="{5E949AEF-9B5F-4275-91DE-FCE54DC8EFD6}" srcOrd="5" destOrd="0" parTransId="{5F2C2591-173D-4826-8629-89685AEDB22B}" sibTransId="{465AF84A-A048-4BA7-BB80-ABE21ACB8325}"/>
    <dgm:cxn modelId="{CBD91B45-CC02-4EF5-8529-8F4A5E932521}" type="presOf" srcId="{404DD0AD-A67A-4B10-BB97-4275D7BFF05B}" destId="{7E117BF5-8E72-4330-9202-A9296E744014}" srcOrd="1" destOrd="0" presId="urn:microsoft.com/office/officeart/2005/8/layout/radial5"/>
    <dgm:cxn modelId="{43A2DF08-BB52-4BE9-9916-275F7CE5D9B1}" type="presOf" srcId="{2BA3D3CB-BEE1-4B5A-8E9E-2D8E6C61F8BC}" destId="{413E0535-71B8-422D-B142-E3DCA79AB140}" srcOrd="0" destOrd="0" presId="urn:microsoft.com/office/officeart/2005/8/layout/radial5"/>
    <dgm:cxn modelId="{8FCFB29D-AFF5-414F-A630-C7C4BC3A82F3}" type="presOf" srcId="{00C3A78A-0534-46C7-B2A8-6DB47CF46F94}" destId="{717F377B-FFDD-4472-97DC-F83AD0469071}" srcOrd="0" destOrd="0" presId="urn:microsoft.com/office/officeart/2005/8/layout/radial5"/>
    <dgm:cxn modelId="{EC5CD77B-280B-466F-AAE0-A8AFF1CDFD6B}" type="presOf" srcId="{404DD0AD-A67A-4B10-BB97-4275D7BFF05B}" destId="{0F2A0207-59C2-4B97-A9EB-45A68A6710AD}" srcOrd="0" destOrd="0" presId="urn:microsoft.com/office/officeart/2005/8/layout/radial5"/>
    <dgm:cxn modelId="{B799B108-9684-4A5E-BAC6-2E53911A15E1}" type="presOf" srcId="{52A71EA0-FAEF-4046-AB46-A01ABECAFADD}" destId="{3343C855-8B56-406A-8DAE-D3492624D59E}" srcOrd="0" destOrd="0" presId="urn:microsoft.com/office/officeart/2005/8/layout/radial5"/>
    <dgm:cxn modelId="{320182B0-F66A-4172-AFC2-6D71CCDA2310}" type="presOf" srcId="{1D1C9B84-E895-4DCF-AF76-E5DB9392C541}" destId="{C4070F1C-5DEF-4C41-816B-13F7DC6E4B87}" srcOrd="0" destOrd="0" presId="urn:microsoft.com/office/officeart/2005/8/layout/radial5"/>
    <dgm:cxn modelId="{B70B4DF9-D171-4929-8F86-2A77B9EE3190}" type="presParOf" srcId="{AB15B934-D4A3-4767-85B6-ED00ABA77BA6}" destId="{717F377B-FFDD-4472-97DC-F83AD0469071}" srcOrd="0" destOrd="0" presId="urn:microsoft.com/office/officeart/2005/8/layout/radial5"/>
    <dgm:cxn modelId="{F6D31A9C-665F-4A4C-A732-02546E5ADD58}" type="presParOf" srcId="{AB15B934-D4A3-4767-85B6-ED00ABA77BA6}" destId="{63EE16A8-A911-443D-AC0D-BAFDA602211D}" srcOrd="1" destOrd="0" presId="urn:microsoft.com/office/officeart/2005/8/layout/radial5"/>
    <dgm:cxn modelId="{72F42656-BBD2-43C2-8AED-5333B6E2BE2B}" type="presParOf" srcId="{63EE16A8-A911-443D-AC0D-BAFDA602211D}" destId="{FBD6F4FA-97D2-4782-A5C1-534FBA0377C7}" srcOrd="0" destOrd="0" presId="urn:microsoft.com/office/officeart/2005/8/layout/radial5"/>
    <dgm:cxn modelId="{0FC977B4-7920-4440-A77B-12CDD90F99BA}" type="presParOf" srcId="{AB15B934-D4A3-4767-85B6-ED00ABA77BA6}" destId="{19317F02-3CA8-42C2-82D5-35CF358B7CAA}" srcOrd="2" destOrd="0" presId="urn:microsoft.com/office/officeart/2005/8/layout/radial5"/>
    <dgm:cxn modelId="{F1BB90E2-DF05-4FD8-A7BE-34F1B8B037D6}" type="presParOf" srcId="{AB15B934-D4A3-4767-85B6-ED00ABA77BA6}" destId="{66B4877C-AFEB-4774-AB8F-4A850A6F64E1}" srcOrd="3" destOrd="0" presId="urn:microsoft.com/office/officeart/2005/8/layout/radial5"/>
    <dgm:cxn modelId="{A0742708-CED0-4480-805F-D2BC59131068}" type="presParOf" srcId="{66B4877C-AFEB-4774-AB8F-4A850A6F64E1}" destId="{D90FCDEA-FD22-48C9-9B5C-6C9B8F851D6E}" srcOrd="0" destOrd="0" presId="urn:microsoft.com/office/officeart/2005/8/layout/radial5"/>
    <dgm:cxn modelId="{8D10A364-A726-4C0F-9F3E-22C2D9E39345}" type="presParOf" srcId="{AB15B934-D4A3-4767-85B6-ED00ABA77BA6}" destId="{413E0535-71B8-422D-B142-E3DCA79AB140}" srcOrd="4" destOrd="0" presId="urn:microsoft.com/office/officeart/2005/8/layout/radial5"/>
    <dgm:cxn modelId="{7300DA8E-E088-4FD0-A00F-B31AC4638903}" type="presParOf" srcId="{AB15B934-D4A3-4767-85B6-ED00ABA77BA6}" destId="{3343C855-8B56-406A-8DAE-D3492624D59E}" srcOrd="5" destOrd="0" presId="urn:microsoft.com/office/officeart/2005/8/layout/radial5"/>
    <dgm:cxn modelId="{0F36F8E2-4C54-44A3-8F56-D3E051324476}" type="presParOf" srcId="{3343C855-8B56-406A-8DAE-D3492624D59E}" destId="{9670119D-97DC-4DAC-A931-0E06BBB0B5F9}" srcOrd="0" destOrd="0" presId="urn:microsoft.com/office/officeart/2005/8/layout/radial5"/>
    <dgm:cxn modelId="{05144DFB-ABAE-48AC-B31A-8EDC22A84010}" type="presParOf" srcId="{AB15B934-D4A3-4767-85B6-ED00ABA77BA6}" destId="{C4070F1C-5DEF-4C41-816B-13F7DC6E4B87}" srcOrd="6" destOrd="0" presId="urn:microsoft.com/office/officeart/2005/8/layout/radial5"/>
    <dgm:cxn modelId="{07FDDA84-03BC-469A-9B58-FD96694242C5}" type="presParOf" srcId="{AB15B934-D4A3-4767-85B6-ED00ABA77BA6}" destId="{51C166A3-42DD-4309-ABB6-21A7B71F96DC}" srcOrd="7" destOrd="0" presId="urn:microsoft.com/office/officeart/2005/8/layout/radial5"/>
    <dgm:cxn modelId="{2716F079-69A6-465F-B1DC-DD647CEEB41F}" type="presParOf" srcId="{51C166A3-42DD-4309-ABB6-21A7B71F96DC}" destId="{1E708A00-4AD9-4844-8200-1DAB800DE6FD}" srcOrd="0" destOrd="0" presId="urn:microsoft.com/office/officeart/2005/8/layout/radial5"/>
    <dgm:cxn modelId="{6609E196-0854-4BB1-9552-680AAC529D37}" type="presParOf" srcId="{AB15B934-D4A3-4767-85B6-ED00ABA77BA6}" destId="{92837F2A-AED1-481B-8E1C-B2E4017738AE}" srcOrd="8" destOrd="0" presId="urn:microsoft.com/office/officeart/2005/8/layout/radial5"/>
    <dgm:cxn modelId="{4BCAED9C-789A-4BE5-9E3A-D9B87E8B92F3}" type="presParOf" srcId="{AB15B934-D4A3-4767-85B6-ED00ABA77BA6}" destId="{0F2A0207-59C2-4B97-A9EB-45A68A6710AD}" srcOrd="9" destOrd="0" presId="urn:microsoft.com/office/officeart/2005/8/layout/radial5"/>
    <dgm:cxn modelId="{88859C2D-7012-4CA0-B666-2900166BF497}" type="presParOf" srcId="{0F2A0207-59C2-4B97-A9EB-45A68A6710AD}" destId="{7E117BF5-8E72-4330-9202-A9296E744014}" srcOrd="0" destOrd="0" presId="urn:microsoft.com/office/officeart/2005/8/layout/radial5"/>
    <dgm:cxn modelId="{D90EC216-A905-49F0-854E-A87D281C09D5}" type="presParOf" srcId="{AB15B934-D4A3-4767-85B6-ED00ABA77BA6}" destId="{4A48FDB6-1A2F-4A6F-8E3C-7446EE6F63C3}" srcOrd="10" destOrd="0" presId="urn:microsoft.com/office/officeart/2005/8/layout/radial5"/>
    <dgm:cxn modelId="{7518EBFB-48CB-4718-82A3-C1A34936FC89}" type="presParOf" srcId="{AB15B934-D4A3-4767-85B6-ED00ABA77BA6}" destId="{97436F3F-1F52-4BD6-8074-0F88AF311AF4}" srcOrd="11" destOrd="0" presId="urn:microsoft.com/office/officeart/2005/8/layout/radial5"/>
    <dgm:cxn modelId="{3BD3A4FC-54C3-463E-9F99-895E24F3021E}" type="presParOf" srcId="{97436F3F-1F52-4BD6-8074-0F88AF311AF4}" destId="{15B9BACE-A105-4B70-A1E1-167C24AD1E40}" srcOrd="0" destOrd="0" presId="urn:microsoft.com/office/officeart/2005/8/layout/radial5"/>
    <dgm:cxn modelId="{20A57FC4-5736-47D1-857E-F9C65B881320}" type="presParOf" srcId="{AB15B934-D4A3-4767-85B6-ED00ABA77BA6}" destId="{AE58888E-8994-422B-AB95-B69A3E29004D}" srcOrd="12" destOrd="0" presId="urn:microsoft.com/office/officeart/2005/8/layout/radial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0309-764D-4643-9523-46778C9EF635}" type="datetimeFigureOut">
              <a:rPr lang="ru-RU" smtClean="0"/>
              <a:t>29.11.2013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A3E2566-8B96-4B28-8929-1C56DF788DD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0309-764D-4643-9523-46778C9EF635}" type="datetimeFigureOut">
              <a:rPr lang="ru-RU" smtClean="0"/>
              <a:t>29.11.2013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2566-8B96-4B28-8929-1C56DF788D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0309-764D-4643-9523-46778C9EF635}" type="datetimeFigureOut">
              <a:rPr lang="ru-RU" smtClean="0"/>
              <a:t>29.11.2013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2566-8B96-4B28-8929-1C56DF788D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0309-764D-4643-9523-46778C9EF635}" type="datetimeFigureOut">
              <a:rPr lang="ru-RU" smtClean="0"/>
              <a:t>29.11.2013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2566-8B96-4B28-8929-1C56DF788DD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0309-764D-4643-9523-46778C9EF635}" type="datetimeFigureOut">
              <a:rPr lang="ru-RU" smtClean="0"/>
              <a:t>29.11.2013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A3E2566-8B96-4B28-8929-1C56DF788DD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0309-764D-4643-9523-46778C9EF635}" type="datetimeFigureOut">
              <a:rPr lang="ru-RU" smtClean="0"/>
              <a:t>29.11.2013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2566-8B96-4B28-8929-1C56DF788DD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0309-764D-4643-9523-46778C9EF635}" type="datetimeFigureOut">
              <a:rPr lang="ru-RU" smtClean="0"/>
              <a:t>29.11.2013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2566-8B96-4B28-8929-1C56DF788DD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0309-764D-4643-9523-46778C9EF635}" type="datetimeFigureOut">
              <a:rPr lang="ru-RU" smtClean="0"/>
              <a:t>29.11.2013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2566-8B96-4B28-8929-1C56DF788D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0309-764D-4643-9523-46778C9EF635}" type="datetimeFigureOut">
              <a:rPr lang="ru-RU" smtClean="0"/>
              <a:t>29.11.2013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2566-8B96-4B28-8929-1C56DF788D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0309-764D-4643-9523-46778C9EF635}" type="datetimeFigureOut">
              <a:rPr lang="ru-RU" smtClean="0"/>
              <a:t>29.11.2013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2566-8B96-4B28-8929-1C56DF788DD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0309-764D-4643-9523-46778C9EF635}" type="datetimeFigureOut">
              <a:rPr lang="ru-RU" smtClean="0"/>
              <a:t>29.11.2013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A3E2566-8B96-4B28-8929-1C56DF788DD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060309-764D-4643-9523-46778C9EF635}" type="datetimeFigureOut">
              <a:rPr lang="ru-RU" smtClean="0"/>
              <a:t>29.11.2013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A3E2566-8B96-4B28-8929-1C56DF788DD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388" y="6000768"/>
            <a:ext cx="2614586" cy="742944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Петренко Дмитро</a:t>
            </a:r>
          </a:p>
          <a:p>
            <a:r>
              <a:rPr lang="uk-UA" dirty="0" err="1" smtClean="0"/>
              <a:t>Місюра</a:t>
            </a:r>
            <a:r>
              <a:rPr lang="uk-UA" dirty="0" smtClean="0"/>
              <a:t> Денис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Образ Мокія в п</a:t>
            </a:r>
            <a:r>
              <a:rPr smtClean="0"/>
              <a:t>'</a:t>
            </a:r>
            <a:r>
              <a:rPr lang="uk-UA" dirty="0" err="1" smtClean="0"/>
              <a:t>єсі</a:t>
            </a:r>
            <a:r>
              <a:rPr lang="uk-UA" dirty="0" smtClean="0"/>
              <a:t> Мина </a:t>
            </a:r>
            <a:r>
              <a:rPr lang="uk-UA" dirty="0" err="1" smtClean="0"/>
              <a:t>Мазайло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785786" y="1071546"/>
          <a:ext cx="7715304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2976" y="214290"/>
            <a:ext cx="6858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Риси</a:t>
            </a:r>
            <a:r>
              <a:rPr lang="uk-UA" dirty="0" smtClean="0"/>
              <a:t> </a:t>
            </a:r>
            <a:r>
              <a:rPr lang="uk-UA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характеру Мокія</a:t>
            </a:r>
            <a:endParaRPr lang="ru-RU" sz="4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41</TotalTime>
  <Words>34</Words>
  <Application>Microsoft Office PowerPoint</Application>
  <PresentationFormat>Экран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Справедливость</vt:lpstr>
      <vt:lpstr>Образ Мокія в п'єсі Мина Мазайло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 Мокія в п'єсі Мина Мазайло</dc:title>
  <dc:creator>Andrew</dc:creator>
  <cp:lastModifiedBy>Andrew</cp:lastModifiedBy>
  <cp:revision>5</cp:revision>
  <dcterms:created xsi:type="dcterms:W3CDTF">2013-11-29T21:09:36Z</dcterms:created>
  <dcterms:modified xsi:type="dcterms:W3CDTF">2013-11-29T21:51:30Z</dcterms:modified>
</cp:coreProperties>
</file>