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846640" cy="3240360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ігри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грали</a:t>
            </a:r>
            <a:r>
              <a:rPr lang="ru-RU" dirty="0" smtClean="0"/>
              <a:t> </a:t>
            </a:r>
            <a:r>
              <a:rPr lang="ru-RU" dirty="0" err="1"/>
              <a:t>герої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“</a:t>
            </a:r>
            <a:r>
              <a:rPr lang="ru-RU" dirty="0" err="1"/>
              <a:t>Енеїди</a:t>
            </a:r>
            <a:r>
              <a:rPr lang="ru-RU" dirty="0"/>
              <a:t>”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593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</a:t>
            </a:r>
            <a:r>
              <a:rPr lang="ru-RU" dirty="0" err="1"/>
              <a:t>п’ятій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поеми</a:t>
            </a:r>
            <a:r>
              <a:rPr lang="ru-RU" dirty="0"/>
              <a:t> є </a:t>
            </a:r>
            <a:r>
              <a:rPr lang="ru-RU" dirty="0" err="1"/>
              <a:t>згадка</a:t>
            </a:r>
            <a:r>
              <a:rPr lang="ru-RU" dirty="0"/>
              <a:t> про </a:t>
            </a:r>
            <a:r>
              <a:rPr lang="ru-RU" dirty="0" err="1"/>
              <a:t>гру</a:t>
            </a:r>
            <a:r>
              <a:rPr lang="ru-RU" dirty="0"/>
              <a:t> “в </a:t>
            </a:r>
            <a:r>
              <a:rPr lang="ru-RU" dirty="0" err="1"/>
              <a:t>паці</a:t>
            </a:r>
            <a:r>
              <a:rPr lang="ru-RU" dirty="0"/>
              <a:t>”:</a:t>
            </a:r>
          </a:p>
          <a:p>
            <a:r>
              <a:rPr lang="ru-RU" dirty="0"/>
              <a:t>А доки в </a:t>
            </a:r>
            <a:r>
              <a:rPr lang="ru-RU" dirty="0" err="1"/>
              <a:t>паці</a:t>
            </a:r>
            <a:r>
              <a:rPr lang="ru-RU" dirty="0"/>
              <a:t> </a:t>
            </a:r>
            <a:r>
              <a:rPr lang="ru-RU" dirty="0" err="1"/>
              <a:t>будеш</a:t>
            </a:r>
            <a:r>
              <a:rPr lang="ru-RU" dirty="0"/>
              <a:t> </a:t>
            </a:r>
            <a:r>
              <a:rPr lang="ru-RU" dirty="0" err="1"/>
              <a:t>грати</a:t>
            </a:r>
            <a:r>
              <a:rPr lang="ru-RU" dirty="0"/>
              <a:t>? </a:t>
            </a:r>
          </a:p>
          <a:p>
            <a:r>
              <a:rPr lang="ru-RU" dirty="0"/>
              <a:t>а в </a:t>
            </a:r>
            <a:r>
              <a:rPr lang="ru-RU" dirty="0" err="1"/>
              <a:t>шостій</a:t>
            </a:r>
            <a:r>
              <a:rPr lang="ru-RU" dirty="0"/>
              <a:t> – про </a:t>
            </a:r>
            <a:r>
              <a:rPr lang="ru-RU" dirty="0" err="1"/>
              <a:t>гру</a:t>
            </a:r>
            <a:r>
              <a:rPr lang="ru-RU" dirty="0"/>
              <a:t> “в кота і мишку”:</a:t>
            </a:r>
          </a:p>
          <a:p>
            <a:r>
              <a:rPr lang="ru-RU" dirty="0"/>
              <a:t>Юнона в котика з ним </a:t>
            </a:r>
            <a:r>
              <a:rPr lang="ru-RU" dirty="0" err="1"/>
              <a:t>грала</a:t>
            </a:r>
            <a:r>
              <a:rPr lang="ru-RU" dirty="0"/>
              <a:t>,</a:t>
            </a:r>
          </a:p>
          <a:p>
            <a:r>
              <a:rPr lang="ru-RU" dirty="0"/>
              <a:t>А в мишки так </a:t>
            </a:r>
            <a:r>
              <a:rPr lang="ru-RU" dirty="0" err="1"/>
              <a:t>залескотала</a:t>
            </a:r>
            <a:r>
              <a:rPr lang="ru-RU" dirty="0"/>
              <a:t>,</a:t>
            </a:r>
          </a:p>
          <a:p>
            <a:r>
              <a:rPr lang="ru-RU" dirty="0" err="1"/>
              <a:t>Що</a:t>
            </a:r>
            <a:r>
              <a:rPr lang="ru-RU" dirty="0"/>
              <a:t> аж </a:t>
            </a:r>
            <a:r>
              <a:rPr lang="ru-RU" dirty="0" err="1"/>
              <a:t>Юпітер</a:t>
            </a:r>
            <a:r>
              <a:rPr lang="ru-RU" dirty="0"/>
              <a:t> </a:t>
            </a:r>
            <a:r>
              <a:rPr lang="ru-RU" dirty="0" err="1" smtClean="0"/>
              <a:t>задрімав</a:t>
            </a:r>
            <a:r>
              <a:rPr lang="ru-RU" dirty="0" smtClean="0"/>
              <a:t>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42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649491"/>
          </a:xfrm>
        </p:spPr>
        <p:txBody>
          <a:bodyPr/>
          <a:lstStyle/>
          <a:p>
            <a:r>
              <a:rPr lang="ru-RU" dirty="0" err="1"/>
              <a:t>Окрім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фрагментів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висвітлюють</a:t>
            </a:r>
            <a:r>
              <a:rPr lang="ru-RU" dirty="0"/>
              <a:t> </a:t>
            </a:r>
            <a:r>
              <a:rPr lang="ru-RU" dirty="0" err="1"/>
              <a:t>різноманітні</a:t>
            </a:r>
            <a:r>
              <a:rPr lang="ru-RU" dirty="0"/>
              <a:t> “</a:t>
            </a:r>
            <a:r>
              <a:rPr lang="ru-RU" dirty="0" err="1"/>
              <a:t>ігрові</a:t>
            </a:r>
            <a:r>
              <a:rPr lang="ru-RU" dirty="0"/>
              <a:t>” </a:t>
            </a:r>
            <a:r>
              <a:rPr lang="ru-RU" dirty="0" err="1"/>
              <a:t>аспекти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героїв</a:t>
            </a:r>
            <a:r>
              <a:rPr lang="ru-RU" dirty="0"/>
              <a:t> </a:t>
            </a:r>
            <a:r>
              <a:rPr lang="ru-RU" dirty="0" err="1"/>
              <a:t>поеми</a:t>
            </a:r>
            <a:r>
              <a:rPr lang="ru-RU" dirty="0"/>
              <a:t> </a:t>
            </a:r>
            <a:r>
              <a:rPr lang="ru-RU" dirty="0" err="1"/>
              <a:t>привертає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розлогий</a:t>
            </a:r>
            <a:r>
              <a:rPr lang="ru-RU" dirty="0"/>
              <a:t> </a:t>
            </a:r>
            <a:r>
              <a:rPr lang="ru-RU" dirty="0" err="1"/>
              <a:t>опис</a:t>
            </a:r>
            <a:r>
              <a:rPr lang="ru-RU" dirty="0"/>
              <a:t> </a:t>
            </a:r>
            <a:r>
              <a:rPr lang="ru-RU" dirty="0" err="1"/>
              <a:t>бійцівського</a:t>
            </a:r>
            <a:r>
              <a:rPr lang="ru-RU" dirty="0"/>
              <a:t> кулачного бою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героїв</a:t>
            </a:r>
            <a:r>
              <a:rPr lang="ru-RU" dirty="0"/>
              <a:t> </a:t>
            </a:r>
            <a:r>
              <a:rPr lang="ru-RU" dirty="0" err="1" smtClean="0"/>
              <a:t>поеми</a:t>
            </a:r>
            <a:r>
              <a:rPr lang="ru-RU" dirty="0" smtClean="0"/>
              <a:t>. </a:t>
            </a:r>
            <a:r>
              <a:rPr lang="ru-RU" dirty="0"/>
              <a:t>В </a:t>
            </a:r>
            <a:r>
              <a:rPr lang="ru-RU" dirty="0" err="1"/>
              <a:t>тексті</a:t>
            </a:r>
            <a:r>
              <a:rPr lang="ru-RU" dirty="0"/>
              <a:t> </a:t>
            </a:r>
            <a:r>
              <a:rPr lang="ru-RU" dirty="0" err="1"/>
              <a:t>наведені</a:t>
            </a:r>
            <a:r>
              <a:rPr lang="ru-RU" dirty="0"/>
              <a:t> </a:t>
            </a:r>
            <a:r>
              <a:rPr lang="ru-RU" dirty="0" err="1"/>
              <a:t>ігри</a:t>
            </a:r>
            <a:r>
              <a:rPr lang="ru-RU" dirty="0"/>
              <a:t> </a:t>
            </a:r>
            <a:r>
              <a:rPr lang="ru-RU" dirty="0" err="1"/>
              <a:t>крашанками</a:t>
            </a:r>
            <a:r>
              <a:rPr lang="ru-RU" dirty="0"/>
              <a:t>:</a:t>
            </a:r>
          </a:p>
          <a:p>
            <a:r>
              <a:rPr lang="ru-RU" dirty="0"/>
              <a:t>А в </a:t>
            </a:r>
            <a:r>
              <a:rPr lang="ru-RU" dirty="0" err="1"/>
              <a:t>кітьки</a:t>
            </a:r>
            <a:r>
              <a:rPr lang="ru-RU" dirty="0"/>
              <a:t> </a:t>
            </a:r>
            <a:r>
              <a:rPr lang="ru-RU" dirty="0" err="1"/>
              <a:t>крашанками</a:t>
            </a:r>
            <a:r>
              <a:rPr lang="ru-RU" dirty="0"/>
              <a:t> </a:t>
            </a:r>
            <a:r>
              <a:rPr lang="ru-RU" dirty="0" err="1"/>
              <a:t>грали</a:t>
            </a:r>
            <a:r>
              <a:rPr lang="ru-RU" dirty="0"/>
              <a:t>,</a:t>
            </a:r>
          </a:p>
          <a:p>
            <a:r>
              <a:rPr lang="ru-RU" dirty="0"/>
              <a:t>Не </a:t>
            </a:r>
            <a:r>
              <a:rPr lang="ru-RU" dirty="0" err="1"/>
              <a:t>візьмеш</a:t>
            </a:r>
            <a:r>
              <a:rPr lang="ru-RU" dirty="0"/>
              <a:t> даром сухаря</a:t>
            </a:r>
          </a:p>
        </p:txBody>
      </p:sp>
    </p:spTree>
    <p:extLst>
      <p:ext uri="{BB962C8B-B14F-4D97-AF65-F5344CB8AC3E}">
        <p14:creationId xmlns:p14="http://schemas.microsoft.com/office/powerpoint/2010/main" val="246714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60648"/>
            <a:ext cx="5400600" cy="633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56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7620000" cy="5793507"/>
          </a:xfrm>
        </p:spPr>
        <p:txBody>
          <a:bodyPr/>
          <a:lstStyle/>
          <a:p>
            <a:r>
              <a:rPr lang="ru-RU" dirty="0" err="1"/>
              <a:t>запальні</a:t>
            </a:r>
            <a:r>
              <a:rPr lang="ru-RU" dirty="0"/>
              <a:t> </a:t>
            </a:r>
            <a:r>
              <a:rPr lang="ru-RU" dirty="0" err="1"/>
              <a:t>танці</a:t>
            </a:r>
            <a:r>
              <a:rPr lang="ru-RU" dirty="0"/>
              <a:t>:</a:t>
            </a:r>
          </a:p>
          <a:p>
            <a:r>
              <a:rPr lang="ru-RU" dirty="0"/>
              <a:t>Бандура </a:t>
            </a:r>
            <a:r>
              <a:rPr lang="ru-RU" dirty="0" err="1"/>
              <a:t>горлиці</a:t>
            </a:r>
            <a:r>
              <a:rPr lang="ru-RU" dirty="0"/>
              <a:t> </a:t>
            </a:r>
            <a:r>
              <a:rPr lang="ru-RU" dirty="0" err="1"/>
              <a:t>бриньчала</a:t>
            </a:r>
            <a:r>
              <a:rPr lang="ru-RU" dirty="0"/>
              <a:t>,</a:t>
            </a:r>
          </a:p>
          <a:p>
            <a:r>
              <a:rPr lang="ru-RU" dirty="0" err="1"/>
              <a:t>Сопілка</a:t>
            </a:r>
            <a:r>
              <a:rPr lang="ru-RU" dirty="0"/>
              <a:t> зуба </a:t>
            </a:r>
            <a:r>
              <a:rPr lang="ru-RU" dirty="0" err="1"/>
              <a:t>затинала</a:t>
            </a:r>
            <a:r>
              <a:rPr lang="ru-RU" dirty="0"/>
              <a:t>,</a:t>
            </a:r>
          </a:p>
          <a:p>
            <a:r>
              <a:rPr lang="ru-RU" dirty="0"/>
              <a:t>А дудка </a:t>
            </a:r>
            <a:r>
              <a:rPr lang="ru-RU" dirty="0" err="1"/>
              <a:t>грала</a:t>
            </a:r>
            <a:r>
              <a:rPr lang="ru-RU" dirty="0"/>
              <a:t> по балках;</a:t>
            </a:r>
          </a:p>
          <a:p>
            <a:r>
              <a:rPr lang="ru-RU" dirty="0" err="1"/>
              <a:t>Санжарівки</a:t>
            </a:r>
            <a:r>
              <a:rPr lang="ru-RU" dirty="0"/>
              <a:t> на </a:t>
            </a:r>
            <a:r>
              <a:rPr lang="ru-RU" dirty="0" err="1"/>
              <a:t>скрипці</a:t>
            </a:r>
            <a:r>
              <a:rPr lang="ru-RU" dirty="0"/>
              <a:t> </a:t>
            </a:r>
            <a:r>
              <a:rPr lang="ru-RU" dirty="0" err="1"/>
              <a:t>грали</a:t>
            </a:r>
            <a:r>
              <a:rPr lang="ru-RU" dirty="0" smtClean="0"/>
              <a:t>,</a:t>
            </a:r>
          </a:p>
          <a:p>
            <a:r>
              <a:rPr lang="ru-RU" dirty="0"/>
              <a:t>Кругом </a:t>
            </a:r>
            <a:r>
              <a:rPr lang="ru-RU" dirty="0" err="1"/>
              <a:t>дівчата</a:t>
            </a:r>
            <a:r>
              <a:rPr lang="ru-RU" dirty="0"/>
              <a:t> </a:t>
            </a:r>
            <a:r>
              <a:rPr lang="ru-RU" dirty="0" err="1"/>
              <a:t>танцьовали</a:t>
            </a:r>
            <a:endParaRPr lang="ru-RU" dirty="0"/>
          </a:p>
          <a:p>
            <a:r>
              <a:rPr lang="ru-RU" dirty="0"/>
              <a:t>В </a:t>
            </a:r>
            <a:r>
              <a:rPr lang="ru-RU" dirty="0" err="1"/>
              <a:t>дрібушках</a:t>
            </a:r>
            <a:r>
              <a:rPr lang="ru-RU" dirty="0"/>
              <a:t>, в </a:t>
            </a:r>
            <a:r>
              <a:rPr lang="ru-RU" dirty="0" err="1"/>
              <a:t>чоботах</a:t>
            </a:r>
            <a:r>
              <a:rPr lang="ru-RU" dirty="0"/>
              <a:t>, в свитках…</a:t>
            </a:r>
          </a:p>
          <a:p>
            <a:r>
              <a:rPr lang="ru-RU" dirty="0" err="1"/>
              <a:t>Еней</a:t>
            </a:r>
            <a:r>
              <a:rPr lang="ru-RU" dirty="0"/>
              <a:t> і сам так </a:t>
            </a:r>
            <a:r>
              <a:rPr lang="ru-RU" dirty="0" err="1"/>
              <a:t>розходився</a:t>
            </a:r>
            <a:r>
              <a:rPr lang="ru-RU" dirty="0"/>
              <a:t>,…</a:t>
            </a:r>
          </a:p>
          <a:p>
            <a:r>
              <a:rPr lang="ru-RU" dirty="0" err="1"/>
              <a:t>Вистрибовавши</a:t>
            </a:r>
            <a:r>
              <a:rPr lang="ru-RU" dirty="0"/>
              <a:t> </a:t>
            </a:r>
            <a:r>
              <a:rPr lang="ru-RU" dirty="0" err="1"/>
              <a:t>гоцака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262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8146069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09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6"/>
            <a:ext cx="8208912" cy="639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7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577483"/>
          </a:xfrm>
        </p:spPr>
        <p:txBody>
          <a:bodyPr/>
          <a:lstStyle/>
          <a:p>
            <a:r>
              <a:rPr lang="ru-RU" dirty="0" err="1" smtClean="0"/>
              <a:t>Презентац</a:t>
            </a:r>
            <a:r>
              <a:rPr lang="en-US" dirty="0" err="1" smtClean="0"/>
              <a:t>i</a:t>
            </a:r>
            <a:r>
              <a:rPr lang="ru-RU" dirty="0" smtClean="0"/>
              <a:t>ю п</a:t>
            </a:r>
            <a:r>
              <a:rPr lang="en-US" dirty="0" err="1" smtClean="0"/>
              <a:t>i</a:t>
            </a:r>
            <a:r>
              <a:rPr lang="ru-RU" dirty="0" err="1" smtClean="0"/>
              <a:t>дготували</a:t>
            </a:r>
            <a:r>
              <a:rPr lang="ru-RU" dirty="0" smtClean="0"/>
              <a:t> В</a:t>
            </a:r>
            <a:r>
              <a:rPr lang="en-US" dirty="0" err="1" smtClean="0"/>
              <a:t>i</a:t>
            </a:r>
            <a:r>
              <a:rPr lang="ru-RU" dirty="0" err="1" smtClean="0"/>
              <a:t>ктор</a:t>
            </a:r>
            <a:r>
              <a:rPr lang="en-US" dirty="0" err="1" smtClean="0"/>
              <a:t>i</a:t>
            </a:r>
            <a:r>
              <a:rPr lang="ru-RU" dirty="0" smtClean="0"/>
              <a:t>я Т</a:t>
            </a:r>
            <a:r>
              <a:rPr lang="en-US" dirty="0" err="1" smtClean="0"/>
              <a:t>i</a:t>
            </a:r>
            <a:r>
              <a:rPr lang="ru-RU" dirty="0" err="1" smtClean="0"/>
              <a:t>това</a:t>
            </a:r>
            <a:r>
              <a:rPr lang="ru-RU" dirty="0"/>
              <a:t> </a:t>
            </a:r>
            <a:r>
              <a:rPr lang="en-US" dirty="0" smtClean="0"/>
              <a:t>I </a:t>
            </a:r>
            <a:r>
              <a:rPr lang="ru-RU" dirty="0" err="1" smtClean="0"/>
              <a:t>Доронцова</a:t>
            </a:r>
            <a:r>
              <a:rPr lang="ru-RU" dirty="0" smtClean="0"/>
              <a:t> Ганна, учениц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9-Б </a:t>
            </a:r>
            <a:r>
              <a:rPr lang="ru-RU" dirty="0" err="1" smtClean="0"/>
              <a:t>класу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96752"/>
            <a:ext cx="7416824" cy="569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69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16632"/>
            <a:ext cx="5976664" cy="674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7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7"/>
            <a:ext cx="8075240" cy="3816424"/>
          </a:xfrm>
        </p:spPr>
        <p:txBody>
          <a:bodyPr>
            <a:normAutofit/>
          </a:bodyPr>
          <a:lstStyle/>
          <a:p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в </a:t>
            </a:r>
            <a:r>
              <a:rPr lang="ru-RU" dirty="0" err="1"/>
              <a:t>царині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ігрової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налічує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</a:t>
            </a:r>
            <a:r>
              <a:rPr lang="ru-RU" dirty="0" err="1"/>
              <a:t>двісті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але, як не дивно, перший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народних</a:t>
            </a:r>
            <a:r>
              <a:rPr lang="ru-RU" dirty="0"/>
              <a:t> </a:t>
            </a:r>
            <a:r>
              <a:rPr lang="ru-RU" dirty="0" err="1"/>
              <a:t>ігор</a:t>
            </a:r>
            <a:r>
              <a:rPr lang="ru-RU" dirty="0"/>
              <a:t> ми </a:t>
            </a:r>
            <a:r>
              <a:rPr lang="ru-RU" dirty="0" err="1"/>
              <a:t>знаходимо</a:t>
            </a:r>
            <a:r>
              <a:rPr lang="ru-RU" dirty="0"/>
              <a:t> у </a:t>
            </a:r>
            <a:r>
              <a:rPr lang="ru-RU" dirty="0" err="1"/>
              <a:t>літературному</a:t>
            </a:r>
            <a:r>
              <a:rPr lang="ru-RU" dirty="0"/>
              <a:t> </a:t>
            </a:r>
            <a:r>
              <a:rPr lang="ru-RU" dirty="0" err="1"/>
              <a:t>творі</a:t>
            </a:r>
            <a:r>
              <a:rPr lang="ru-RU" dirty="0"/>
              <a:t> </a:t>
            </a:r>
            <a:r>
              <a:rPr lang="ru-RU" dirty="0" err="1"/>
              <a:t>Івана</a:t>
            </a:r>
            <a:r>
              <a:rPr lang="ru-RU" dirty="0"/>
              <a:t> </a:t>
            </a:r>
            <a:r>
              <a:rPr lang="ru-RU" dirty="0" err="1"/>
              <a:t>Котляревського</a:t>
            </a:r>
            <a:r>
              <a:rPr lang="ru-RU" dirty="0"/>
              <a:t> – “</a:t>
            </a:r>
            <a:r>
              <a:rPr lang="ru-RU" dirty="0" err="1"/>
              <a:t>Енеїді</a:t>
            </a:r>
            <a:r>
              <a:rPr lang="ru-RU" dirty="0"/>
              <a:t>”, </a:t>
            </a:r>
            <a:r>
              <a:rPr lang="ru-RU" dirty="0" err="1"/>
              <a:t>задовго</a:t>
            </a:r>
            <a:r>
              <a:rPr lang="ru-RU" dirty="0"/>
              <a:t> до перших “</a:t>
            </a:r>
            <a:r>
              <a:rPr lang="ru-RU" dirty="0" err="1"/>
              <a:t>ігрових</a:t>
            </a:r>
            <a:r>
              <a:rPr lang="ru-RU" dirty="0"/>
              <a:t>” </a:t>
            </a:r>
            <a:r>
              <a:rPr lang="ru-RU" dirty="0" err="1"/>
              <a:t>етнографічних</a:t>
            </a:r>
            <a:r>
              <a:rPr lang="ru-RU" dirty="0"/>
              <a:t> </a:t>
            </a:r>
            <a:r>
              <a:rPr lang="ru-RU" smtClean="0"/>
              <a:t>описів. </a:t>
            </a:r>
            <a:r>
              <a:rPr lang="ru-RU" dirty="0" err="1"/>
              <a:t>Залишаючи</a:t>
            </a:r>
            <a:r>
              <a:rPr lang="ru-RU" dirty="0"/>
              <a:t> </a:t>
            </a:r>
            <a:r>
              <a:rPr lang="ru-RU" dirty="0" err="1"/>
              <a:t>жанровий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літературні</a:t>
            </a:r>
            <a:r>
              <a:rPr lang="ru-RU" dirty="0"/>
              <a:t> </a:t>
            </a:r>
            <a:r>
              <a:rPr lang="ru-RU" dirty="0" err="1"/>
              <a:t>аспекти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присвячені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поза </a:t>
            </a:r>
            <a:r>
              <a:rPr lang="ru-RU" dirty="0" err="1"/>
              <a:t>увагою</a:t>
            </a:r>
            <a:r>
              <a:rPr lang="ru-RU" dirty="0"/>
              <a:t>, </a:t>
            </a:r>
            <a:r>
              <a:rPr lang="ru-RU" dirty="0" err="1"/>
              <a:t>зосередимось</a:t>
            </a:r>
            <a:r>
              <a:rPr lang="ru-RU" dirty="0"/>
              <a:t> на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згадках</a:t>
            </a:r>
            <a:r>
              <a:rPr lang="ru-RU" dirty="0"/>
              <a:t> автором </a:t>
            </a:r>
            <a:r>
              <a:rPr lang="ru-RU" dirty="0" err="1"/>
              <a:t>реалій</a:t>
            </a:r>
            <a:r>
              <a:rPr lang="ru-RU" dirty="0"/>
              <a:t> </a:t>
            </a:r>
            <a:r>
              <a:rPr lang="ru-RU" dirty="0" err="1"/>
              <a:t>тогочасної</a:t>
            </a:r>
            <a:r>
              <a:rPr lang="ru-RU" dirty="0"/>
              <a:t> </a:t>
            </a:r>
            <a:r>
              <a:rPr lang="ru-RU" dirty="0" err="1"/>
              <a:t>ігрової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:</a:t>
            </a:r>
          </a:p>
          <a:p>
            <a:r>
              <a:rPr lang="ru-RU" dirty="0" err="1"/>
              <a:t>Вже</a:t>
            </a:r>
            <a:r>
              <a:rPr lang="ru-RU" dirty="0"/>
              <a:t> на початку </a:t>
            </a:r>
            <a:r>
              <a:rPr lang="ru-RU" dirty="0" err="1"/>
              <a:t>поеми</a:t>
            </a:r>
            <a:r>
              <a:rPr lang="ru-RU" dirty="0"/>
              <a:t> І. </a:t>
            </a:r>
            <a:r>
              <a:rPr lang="ru-RU" dirty="0" err="1"/>
              <a:t>Котляревський</a:t>
            </a:r>
            <a:r>
              <a:rPr lang="ru-RU" dirty="0"/>
              <a:t> в </a:t>
            </a:r>
            <a:r>
              <a:rPr lang="ru-RU" dirty="0" err="1"/>
              <a:t>одній</a:t>
            </a:r>
            <a:r>
              <a:rPr lang="ru-RU" dirty="0"/>
              <a:t> з метафор </a:t>
            </a:r>
            <a:r>
              <a:rPr lang="ru-RU" dirty="0" err="1"/>
              <a:t>згадує</a:t>
            </a:r>
            <a:r>
              <a:rPr lang="ru-RU" dirty="0"/>
              <a:t> </a:t>
            </a:r>
            <a:r>
              <a:rPr lang="ru-RU" dirty="0" err="1"/>
              <a:t>гру</a:t>
            </a:r>
            <a:r>
              <a:rPr lang="ru-RU" dirty="0"/>
              <a:t> “в свинки</a:t>
            </a:r>
            <a:r>
              <a:rPr lang="ru-RU" dirty="0" smtClean="0"/>
              <a:t>”:</a:t>
            </a:r>
          </a:p>
          <a:p>
            <a:r>
              <a:rPr lang="ru-RU" dirty="0" err="1"/>
              <a:t>Ійон</a:t>
            </a:r>
            <a:r>
              <a:rPr lang="ru-RU" dirty="0"/>
              <a:t>, </a:t>
            </a:r>
            <a:r>
              <a:rPr lang="ru-RU" dirty="0" err="1"/>
              <a:t>мов</a:t>
            </a:r>
            <a:r>
              <a:rPr lang="ru-RU" dirty="0"/>
              <a:t> в свинки, </a:t>
            </a:r>
            <a:r>
              <a:rPr lang="ru-RU" dirty="0" err="1"/>
              <a:t>грають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4149080"/>
            <a:ext cx="1971675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78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363272" cy="6552728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І </a:t>
            </a:r>
            <a:r>
              <a:rPr lang="ru-RU" dirty="0" err="1"/>
              <a:t>надалі</a:t>
            </a:r>
            <a:r>
              <a:rPr lang="ru-RU" dirty="0"/>
              <a:t> автор </a:t>
            </a:r>
            <a:r>
              <a:rPr lang="ru-RU" dirty="0" err="1"/>
              <a:t>неодноразово</a:t>
            </a:r>
            <a:r>
              <a:rPr lang="ru-RU" dirty="0"/>
              <a:t> </a:t>
            </a:r>
            <a:r>
              <a:rPr lang="ru-RU" dirty="0" err="1"/>
              <a:t>згадує</a:t>
            </a:r>
            <a:r>
              <a:rPr lang="ru-RU" dirty="0"/>
              <a:t> </a:t>
            </a:r>
            <a:r>
              <a:rPr lang="ru-RU" dirty="0" err="1"/>
              <a:t>народні</a:t>
            </a:r>
            <a:r>
              <a:rPr lang="ru-RU" dirty="0"/>
              <a:t> </a:t>
            </a:r>
            <a:r>
              <a:rPr lang="ru-RU" dirty="0" err="1"/>
              <a:t>ігри</a:t>
            </a:r>
            <a:r>
              <a:rPr lang="ru-RU" dirty="0"/>
              <a:t> та </a:t>
            </a:r>
            <a:r>
              <a:rPr lang="ru-RU" dirty="0" err="1"/>
              <a:t>розваги</a:t>
            </a:r>
            <a:r>
              <a:rPr lang="ru-RU" dirty="0"/>
              <a:t>:</a:t>
            </a:r>
          </a:p>
          <a:p>
            <a:r>
              <a:rPr lang="ru-RU" dirty="0" err="1"/>
              <a:t>Дідона</a:t>
            </a:r>
            <a:r>
              <a:rPr lang="ru-RU" dirty="0"/>
              <a:t> </a:t>
            </a:r>
            <a:r>
              <a:rPr lang="ru-RU" dirty="0" err="1"/>
              <a:t>вигадала</a:t>
            </a:r>
            <a:r>
              <a:rPr lang="ru-RU" dirty="0"/>
              <a:t> </a:t>
            </a:r>
            <a:r>
              <a:rPr lang="ru-RU" dirty="0" err="1"/>
              <a:t>грище</a:t>
            </a:r>
            <a:r>
              <a:rPr lang="ru-RU" dirty="0"/>
              <a:t>,</a:t>
            </a:r>
          </a:p>
          <a:p>
            <a:r>
              <a:rPr lang="ru-RU" dirty="0" err="1"/>
              <a:t>Еней</a:t>
            </a:r>
            <a:r>
              <a:rPr lang="ru-RU" dirty="0"/>
              <a:t>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веселіший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,</a:t>
            </a:r>
          </a:p>
          <a:p>
            <a:r>
              <a:rPr lang="ru-RU" dirty="0"/>
              <a:t>І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вертівся</a:t>
            </a:r>
            <a:r>
              <a:rPr lang="ru-RU" dirty="0"/>
              <a:t> з нею </a:t>
            </a:r>
            <a:r>
              <a:rPr lang="ru-RU" dirty="0" err="1"/>
              <a:t>ближче</a:t>
            </a:r>
            <a:r>
              <a:rPr lang="ru-RU" dirty="0"/>
              <a:t>,</a:t>
            </a:r>
          </a:p>
          <a:p>
            <a:r>
              <a:rPr lang="ru-RU" dirty="0"/>
              <a:t>І лиха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забув</a:t>
            </a:r>
            <a:r>
              <a:rPr lang="ru-RU" dirty="0"/>
              <a:t>:</a:t>
            </a:r>
          </a:p>
          <a:p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очиці</a:t>
            </a:r>
            <a:r>
              <a:rPr lang="ru-RU" dirty="0"/>
              <a:t> </a:t>
            </a:r>
            <a:r>
              <a:rPr lang="ru-RU" dirty="0" err="1"/>
              <a:t>зав’язала</a:t>
            </a:r>
            <a:endParaRPr lang="ru-RU" dirty="0"/>
          </a:p>
          <a:p>
            <a:r>
              <a:rPr lang="ru-RU" dirty="0"/>
              <a:t>І у </a:t>
            </a:r>
            <a:r>
              <a:rPr lang="ru-RU" dirty="0" err="1"/>
              <a:t>панаса</a:t>
            </a:r>
            <a:r>
              <a:rPr lang="ru-RU" dirty="0"/>
              <a:t> </a:t>
            </a:r>
            <a:r>
              <a:rPr lang="ru-RU" dirty="0" err="1"/>
              <a:t>грати</a:t>
            </a:r>
            <a:r>
              <a:rPr lang="ru-RU" dirty="0"/>
              <a:t> стала</a:t>
            </a:r>
          </a:p>
          <a:p>
            <a:r>
              <a:rPr lang="ru-RU" dirty="0" err="1"/>
              <a:t>Енея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б уловить;…</a:t>
            </a:r>
          </a:p>
          <a:p>
            <a:r>
              <a:rPr lang="ru-RU" dirty="0"/>
              <a:t>Тут </a:t>
            </a:r>
            <a:r>
              <a:rPr lang="ru-RU" dirty="0" err="1"/>
              <a:t>всяку</a:t>
            </a:r>
            <a:r>
              <a:rPr lang="ru-RU" dirty="0"/>
              <a:t> всячину </a:t>
            </a:r>
            <a:r>
              <a:rPr lang="ru-RU" dirty="0" err="1"/>
              <a:t>іграли</a:t>
            </a:r>
            <a:r>
              <a:rPr lang="ru-RU" dirty="0"/>
              <a:t>,</a:t>
            </a:r>
          </a:p>
          <a:p>
            <a:r>
              <a:rPr lang="ru-RU" dirty="0" err="1"/>
              <a:t>Хто</a:t>
            </a:r>
            <a:r>
              <a:rPr lang="ru-RU" dirty="0"/>
              <a:t> як і в </a:t>
            </a:r>
            <a:r>
              <a:rPr lang="ru-RU" dirty="0" err="1"/>
              <a:t>віщо</a:t>
            </a:r>
            <a:r>
              <a:rPr lang="ru-RU" dirty="0"/>
              <a:t> </a:t>
            </a:r>
            <a:r>
              <a:rPr lang="ru-RU" dirty="0" err="1"/>
              <a:t>захотів</a:t>
            </a:r>
            <a:r>
              <a:rPr lang="ru-RU" dirty="0"/>
              <a:t>,</a:t>
            </a:r>
          </a:p>
          <a:p>
            <a:r>
              <a:rPr lang="ru-RU" dirty="0"/>
              <a:t>Тут </a:t>
            </a:r>
            <a:r>
              <a:rPr lang="ru-RU" dirty="0" err="1"/>
              <a:t>інші</a:t>
            </a:r>
            <a:r>
              <a:rPr lang="ru-RU" dirty="0"/>
              <a:t> журавля скакали,</a:t>
            </a:r>
          </a:p>
          <a:p>
            <a:r>
              <a:rPr lang="ru-RU" dirty="0"/>
              <a:t>А </a:t>
            </a:r>
            <a:r>
              <a:rPr lang="ru-RU" dirty="0" err="1"/>
              <a:t>хто</a:t>
            </a:r>
            <a:r>
              <a:rPr lang="ru-RU" dirty="0"/>
              <a:t> од дудочки </a:t>
            </a:r>
            <a:r>
              <a:rPr lang="ru-RU" dirty="0" err="1"/>
              <a:t>потів</a:t>
            </a:r>
            <a:r>
              <a:rPr lang="ru-RU" dirty="0"/>
              <a:t>,</a:t>
            </a:r>
          </a:p>
          <a:p>
            <a:r>
              <a:rPr lang="ru-RU" dirty="0"/>
              <a:t>І в </a:t>
            </a:r>
            <a:r>
              <a:rPr lang="ru-RU" dirty="0" err="1"/>
              <a:t>хрещика</a:t>
            </a:r>
            <a:r>
              <a:rPr lang="ru-RU" dirty="0"/>
              <a:t>, і в </a:t>
            </a:r>
            <a:r>
              <a:rPr lang="ru-RU" dirty="0" err="1"/>
              <a:t>горюдуба</a:t>
            </a:r>
            <a:r>
              <a:rPr lang="ru-RU" dirty="0"/>
              <a:t>,</a:t>
            </a:r>
          </a:p>
          <a:p>
            <a:r>
              <a:rPr lang="ru-RU" dirty="0"/>
              <a:t>Не раз доходило до чуба,</a:t>
            </a:r>
          </a:p>
          <a:p>
            <a:r>
              <a:rPr lang="ru-RU" dirty="0"/>
              <a:t>Як </a:t>
            </a:r>
            <a:r>
              <a:rPr lang="ru-RU" dirty="0" err="1"/>
              <a:t>загулялися</a:t>
            </a:r>
            <a:r>
              <a:rPr lang="ru-RU" dirty="0"/>
              <a:t> в </a:t>
            </a:r>
            <a:r>
              <a:rPr lang="ru-RU" dirty="0" err="1"/>
              <a:t>джгута</a:t>
            </a:r>
            <a:r>
              <a:rPr lang="ru-RU" dirty="0"/>
              <a:t>;</a:t>
            </a:r>
          </a:p>
          <a:p>
            <a:r>
              <a:rPr lang="ru-RU" dirty="0"/>
              <a:t>В хлюста, в пари, в </a:t>
            </a:r>
            <a:r>
              <a:rPr lang="ru-RU" dirty="0" err="1"/>
              <a:t>візка</a:t>
            </a:r>
            <a:r>
              <a:rPr lang="ru-RU" dirty="0"/>
              <a:t> </a:t>
            </a:r>
            <a:r>
              <a:rPr lang="ru-RU" dirty="0" err="1"/>
              <a:t>іграли</a:t>
            </a:r>
            <a:r>
              <a:rPr lang="ru-RU" dirty="0" smtClean="0"/>
              <a:t>…</a:t>
            </a:r>
          </a:p>
          <a:p>
            <a:r>
              <a:rPr lang="ru-RU" dirty="0" smtClean="0"/>
              <a:t>І </a:t>
            </a:r>
            <a:r>
              <a:rPr lang="ru-RU" dirty="0"/>
              <a:t>дамки по столу совали;</a:t>
            </a:r>
          </a:p>
          <a:p>
            <a:r>
              <a:rPr lang="ru-RU" dirty="0" err="1"/>
              <a:t>Чорт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порожнього</a:t>
            </a:r>
            <a:r>
              <a:rPr lang="ru-RU" dirty="0"/>
              <a:t> кута.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07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48" y="116632"/>
            <a:ext cx="8352928" cy="65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15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57748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Таким чином, </a:t>
            </a:r>
            <a:r>
              <a:rPr lang="ru-RU" dirty="0" err="1"/>
              <a:t>вже</a:t>
            </a:r>
            <a:r>
              <a:rPr lang="ru-RU" dirty="0"/>
              <a:t> в перших </a:t>
            </a:r>
            <a:r>
              <a:rPr lang="ru-RU" dirty="0" err="1"/>
              <a:t>частинах</a:t>
            </a:r>
            <a:r>
              <a:rPr lang="ru-RU" dirty="0"/>
              <a:t> “</a:t>
            </a:r>
            <a:r>
              <a:rPr lang="ru-RU" dirty="0" err="1"/>
              <a:t>Енеїди</a:t>
            </a:r>
            <a:r>
              <a:rPr lang="ru-RU" dirty="0"/>
              <a:t>”,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датуються</a:t>
            </a:r>
            <a:r>
              <a:rPr lang="ru-RU" dirty="0"/>
              <a:t> </a:t>
            </a:r>
            <a:r>
              <a:rPr lang="ru-RU" dirty="0" err="1"/>
              <a:t>кінцем</a:t>
            </a:r>
            <a:r>
              <a:rPr lang="ru-RU" dirty="0"/>
              <a:t> </a:t>
            </a:r>
            <a:r>
              <a:rPr lang="en-US" dirty="0"/>
              <a:t>XVIII </a:t>
            </a:r>
            <a:r>
              <a:rPr lang="ru-RU" dirty="0"/>
              <a:t>ст., </a:t>
            </a:r>
            <a:r>
              <a:rPr lang="ru-RU" dirty="0" err="1"/>
              <a:t>згадані</a:t>
            </a:r>
            <a:r>
              <a:rPr lang="ru-RU" dirty="0"/>
              <a:t> </a:t>
            </a:r>
            <a:r>
              <a:rPr lang="ru-RU" dirty="0" err="1"/>
              <a:t>дитячі</a:t>
            </a:r>
            <a:r>
              <a:rPr lang="ru-RU" dirty="0"/>
              <a:t> та </a:t>
            </a:r>
            <a:r>
              <a:rPr lang="ru-RU" dirty="0" err="1"/>
              <a:t>молодіжні</a:t>
            </a:r>
            <a:r>
              <a:rPr lang="ru-RU" dirty="0"/>
              <a:t> </a:t>
            </a:r>
            <a:r>
              <a:rPr lang="ru-RU" dirty="0" err="1"/>
              <a:t>ігри</a:t>
            </a:r>
            <a:r>
              <a:rPr lang="ru-RU" dirty="0"/>
              <a:t> (“у </a:t>
            </a:r>
            <a:r>
              <a:rPr lang="ru-RU" dirty="0" err="1"/>
              <a:t>панаса</a:t>
            </a:r>
            <a:r>
              <a:rPr lang="ru-RU" dirty="0"/>
              <a:t>”, “в </a:t>
            </a:r>
            <a:r>
              <a:rPr lang="ru-RU" dirty="0" err="1"/>
              <a:t>хрещика</a:t>
            </a:r>
            <a:r>
              <a:rPr lang="ru-RU" dirty="0"/>
              <a:t>”, “в </a:t>
            </a:r>
            <a:r>
              <a:rPr lang="ru-RU" dirty="0" err="1"/>
              <a:t>горюдуба</a:t>
            </a:r>
            <a:r>
              <a:rPr lang="ru-RU" dirty="0"/>
              <a:t>” </a:t>
            </a:r>
            <a:r>
              <a:rPr lang="ru-RU" dirty="0" err="1"/>
              <a:t>тощо</a:t>
            </a:r>
            <a:r>
              <a:rPr lang="ru-RU" dirty="0" smtClean="0"/>
              <a:t>), </a:t>
            </a:r>
            <a:r>
              <a:rPr lang="ru-RU" dirty="0"/>
              <a:t>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настільні</a:t>
            </a:r>
            <a:r>
              <a:rPr lang="ru-RU" dirty="0"/>
              <a:t> </a:t>
            </a:r>
            <a:r>
              <a:rPr lang="ru-RU" dirty="0" err="1"/>
              <a:t>ігри</a:t>
            </a:r>
            <a:r>
              <a:rPr lang="ru-RU" dirty="0"/>
              <a:t> для </a:t>
            </a:r>
            <a:r>
              <a:rPr lang="ru-RU" dirty="0" err="1"/>
              <a:t>дорослих</a:t>
            </a:r>
            <a:r>
              <a:rPr lang="ru-RU" dirty="0"/>
              <a:t> (у “дамки”,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картярські</a:t>
            </a:r>
            <a:r>
              <a:rPr lang="ru-RU" dirty="0"/>
              <a:t> </a:t>
            </a:r>
            <a:r>
              <a:rPr lang="ru-RU" dirty="0" err="1"/>
              <a:t>ігри</a:t>
            </a:r>
            <a:r>
              <a:rPr lang="ru-RU" dirty="0"/>
              <a:t> – “в </a:t>
            </a:r>
            <a:r>
              <a:rPr lang="ru-RU" dirty="0" err="1"/>
              <a:t>джгута</a:t>
            </a:r>
            <a:r>
              <a:rPr lang="ru-RU" dirty="0"/>
              <a:t>”, “в хлюста”, “в пари”, “в </a:t>
            </a:r>
            <a:r>
              <a:rPr lang="ru-RU" dirty="0" err="1"/>
              <a:t>візка</a:t>
            </a:r>
            <a:r>
              <a:rPr lang="ru-RU" dirty="0"/>
              <a:t>”)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поеми</a:t>
            </a:r>
            <a:r>
              <a:rPr lang="ru-RU" dirty="0"/>
              <a:t> </a:t>
            </a:r>
            <a:r>
              <a:rPr lang="ru-RU" dirty="0" err="1"/>
              <a:t>згадані</a:t>
            </a:r>
            <a:r>
              <a:rPr lang="ru-RU" dirty="0"/>
              <a:t> </a:t>
            </a:r>
            <a:r>
              <a:rPr lang="ru-RU" dirty="0" err="1"/>
              <a:t>ігри</a:t>
            </a:r>
            <a:r>
              <a:rPr lang="ru-RU" dirty="0"/>
              <a:t> </a:t>
            </a:r>
            <a:r>
              <a:rPr lang="ru-RU" dirty="0" err="1"/>
              <a:t>молоді</a:t>
            </a:r>
            <a:r>
              <a:rPr lang="ru-RU" dirty="0"/>
              <a:t> на </a:t>
            </a:r>
            <a:r>
              <a:rPr lang="ru-RU" dirty="0" err="1"/>
              <a:t>вечорницях</a:t>
            </a:r>
            <a:r>
              <a:rPr lang="ru-RU" dirty="0"/>
              <a:t> (“у ворона”, “в </a:t>
            </a:r>
            <a:r>
              <a:rPr lang="ru-RU" dirty="0" err="1"/>
              <a:t>тісної</a:t>
            </a:r>
            <a:r>
              <a:rPr lang="ru-RU" dirty="0"/>
              <a:t> </a:t>
            </a:r>
            <a:r>
              <a:rPr lang="ru-RU" dirty="0" err="1"/>
              <a:t>баби</a:t>
            </a:r>
            <a:r>
              <a:rPr lang="ru-RU" dirty="0"/>
              <a:t>” </a:t>
            </a:r>
            <a:r>
              <a:rPr lang="ru-RU" dirty="0" err="1"/>
              <a:t>тощо</a:t>
            </a:r>
            <a:r>
              <a:rPr lang="ru-RU" dirty="0"/>
              <a:t>) та </a:t>
            </a:r>
            <a:r>
              <a:rPr lang="ru-RU" dirty="0" err="1"/>
              <a:t>дівочі</a:t>
            </a:r>
            <a:r>
              <a:rPr lang="ru-RU" dirty="0"/>
              <a:t> </a:t>
            </a:r>
            <a:r>
              <a:rPr lang="ru-RU" dirty="0" err="1"/>
              <a:t>гадання</a:t>
            </a:r>
            <a:r>
              <a:rPr lang="ru-RU" dirty="0"/>
              <a:t> на </a:t>
            </a:r>
            <a:r>
              <a:rPr lang="ru-RU" dirty="0" err="1"/>
              <a:t>суджених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r>
              <a:rPr lang="ru-RU" dirty="0" err="1"/>
              <a:t>Тоді</a:t>
            </a:r>
            <a:r>
              <a:rPr lang="ru-RU" dirty="0"/>
              <a:t>-то в </a:t>
            </a:r>
            <a:r>
              <a:rPr lang="ru-RU" dirty="0" err="1"/>
              <a:t>пеклі</a:t>
            </a:r>
            <a:r>
              <a:rPr lang="ru-RU" dirty="0"/>
              <a:t> </a:t>
            </a:r>
            <a:r>
              <a:rPr lang="ru-RU" dirty="0" err="1"/>
              <a:t>вечорниці</a:t>
            </a:r>
            <a:endParaRPr lang="ru-RU" dirty="0"/>
          </a:p>
          <a:p>
            <a:r>
              <a:rPr lang="ru-RU" dirty="0"/>
              <a:t>Лучились, </a:t>
            </a:r>
            <a:r>
              <a:rPr lang="ru-RU" dirty="0" err="1"/>
              <a:t>бачиш</a:t>
            </a:r>
            <a:r>
              <a:rPr lang="ru-RU" dirty="0"/>
              <a:t>, як на те,</a:t>
            </a:r>
          </a:p>
          <a:p>
            <a:r>
              <a:rPr lang="ru-RU" dirty="0"/>
              <a:t>Були </a:t>
            </a:r>
            <a:r>
              <a:rPr lang="ru-RU" dirty="0" err="1"/>
              <a:t>дівки</a:t>
            </a:r>
            <a:r>
              <a:rPr lang="ru-RU" dirty="0"/>
              <a:t> та </a:t>
            </a:r>
            <a:r>
              <a:rPr lang="ru-RU" dirty="0" err="1"/>
              <a:t>молодиці</a:t>
            </a:r>
            <a:endParaRPr lang="ru-RU" dirty="0"/>
          </a:p>
          <a:p>
            <a:r>
              <a:rPr lang="ru-RU" dirty="0"/>
              <a:t>І там </a:t>
            </a:r>
            <a:r>
              <a:rPr lang="ru-RU" dirty="0" err="1"/>
              <a:t>робити</a:t>
            </a:r>
            <a:r>
              <a:rPr lang="ru-RU" dirty="0"/>
              <a:t> не </a:t>
            </a:r>
            <a:r>
              <a:rPr lang="ru-RU" dirty="0" err="1"/>
              <a:t>пусте</a:t>
            </a:r>
            <a:r>
              <a:rPr lang="ru-RU" dirty="0"/>
              <a:t>:</a:t>
            </a:r>
          </a:p>
          <a:p>
            <a:r>
              <a:rPr lang="ru-RU" dirty="0"/>
              <a:t>У ворона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іграли</a:t>
            </a:r>
            <a:r>
              <a:rPr lang="ru-RU" dirty="0"/>
              <a:t>,</a:t>
            </a:r>
          </a:p>
          <a:p>
            <a:r>
              <a:rPr lang="ru-RU" dirty="0" err="1"/>
              <a:t>Весільних</a:t>
            </a:r>
            <a:r>
              <a:rPr lang="ru-RU" dirty="0"/>
              <a:t> </a:t>
            </a:r>
            <a:r>
              <a:rPr lang="ru-RU" dirty="0" err="1"/>
              <a:t>пісеньок</a:t>
            </a:r>
            <a:r>
              <a:rPr lang="ru-RU" dirty="0"/>
              <a:t> </a:t>
            </a:r>
            <a:r>
              <a:rPr lang="ru-RU" dirty="0" err="1"/>
              <a:t>співали</a:t>
            </a:r>
            <a:r>
              <a:rPr lang="ru-RU" dirty="0"/>
              <a:t>,</a:t>
            </a:r>
          </a:p>
          <a:p>
            <a:r>
              <a:rPr lang="ru-RU" dirty="0" err="1"/>
              <a:t>Співали</a:t>
            </a:r>
            <a:r>
              <a:rPr lang="ru-RU" dirty="0"/>
              <a:t> тут і колядок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84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8640"/>
            <a:ext cx="8784976" cy="656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39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649491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Палили </a:t>
            </a:r>
            <a:r>
              <a:rPr lang="ru-RU" dirty="0" err="1"/>
              <a:t>клоччя</a:t>
            </a:r>
            <a:r>
              <a:rPr lang="ru-RU" dirty="0"/>
              <a:t>, ворожили,</a:t>
            </a:r>
          </a:p>
          <a:p>
            <a:r>
              <a:rPr lang="ru-RU" dirty="0"/>
              <a:t>По </a:t>
            </a:r>
            <a:r>
              <a:rPr lang="ru-RU" dirty="0" err="1"/>
              <a:t>спині</a:t>
            </a:r>
            <a:r>
              <a:rPr lang="ru-RU" dirty="0"/>
              <a:t> </a:t>
            </a:r>
            <a:r>
              <a:rPr lang="ru-RU" dirty="0" err="1"/>
              <a:t>лещатами</a:t>
            </a:r>
            <a:r>
              <a:rPr lang="ru-RU" dirty="0"/>
              <a:t> били,</a:t>
            </a:r>
          </a:p>
          <a:p>
            <a:r>
              <a:rPr lang="ru-RU" dirty="0" err="1"/>
              <a:t>Загадовали</a:t>
            </a:r>
            <a:r>
              <a:rPr lang="ru-RU" dirty="0"/>
              <a:t> загадок.</a:t>
            </a:r>
          </a:p>
          <a:p>
            <a:r>
              <a:rPr lang="ru-RU" dirty="0"/>
              <a:t>Тут </a:t>
            </a:r>
            <a:r>
              <a:rPr lang="ru-RU" dirty="0" err="1"/>
              <a:t>заплітали</a:t>
            </a:r>
            <a:r>
              <a:rPr lang="ru-RU" dirty="0"/>
              <a:t> </a:t>
            </a:r>
            <a:r>
              <a:rPr lang="ru-RU" dirty="0" err="1"/>
              <a:t>джерегелі</a:t>
            </a:r>
            <a:r>
              <a:rPr lang="ru-RU" dirty="0"/>
              <a:t>,</a:t>
            </a:r>
          </a:p>
          <a:p>
            <a:r>
              <a:rPr lang="ru-RU" dirty="0" err="1"/>
              <a:t>Дрібушечки</a:t>
            </a:r>
            <a:r>
              <a:rPr lang="ru-RU" dirty="0"/>
              <a:t> на головах;</a:t>
            </a:r>
          </a:p>
          <a:p>
            <a:r>
              <a:rPr lang="ru-RU" dirty="0" smtClean="0"/>
              <a:t>Скакали </a:t>
            </a:r>
            <a:r>
              <a:rPr lang="ru-RU" dirty="0"/>
              <a:t>по полу </a:t>
            </a:r>
            <a:r>
              <a:rPr lang="ru-RU" dirty="0" err="1"/>
              <a:t>вегері</a:t>
            </a:r>
            <a:r>
              <a:rPr lang="ru-RU" dirty="0"/>
              <a:t>,</a:t>
            </a:r>
          </a:p>
          <a:p>
            <a:r>
              <a:rPr lang="ru-RU" dirty="0"/>
              <a:t>В </a:t>
            </a:r>
            <a:r>
              <a:rPr lang="ru-RU" dirty="0" err="1"/>
              <a:t>тісної</a:t>
            </a:r>
            <a:r>
              <a:rPr lang="ru-RU" dirty="0"/>
              <a:t> </a:t>
            </a:r>
            <a:r>
              <a:rPr lang="ru-RU" dirty="0" err="1"/>
              <a:t>баби</a:t>
            </a:r>
            <a:r>
              <a:rPr lang="ru-RU" dirty="0"/>
              <a:t> по лавках;</a:t>
            </a:r>
          </a:p>
          <a:p>
            <a:r>
              <a:rPr lang="ru-RU" dirty="0"/>
              <a:t>А в </a:t>
            </a:r>
            <a:r>
              <a:rPr lang="ru-RU" dirty="0" err="1"/>
              <a:t>комин</a:t>
            </a:r>
            <a:r>
              <a:rPr lang="ru-RU" dirty="0"/>
              <a:t> </a:t>
            </a:r>
            <a:r>
              <a:rPr lang="ru-RU" dirty="0" err="1"/>
              <a:t>суджених</a:t>
            </a:r>
            <a:r>
              <a:rPr lang="ru-RU" dirty="0"/>
              <a:t> питали,</a:t>
            </a:r>
          </a:p>
          <a:p>
            <a:r>
              <a:rPr lang="ru-RU" dirty="0"/>
              <a:t>У </a:t>
            </a:r>
            <a:r>
              <a:rPr lang="ru-RU" dirty="0" err="1"/>
              <a:t>хатніх</a:t>
            </a:r>
            <a:r>
              <a:rPr lang="ru-RU" dirty="0"/>
              <a:t> </a:t>
            </a:r>
            <a:r>
              <a:rPr lang="ru-RU" dirty="0" err="1"/>
              <a:t>вікон</a:t>
            </a:r>
            <a:r>
              <a:rPr lang="ru-RU" dirty="0"/>
              <a:t> </a:t>
            </a:r>
            <a:r>
              <a:rPr lang="ru-RU" dirty="0" err="1"/>
              <a:t>підслухали</a:t>
            </a:r>
            <a:r>
              <a:rPr lang="ru-RU" dirty="0"/>
              <a:t>,</a:t>
            </a:r>
          </a:p>
          <a:p>
            <a:r>
              <a:rPr lang="ru-RU" dirty="0"/>
              <a:t>Ходили в </a:t>
            </a:r>
            <a:r>
              <a:rPr lang="ru-RU" dirty="0" err="1"/>
              <a:t>північ</a:t>
            </a:r>
            <a:r>
              <a:rPr lang="ru-RU" dirty="0"/>
              <a:t> по </a:t>
            </a:r>
            <a:r>
              <a:rPr lang="ru-RU" dirty="0" err="1"/>
              <a:t>пустках</a:t>
            </a:r>
            <a:r>
              <a:rPr lang="ru-RU" dirty="0"/>
              <a:t>,</a:t>
            </a:r>
          </a:p>
          <a:p>
            <a:r>
              <a:rPr lang="ru-RU" dirty="0"/>
              <a:t>До </a:t>
            </a:r>
            <a:r>
              <a:rPr lang="ru-RU" dirty="0" err="1"/>
              <a:t>свічки</a:t>
            </a:r>
            <a:r>
              <a:rPr lang="ru-RU" dirty="0"/>
              <a:t> ложечки палили,</a:t>
            </a:r>
          </a:p>
          <a:p>
            <a:r>
              <a:rPr lang="ru-RU" dirty="0"/>
              <a:t>Щетину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свині</a:t>
            </a:r>
            <a:r>
              <a:rPr lang="ru-RU" dirty="0"/>
              <a:t> </a:t>
            </a:r>
            <a:r>
              <a:rPr lang="ru-RU" dirty="0" err="1"/>
              <a:t>шмалили</a:t>
            </a:r>
            <a:endParaRPr lang="ru-RU" dirty="0"/>
          </a:p>
          <a:p>
            <a:r>
              <a:rPr lang="ru-RU" dirty="0"/>
              <a:t>Або жмурились по </a:t>
            </a:r>
            <a:r>
              <a:rPr lang="ru-RU" dirty="0" smtClean="0"/>
              <a:t>кутках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156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19256" cy="6120680"/>
          </a:xfrm>
        </p:spPr>
        <p:txBody>
          <a:bodyPr/>
          <a:lstStyle/>
          <a:p>
            <a:r>
              <a:rPr lang="ru-RU" dirty="0" err="1"/>
              <a:t>Окремий</a:t>
            </a:r>
            <a:r>
              <a:rPr lang="ru-RU" dirty="0"/>
              <a:t> фрагмент “</a:t>
            </a:r>
            <a:r>
              <a:rPr lang="ru-RU" dirty="0" err="1"/>
              <a:t>Енеїди</a:t>
            </a:r>
            <a:r>
              <a:rPr lang="ru-RU" dirty="0"/>
              <a:t>” </a:t>
            </a:r>
            <a:r>
              <a:rPr lang="ru-RU" dirty="0" err="1"/>
              <a:t>присвячений</a:t>
            </a:r>
            <a:r>
              <a:rPr lang="ru-RU" dirty="0"/>
              <a:t> </a:t>
            </a:r>
            <a:r>
              <a:rPr lang="ru-RU" dirty="0" err="1"/>
              <a:t>картярськимим</a:t>
            </a:r>
            <a:r>
              <a:rPr lang="ru-RU" dirty="0"/>
              <a:t> </a:t>
            </a:r>
            <a:r>
              <a:rPr lang="ru-RU" dirty="0" err="1"/>
              <a:t>іграм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вдруге</a:t>
            </a:r>
            <a:r>
              <a:rPr lang="ru-RU" dirty="0"/>
              <a:t> </a:t>
            </a:r>
            <a:r>
              <a:rPr lang="ru-RU" dirty="0" err="1"/>
              <a:t>згадуються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ігри</a:t>
            </a:r>
            <a:r>
              <a:rPr lang="ru-RU" dirty="0"/>
              <a:t>:</a:t>
            </a:r>
          </a:p>
          <a:p>
            <a:r>
              <a:rPr lang="ru-RU" dirty="0" err="1"/>
              <a:t>Які</a:t>
            </a:r>
            <a:r>
              <a:rPr lang="ru-RU" dirty="0"/>
              <a:t> ж </a:t>
            </a:r>
            <a:r>
              <a:rPr lang="ru-RU" dirty="0" err="1"/>
              <a:t>були</a:t>
            </a:r>
            <a:r>
              <a:rPr lang="ru-RU" dirty="0"/>
              <a:t> до карт </a:t>
            </a:r>
            <a:r>
              <a:rPr lang="ru-RU" dirty="0" err="1"/>
              <a:t>охочі</a:t>
            </a:r>
            <a:r>
              <a:rPr lang="ru-RU" dirty="0"/>
              <a:t>,</a:t>
            </a:r>
          </a:p>
          <a:p>
            <a:r>
              <a:rPr lang="ru-RU" dirty="0"/>
              <a:t>То не </a:t>
            </a:r>
            <a:r>
              <a:rPr lang="ru-RU" dirty="0" err="1"/>
              <a:t>сиділи</a:t>
            </a:r>
            <a:r>
              <a:rPr lang="ru-RU" dirty="0"/>
              <a:t> дурно тут;</a:t>
            </a:r>
          </a:p>
          <a:p>
            <a:r>
              <a:rPr lang="ru-RU" dirty="0"/>
              <a:t>Гуляли часто до </a:t>
            </a:r>
            <a:r>
              <a:rPr lang="ru-RU" dirty="0" err="1"/>
              <a:t>півночі</a:t>
            </a:r>
            <a:endParaRPr lang="ru-RU" dirty="0"/>
          </a:p>
          <a:p>
            <a:r>
              <a:rPr lang="ru-RU" dirty="0"/>
              <a:t>В </a:t>
            </a:r>
            <a:r>
              <a:rPr lang="ru-RU" dirty="0" err="1"/>
              <a:t>ніска</a:t>
            </a:r>
            <a:r>
              <a:rPr lang="ru-RU" dirty="0"/>
              <a:t>, в пари, у </a:t>
            </a:r>
            <a:r>
              <a:rPr lang="ru-RU" dirty="0" err="1"/>
              <a:t>лави</a:t>
            </a:r>
            <a:r>
              <a:rPr lang="ru-RU" dirty="0"/>
              <a:t>, в </a:t>
            </a:r>
            <a:r>
              <a:rPr lang="ru-RU" dirty="0" err="1"/>
              <a:t>джгут</a:t>
            </a:r>
            <a:r>
              <a:rPr lang="ru-RU" dirty="0"/>
              <a:t>,</a:t>
            </a:r>
          </a:p>
          <a:p>
            <a:r>
              <a:rPr lang="ru-RU" dirty="0"/>
              <a:t>У </a:t>
            </a:r>
            <a:r>
              <a:rPr lang="ru-RU" dirty="0" err="1"/>
              <a:t>памфиля</a:t>
            </a:r>
            <a:r>
              <a:rPr lang="ru-RU" dirty="0"/>
              <a:t>, в </a:t>
            </a:r>
            <a:r>
              <a:rPr lang="ru-RU" dirty="0" err="1"/>
              <a:t>візка</a:t>
            </a:r>
            <a:r>
              <a:rPr lang="ru-RU" dirty="0"/>
              <a:t> і в </a:t>
            </a:r>
            <a:r>
              <a:rPr lang="ru-RU" dirty="0" err="1"/>
              <a:t>кепа</a:t>
            </a:r>
            <a:r>
              <a:rPr lang="ru-RU" dirty="0"/>
              <a:t>,</a:t>
            </a:r>
          </a:p>
          <a:p>
            <a:r>
              <a:rPr lang="ru-RU" dirty="0"/>
              <a:t>Кому ж </a:t>
            </a:r>
            <a:r>
              <a:rPr lang="ru-RU" dirty="0" err="1"/>
              <a:t>із</a:t>
            </a:r>
            <a:r>
              <a:rPr lang="ru-RU" dirty="0"/>
              <a:t> них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дотепа</a:t>
            </a:r>
            <a:r>
              <a:rPr lang="ru-RU" dirty="0"/>
              <a:t>,</a:t>
            </a:r>
          </a:p>
          <a:p>
            <a:r>
              <a:rPr lang="ru-RU" dirty="0"/>
              <a:t>То в </a:t>
            </a:r>
            <a:r>
              <a:rPr lang="ru-RU" dirty="0" err="1"/>
              <a:t>гроші</a:t>
            </a:r>
            <a:r>
              <a:rPr lang="ru-RU" dirty="0"/>
              <a:t> </a:t>
            </a:r>
            <a:r>
              <a:rPr lang="ru-RU" dirty="0" err="1"/>
              <a:t>грали</a:t>
            </a:r>
            <a:r>
              <a:rPr lang="ru-RU" dirty="0"/>
              <a:t> в </a:t>
            </a:r>
            <a:r>
              <a:rPr lang="ru-RU" dirty="0" err="1"/>
              <a:t>сім</a:t>
            </a:r>
            <a:r>
              <a:rPr lang="ru-RU" dirty="0"/>
              <a:t> </a:t>
            </a:r>
            <a:r>
              <a:rPr lang="ru-RU" dirty="0" err="1"/>
              <a:t>листів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040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45</TotalTime>
  <Words>616</Words>
  <Application>Microsoft Office PowerPoint</Application>
  <PresentationFormat>Экран (4:3)</PresentationFormat>
  <Paragraphs>72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Главная</vt:lpstr>
      <vt:lpstr>   В які ігри  грали герої “Енеїди”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В які ігри  грали герої “Енеїди”  </dc:title>
  <dc:creator>HP</dc:creator>
  <cp:lastModifiedBy>HP</cp:lastModifiedBy>
  <cp:revision>5</cp:revision>
  <dcterms:created xsi:type="dcterms:W3CDTF">2013-11-25T17:59:49Z</dcterms:created>
  <dcterms:modified xsi:type="dcterms:W3CDTF">2013-11-25T18:49:07Z</dcterms:modified>
</cp:coreProperties>
</file>