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C4E112-AE4C-4D3E-8226-29080CD6EC11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49A6B9-ED0E-4E7B-B11A-8B1382A2E3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Шевченко як художник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482074"/>
            <a:ext cx="34740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i="1" dirty="0" err="1" smtClean="0"/>
              <a:t>Бістр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2854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00" y="1196752"/>
            <a:ext cx="3100259" cy="417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53580" y="5431274"/>
            <a:ext cx="25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/>
              <a:t>«Кара шпіцрутенами»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061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26106"/>
            <a:ext cx="2947591" cy="4003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39000" y="5373216"/>
            <a:ext cx="2386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 err="1" smtClean="0"/>
              <a:t>Програвся</a:t>
            </a:r>
            <a:r>
              <a:rPr lang="ru-RU" i="1" dirty="0" smtClean="0"/>
              <a:t> в </a:t>
            </a:r>
            <a:r>
              <a:rPr lang="ru-RU" i="1" dirty="0" err="1" smtClean="0"/>
              <a:t>карти</a:t>
            </a:r>
            <a:r>
              <a:rPr lang="ru-RU" i="1" dirty="0" smtClean="0"/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609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37803"/>
            <a:ext cx="2795831" cy="3919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89922" y="5301208"/>
            <a:ext cx="216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«Катерина» (1842)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543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564904"/>
            <a:ext cx="31644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i="1" dirty="0" err="1" smtClean="0"/>
              <a:t>Сепія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41158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1556792"/>
            <a:ext cx="4714875" cy="3124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4221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Архангельський</a:t>
            </a:r>
            <a:r>
              <a:rPr lang="ru-RU" i="1" dirty="0" smtClean="0"/>
              <a:t> собор у </a:t>
            </a:r>
            <a:r>
              <a:rPr lang="ru-RU" i="1" dirty="0" err="1" smtClean="0"/>
              <a:t>Нижньому</a:t>
            </a:r>
            <a:r>
              <a:rPr lang="ru-RU" i="1" dirty="0" smtClean="0"/>
              <a:t> </a:t>
            </a:r>
            <a:r>
              <a:rPr lang="ru-RU" i="1" dirty="0" err="1" smtClean="0"/>
              <a:t>Новгороді</a:t>
            </a:r>
            <a:r>
              <a:rPr lang="ru-RU" i="1" dirty="0" smtClean="0"/>
              <a:t>» (1857)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42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464496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5085184"/>
            <a:ext cx="450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«Богданова </a:t>
            </a:r>
            <a:r>
              <a:rPr lang="ru-RU" sz="2000" i="1" dirty="0" err="1" smtClean="0"/>
              <a:t>церква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Суботові</a:t>
            </a:r>
            <a:r>
              <a:rPr lang="ru-RU" sz="2000" i="1" dirty="0" smtClean="0"/>
              <a:t>» (1845)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294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714875" cy="3414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508518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</a:t>
            </a:r>
            <a:r>
              <a:rPr lang="ru-RU" sz="2000" i="1" dirty="0" err="1" smtClean="0"/>
              <a:t>Аскольдова</a:t>
            </a:r>
            <a:r>
              <a:rPr lang="ru-RU" sz="2000" i="1" dirty="0" smtClean="0"/>
              <a:t> могила» (1846)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8163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55370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dirty="0"/>
              <a:t>Т.Шевченко відомий у світі в першу чергу як художник слова, однак це аж ніяк не забирає його слави, як художника. Шевченко був справжнім творцем Української землі. Пам’ятаймо про це!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4569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254250"/>
            <a:ext cx="2736304" cy="3965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5219908"/>
            <a:ext cx="219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Автопортрет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9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443841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/>
              <a:t>Тарас Григорович Шевченко, як художник займає одне із самих почесних місць в українському образотворчому мистецтві. Шевченко був одним із перших художників, які прокладали новий реалістичний напрям, основоположник критичного реалізму в українському мистецтві. Загальновідомо, що Шевченко був одним із зачинателів і першим видатним майстром офорту у вітчизняному мистецтві. Сам він прекрасно володів всіма відомими тоді засобами графічного зображення.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9506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340768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Шевченко  </a:t>
            </a:r>
            <a:r>
              <a:rPr lang="ru-RU" sz="4400" i="1" dirty="0" err="1" smtClean="0"/>
              <a:t>працював</a:t>
            </a:r>
            <a:r>
              <a:rPr lang="ru-RU" sz="4400" i="1" dirty="0" smtClean="0"/>
              <a:t>  у </a:t>
            </a:r>
            <a:r>
              <a:rPr lang="ru-RU" sz="4400" i="1" dirty="0" err="1" smtClean="0"/>
              <a:t>трьох</a:t>
            </a:r>
            <a:r>
              <a:rPr lang="ru-RU" sz="4400" i="1" dirty="0" smtClean="0"/>
              <a:t> видах </a:t>
            </a:r>
            <a:r>
              <a:rPr lang="ru-RU" sz="4400" i="1" dirty="0" err="1" smtClean="0"/>
              <a:t>графіки</a:t>
            </a:r>
            <a:r>
              <a:rPr lang="ru-RU" sz="4400" i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400" i="1" dirty="0" smtClean="0"/>
              <a:t>Офорт</a:t>
            </a:r>
            <a:endParaRPr lang="ru-RU" sz="44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4400" i="1" dirty="0" err="1" smtClean="0"/>
              <a:t>Бістр</a:t>
            </a:r>
            <a:endParaRPr lang="ru-RU" sz="4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4400" i="1" dirty="0" err="1" smtClean="0"/>
              <a:t>Сепія</a:t>
            </a:r>
            <a:r>
              <a:rPr lang="ru-RU" sz="4400" i="1" dirty="0" smtClean="0"/>
              <a:t>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7848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492896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i="1" dirty="0" smtClean="0"/>
              <a:t>Офорт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9967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59" y="1412775"/>
            <a:ext cx="5760640" cy="3600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8" y="5229200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«У Ки</a:t>
            </a:r>
            <a:r>
              <a:rPr lang="uk-UA" sz="3200" i="1" dirty="0" err="1"/>
              <a:t>єві</a:t>
            </a:r>
            <a:r>
              <a:rPr lang="uk-UA" sz="3200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82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399009"/>
            <a:ext cx="5238750" cy="3686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1841" y="5373216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  «</a:t>
            </a:r>
            <a:r>
              <a:rPr lang="uk-UA" sz="2400" i="1" dirty="0"/>
              <a:t>Судня рада»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728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68542"/>
            <a:ext cx="4464496" cy="3638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29427" y="5373216"/>
            <a:ext cx="1853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/>
              <a:t>«Приятелі</a:t>
            </a:r>
            <a:r>
              <a:rPr lang="uk-UA" sz="2400" i="1" dirty="0"/>
              <a:t>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266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210726" cy="3915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30452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«Портрет </a:t>
            </a:r>
            <a:r>
              <a:rPr lang="ru-RU" i="1" dirty="0" err="1" smtClean="0"/>
              <a:t>літньої</a:t>
            </a:r>
            <a:r>
              <a:rPr lang="ru-RU" i="1" dirty="0" smtClean="0"/>
              <a:t> </a:t>
            </a:r>
            <a:r>
              <a:rPr lang="ru-RU" i="1" dirty="0" err="1" smtClean="0"/>
              <a:t>жінк</a:t>
            </a:r>
            <a:r>
              <a:rPr lang="uk-UA" i="1" dirty="0"/>
              <a:t>и</a:t>
            </a:r>
            <a:r>
              <a:rPr lang="ru-RU" i="1" dirty="0" smtClean="0"/>
              <a:t> </a:t>
            </a:r>
            <a:r>
              <a:rPr lang="ru-RU" i="1" dirty="0"/>
              <a:t>з</a:t>
            </a:r>
            <a:r>
              <a:rPr lang="ru-RU" i="1" dirty="0" smtClean="0"/>
              <a:t> хлопчиком»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966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122</TotalTime>
  <Words>179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Шевченко як художник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Шевченко як художник</dc:title>
  <dc:creator>ДАШУЛЯ</dc:creator>
  <cp:lastModifiedBy>ДАШУЛЯ</cp:lastModifiedBy>
  <cp:revision>11</cp:revision>
  <dcterms:created xsi:type="dcterms:W3CDTF">2012-03-18T11:56:13Z</dcterms:created>
  <dcterms:modified xsi:type="dcterms:W3CDTF">2012-03-18T14:02:03Z</dcterms:modified>
</cp:coreProperties>
</file>