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9EE3-8DC5-4C33-888C-AD6172D3CF85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9214-EF5E-4DA5-8DD7-8A28A332FA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8419126_utopijos_spalvos_paveiksliukas_23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15370" cy="2000264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літературні угрупування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572008"/>
            <a:ext cx="5257800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Робота</a:t>
            </a:r>
          </a:p>
          <a:p>
            <a:pPr algn="r"/>
            <a:r>
              <a:rPr lang="uk-UA" dirty="0" smtClean="0">
                <a:solidFill>
                  <a:srgbClr val="002060"/>
                </a:solidFill>
              </a:rPr>
              <a:t>Студентки 22 групи</a:t>
            </a:r>
          </a:p>
          <a:p>
            <a:pPr algn="r"/>
            <a:r>
              <a:rPr lang="uk-UA" dirty="0" err="1" smtClean="0">
                <a:solidFill>
                  <a:srgbClr val="002060"/>
                </a:solidFill>
              </a:rPr>
              <a:t>Борейко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К</a:t>
            </a:r>
            <a:r>
              <a:rPr lang="uk-UA" dirty="0" smtClean="0">
                <a:solidFill>
                  <a:srgbClr val="002060"/>
                </a:solidFill>
              </a:rPr>
              <a:t>атерини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276a_16ed80d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85918" y="142852"/>
            <a:ext cx="51972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«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Червона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Фіра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корпорація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харківських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поетів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Жадана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Р. Мельникова та І.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Пилипчука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створена у 1991 р. Як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вважає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І. Бондар-Терещенко,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постало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хвилі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антисистемного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харківського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андеграунду початку 90-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x</a:t>
            </a:r>
            <a:r>
              <a:rPr lang="uk-UA" sz="2400" b="1" i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концепцією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Червоної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Фіри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згідно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із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заявами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її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членів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став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неофутуризм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Провокативно-епатажні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твори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червонофірівців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стали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своєрідним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східноукраїнським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аналогом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карнавалу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Бу-Ба-Бу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Поєднання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пародій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публіцистичні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штампи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естетикою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побутової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перверзизації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створило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своєрідний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стиль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Червоної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Фіри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», 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котрому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гротеск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здебільшего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перемагає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професійну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роботу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текстом. </a:t>
            </a:r>
            <a:br>
              <a:rPr lang="ru-RU" sz="2400" b="1" i="1" dirty="0" smtClean="0">
                <a:solidFill>
                  <a:srgbClr val="002060"/>
                </a:solidFill>
                <a:latin typeface="+mj-lt"/>
              </a:rPr>
            </a:b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857232"/>
            <a:ext cx="8013608" cy="3214710"/>
          </a:xfrm>
        </p:spPr>
        <p:txBody>
          <a:bodyPr/>
          <a:lstStyle/>
          <a:p>
            <a:pPr algn="just"/>
            <a:r>
              <a:rPr lang="ru-RU" sz="11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У </a:t>
            </a:r>
            <a:r>
              <a:rPr lang="ru-RU" sz="2400" i="1" dirty="0" err="1" smtClean="0">
                <a:solidFill>
                  <a:srgbClr val="002060"/>
                </a:solidFill>
              </a:rPr>
              <a:t>кінці</a:t>
            </a:r>
            <a:r>
              <a:rPr lang="ru-RU" sz="2400" i="1" dirty="0" smtClean="0">
                <a:solidFill>
                  <a:srgbClr val="002060"/>
                </a:solidFill>
              </a:rPr>
              <a:t> 80-х — на початку 90-х </a:t>
            </a:r>
            <a:r>
              <a:rPr lang="en-US" sz="2400" i="1" dirty="0" smtClean="0">
                <a:solidFill>
                  <a:srgbClr val="002060"/>
                </a:solidFill>
              </a:rPr>
              <a:t>pp. XX </a:t>
            </a:r>
            <a:r>
              <a:rPr lang="ru-RU" sz="2400" i="1" dirty="0" smtClean="0">
                <a:solidFill>
                  <a:srgbClr val="002060"/>
                </a:solidFill>
              </a:rPr>
              <a:t>ст. </a:t>
            </a:r>
            <a:r>
              <a:rPr lang="ru-RU" sz="2400" i="1" dirty="0" err="1" smtClean="0">
                <a:solidFill>
                  <a:srgbClr val="002060"/>
                </a:solidFill>
              </a:rPr>
              <a:t>процес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оновлення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набув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значної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сили</a:t>
            </a: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r>
              <a:rPr lang="ru-RU" sz="2400" i="1" dirty="0" err="1" smtClean="0">
                <a:solidFill>
                  <a:srgbClr val="002060"/>
                </a:solidFill>
              </a:rPr>
              <a:t>Зміни</a:t>
            </a:r>
            <a:r>
              <a:rPr lang="ru-RU" sz="2400" i="1" dirty="0" smtClean="0">
                <a:solidFill>
                  <a:srgbClr val="002060"/>
                </a:solidFill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</a:rPr>
              <a:t>суспільному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житті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</a:rPr>
              <a:t>зокрема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розпад</a:t>
            </a:r>
            <a:r>
              <a:rPr lang="ru-RU" sz="2400" i="1" dirty="0" smtClean="0">
                <a:solidFill>
                  <a:srgbClr val="002060"/>
                </a:solidFill>
              </a:rPr>
              <a:t> СРСР, </a:t>
            </a:r>
            <a:r>
              <a:rPr lang="ru-RU" sz="2400" i="1" dirty="0" err="1" smtClean="0">
                <a:solidFill>
                  <a:srgbClr val="002060"/>
                </a:solidFill>
              </a:rPr>
              <a:t>відбились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в </a:t>
            </a:r>
            <a:r>
              <a:rPr lang="ru-RU" sz="2400" i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r>
              <a:rPr lang="ru-RU" sz="2400" i="1" dirty="0" err="1" smtClean="0">
                <a:solidFill>
                  <a:srgbClr val="002060"/>
                </a:solidFill>
              </a:rPr>
              <a:t>Нове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письменників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поетів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прагнуло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подивитись</a:t>
            </a:r>
            <a:r>
              <a:rPr lang="ru-RU" sz="2400" i="1" dirty="0" smtClean="0">
                <a:solidFill>
                  <a:srgbClr val="002060"/>
                </a:solidFill>
              </a:rPr>
              <a:t> на </a:t>
            </a:r>
            <a:r>
              <a:rPr lang="ru-RU" sz="2400" i="1" dirty="0" err="1" smtClean="0">
                <a:solidFill>
                  <a:srgbClr val="002060"/>
                </a:solidFill>
              </a:rPr>
              <a:t>навколишню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дійсність</a:t>
            </a:r>
            <a:r>
              <a:rPr lang="ru-RU" sz="2400" i="1" dirty="0" smtClean="0">
                <a:solidFill>
                  <a:srgbClr val="002060"/>
                </a:solidFill>
              </a:rPr>
              <a:t> по-новому, а не </a:t>
            </a:r>
            <a:r>
              <a:rPr lang="ru-RU" sz="2400" i="1" dirty="0" err="1" smtClean="0">
                <a:solidFill>
                  <a:srgbClr val="002060"/>
                </a:solidFill>
              </a:rPr>
              <a:t>під</a:t>
            </a:r>
            <a:r>
              <a:rPr lang="ru-RU" sz="2400" i="1" dirty="0" smtClean="0">
                <a:solidFill>
                  <a:srgbClr val="002060"/>
                </a:solidFill>
              </a:rPr>
              <a:t> кутом методу «</a:t>
            </a:r>
            <a:r>
              <a:rPr lang="ru-RU" sz="2400" i="1" dirty="0" err="1" smtClean="0">
                <a:solidFill>
                  <a:srgbClr val="002060"/>
                </a:solidFill>
              </a:rPr>
              <a:t>соцреалізму</a:t>
            </a:r>
            <a:r>
              <a:rPr lang="ru-RU" sz="2400" i="1" dirty="0" smtClean="0">
                <a:solidFill>
                  <a:srgbClr val="002060"/>
                </a:solidFill>
              </a:rPr>
              <a:t>». У </a:t>
            </a:r>
            <a:r>
              <a:rPr lang="ru-RU" sz="2400" i="1" dirty="0" err="1" smtClean="0">
                <a:solidFill>
                  <a:srgbClr val="002060"/>
                </a:solidFill>
              </a:rPr>
              <a:t>літературі</a:t>
            </a:r>
            <a:r>
              <a:rPr lang="ru-RU" sz="2400" i="1" dirty="0" smtClean="0">
                <a:solidFill>
                  <a:srgbClr val="002060"/>
                </a:solidFill>
              </a:rPr>
              <a:t> почали </a:t>
            </a:r>
            <a:r>
              <a:rPr lang="ru-RU" sz="2400" i="1" dirty="0" err="1" smtClean="0">
                <a:solidFill>
                  <a:srgbClr val="002060"/>
                </a:solidFill>
              </a:rPr>
              <a:t>з'являтись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нові</a:t>
            </a:r>
            <a:r>
              <a:rPr lang="ru-RU" sz="2400" i="1" dirty="0" smtClean="0">
                <a:solidFill>
                  <a:srgbClr val="002060"/>
                </a:solidFill>
              </a:rPr>
              <a:t> теми, </a:t>
            </a:r>
            <a:r>
              <a:rPr lang="ru-RU" sz="2400" i="1" dirty="0" err="1" smtClean="0">
                <a:solidFill>
                  <a:srgbClr val="002060"/>
                </a:solidFill>
              </a:rPr>
              <a:t>зрештою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змінився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підхід</a:t>
            </a:r>
            <a:r>
              <a:rPr lang="ru-RU" sz="2400" i="1" dirty="0" smtClean="0">
                <a:solidFill>
                  <a:srgbClr val="002060"/>
                </a:solidFill>
              </a:rPr>
              <a:t> до </a:t>
            </a:r>
            <a:r>
              <a:rPr lang="ru-RU" sz="2400" i="1" dirty="0" err="1" smtClean="0">
                <a:solidFill>
                  <a:srgbClr val="002060"/>
                </a:solidFill>
              </a:rPr>
              <a:t>творчості</a:t>
            </a: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214818"/>
            <a:ext cx="4929222" cy="250030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2412653_wallpapers-for-all_-pack-18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15370" cy="47149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Отже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говорячи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про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українську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літературу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кінця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XX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ст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.,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традиційно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наголошують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на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світоглядно-мистецькому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напрямі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в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останні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десятиліття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прийшов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на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зміну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модернізмові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,—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постмодернізму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як основному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художньому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напряму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літератури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90-х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років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XX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ст. І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хоча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стосовно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постмодернізму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досі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не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припиняються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дискусії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зупинимось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на тому,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більшість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дослідників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вважає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український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постмодернізм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зародився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у 1980-х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pp.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пов'язаний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іменами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Ю.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Андруховича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О.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Ірванця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В.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Неборака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Ю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Позаяк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В.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Недоступ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+mj-lt"/>
              </a:rPr>
              <a:t>Лучук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, Н. Гончар;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Андрусяк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929618" cy="34290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     До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визначальних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рис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постмодернізму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слід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віднести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поєднання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різних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стильових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тенденцій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часткову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опозиційність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до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традиції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універсальність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проблематики,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позачасовість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позапросторовість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зображення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епатажність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зміну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функцій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автора та героя, культ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незалежної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особистості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потяг до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архаїки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міфу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колективного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позасвідомого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прагнення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поєднати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істини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різних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націй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культур,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релігій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філософій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іронічність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пародійність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тощо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</a:t>
            </a:r>
            <a:br>
              <a:rPr lang="ru-RU" sz="2400" b="1" i="1" dirty="0" smtClean="0">
                <a:solidFill>
                  <a:srgbClr val="002060"/>
                </a:solidFill>
                <a:latin typeface="+mj-lt"/>
              </a:rPr>
            </a:b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53270322_SHut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645489"/>
            <a:ext cx="3000364" cy="3212511"/>
          </a:xfrm>
          <a:prstGeom prst="rect">
            <a:avLst/>
          </a:prstGeom>
        </p:spPr>
      </p:pic>
      <p:pic>
        <p:nvPicPr>
          <p:cNvPr id="5" name="Рисунок 4" descr="post-36173-1270542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2438400" cy="3048000"/>
          </a:xfrm>
          <a:prstGeom prst="rect">
            <a:avLst/>
          </a:prstGeom>
        </p:spPr>
      </p:pic>
      <p:pic>
        <p:nvPicPr>
          <p:cNvPr id="6" name="Рисунок 5" descr="1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608157"/>
            <a:ext cx="2643206" cy="32498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b0cac_8e87aa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Утворена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6—8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березня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1997 р. на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установчих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зборах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АУП (118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учасників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).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Організація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АУП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має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за мету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подолання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структурно-ідеологічного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змертвіння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письменницькому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середовищі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України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виникло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через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неспроможність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керівництва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Спілки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письменників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України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реформувати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структуру та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концептуальні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засади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Спілки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письменників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до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рівня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відповідності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вимогам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сучасної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ситуації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(як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соціальної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так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світоглядної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). Президентом АУП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було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обрано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Ю.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Покальчука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після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президентом АУП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було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обрано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Федюка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162-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0364" y="214290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+mj-lt"/>
              </a:rPr>
              <a:t>«БУ-БА-БУ»</a:t>
            </a:r>
            <a:endParaRPr lang="ru-RU" sz="4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Бурлеск-Балаган-Буфонада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Літературне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складається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Ю.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Андруховича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В.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Неборака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та О.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Ірванця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Літературне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засноване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17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квітня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1985р. 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Львові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В 1995р. 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львівському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видавництві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Каменяр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вийшла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книга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Бу-Ба-Бу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». </a:t>
            </a:r>
            <a:br>
              <a:rPr lang="ru-RU" sz="2400" b="1" i="1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       </a:t>
            </a:r>
            <a:br>
              <a:rPr lang="ru-RU" sz="2400" b="1" i="1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стало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втіленням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карнавального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необароково-го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мислення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притаманного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метаісторичній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карнавальній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культурі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людства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Творчість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учасників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Бу-Ба-Бу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в межах самого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стала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ситуативно-концептуальним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мистецьким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відгуком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на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суспільну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рефлексію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Бу-Ба-Бу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заснувало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свою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Академію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472" y="214290"/>
            <a:ext cx="75764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</a:rPr>
              <a:t>«</a:t>
            </a:r>
            <a:r>
              <a:rPr kumimoji="0" lang="ru-RU" sz="5400" i="1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</a:rPr>
              <a:t>Музейний</a:t>
            </a:r>
            <a:r>
              <a:rPr kumimoji="0" lang="ru-RU" sz="540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</a:rPr>
              <a:t> </a:t>
            </a:r>
            <a:r>
              <a:rPr kumimoji="0" lang="ru-RU" sz="5400" i="1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</a:rPr>
              <a:t>провулок</a:t>
            </a:r>
            <a:r>
              <a:rPr kumimoji="0" lang="ru-RU" sz="540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+mj-lt"/>
              </a:rPr>
              <a:t>, 8»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Літературний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неокласичний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гурт».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Виник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1990р.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ініціативи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В.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Бориспольця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О.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Бригинця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та В.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Жовнорука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1992р. видано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колективну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збірку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Гуманітарна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допомога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»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українською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німецькою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мовами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 descr="590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726" y="1928802"/>
            <a:ext cx="2862274" cy="4293411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aya_kartinka_nerovnye_linii-1152x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042" y="428604"/>
            <a:ext cx="5715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«Нова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дегенерація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C66"/>
                </a:solidFill>
              </a:rPr>
              <a:t> 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Поетичне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літугрупування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існувало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у 1991 —1994 </a:t>
            </a:r>
            <a:r>
              <a:rPr lang="en-US" sz="2400" b="1" i="1" dirty="0" smtClean="0">
                <a:solidFill>
                  <a:srgbClr val="FF0066"/>
                </a:solidFill>
                <a:latin typeface="+mj-lt"/>
              </a:rPr>
              <a:t>pp.,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складалось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трьох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літераторів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вихідців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Івано-Франківської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області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.</a:t>
            </a:r>
          </a:p>
          <a:p>
            <a:endParaRPr lang="ru-RU" sz="2400" b="1" i="1" dirty="0" smtClean="0">
              <a:solidFill>
                <a:srgbClr val="FF0066"/>
              </a:solidFill>
              <a:latin typeface="+mj-lt"/>
            </a:endParaRPr>
          </a:p>
          <a:p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У 1992 р.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літугрупування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видало три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перші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збірки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названих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поетів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під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однією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обкладинкою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Загальна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назва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цього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проекту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була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також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«Нова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дегенерація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».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Передмову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написав Ю.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Андрухович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.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Тексти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членів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«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Нової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дегенерації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»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перебувають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у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дискурсивній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сфері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неомодерних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  <a:latin typeface="+mj-lt"/>
              </a:rPr>
              <a:t>літературних</a:t>
            </a:r>
            <a:r>
              <a:rPr lang="ru-RU" sz="2400" b="1" i="1" dirty="0" smtClean="0">
                <a:solidFill>
                  <a:srgbClr val="FF0066"/>
                </a:solidFill>
                <a:latin typeface="+mj-lt"/>
              </a:rPr>
              <a:t> практик. </a:t>
            </a:r>
            <a:r>
              <a:rPr lang="ru-RU" sz="2400" dirty="0" smtClean="0">
                <a:solidFill>
                  <a:srgbClr val="FF0066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+mj-lt"/>
              </a:rPr>
            </a:br>
            <a:endParaRPr lang="ru-RU" sz="2400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258c0_2ac6c9e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57290" y="571480"/>
            <a:ext cx="54825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+mj-lt"/>
              </a:rPr>
              <a:t>«Пропала грамота»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0024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Літературне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угрупування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трьох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київських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поетів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: Юрка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Позаяка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Віктора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Недоступа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та Семена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Либоня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Існувала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кінці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80-х — на початку 90-х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pp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 «Пропала грамота»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була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заявлена як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авангардний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проект. У 1991 р. «Пропала грамота»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випустила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книгу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однойменною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назвою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5" grpId="0"/>
    </p:bld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66</TotalTime>
  <Words>566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Fresh</vt:lpstr>
      <vt:lpstr>Сучасні літературні угрупування</vt:lpstr>
      <vt:lpstr> У кінці 80-х — на початку 90-х pp. XX ст. процес оновлення української літератури набув значної сили. Зміни в суспільному житті країни, зокрема розпад СРСР, відбились і в розвитку літератури. Нове покоління письменників і поетів прагнуло подивитись на навколишню дійсність по-новому, а не під кутом методу «соцреалізму». У літературі почали з'являтись нові теми, зрештою змінився і підхід до творчості.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літературні угрупування</dc:title>
  <dc:creator>Admin</dc:creator>
  <cp:lastModifiedBy>Admin</cp:lastModifiedBy>
  <cp:revision>7</cp:revision>
  <dcterms:created xsi:type="dcterms:W3CDTF">2012-03-15T17:11:31Z</dcterms:created>
  <dcterms:modified xsi:type="dcterms:W3CDTF">2012-03-15T18:18:06Z</dcterms:modified>
</cp:coreProperties>
</file>