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76672" y="692696"/>
            <a:ext cx="4114187" cy="4392488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35699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://www.ukrreferat.com/lib/literat/ukrainski_pysmennyky/pidmogylnyi.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69" y="-46828"/>
            <a:ext cx="4968552" cy="690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5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8 </a:t>
            </a:r>
            <a:r>
              <a:rPr lang="ru-RU" dirty="0" err="1"/>
              <a:t>грудня</a:t>
            </a:r>
            <a:r>
              <a:rPr lang="ru-RU" dirty="0"/>
              <a:t> 1934 року </a:t>
            </a:r>
            <a:r>
              <a:rPr lang="ru-RU" dirty="0" err="1"/>
              <a:t>Валер'яна</a:t>
            </a:r>
            <a:r>
              <a:rPr lang="ru-RU" dirty="0"/>
              <a:t> </a:t>
            </a:r>
            <a:r>
              <a:rPr lang="ru-RU" dirty="0" err="1"/>
              <a:t>Підмогильного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заарештовано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звинуваченням</a:t>
            </a:r>
            <a:r>
              <a:rPr lang="ru-RU" dirty="0"/>
              <a:t> в «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терористичної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ставила </a:t>
            </a:r>
            <a:r>
              <a:rPr lang="ru-RU" dirty="0" err="1"/>
              <a:t>собі</a:t>
            </a:r>
            <a:r>
              <a:rPr lang="ru-RU" dirty="0"/>
              <a:t> за мету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терору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».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19428" cy="572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73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допитах</a:t>
            </a:r>
            <a:r>
              <a:rPr lang="ru-RU" dirty="0"/>
              <a:t> </a:t>
            </a:r>
            <a:r>
              <a:rPr lang="ru-RU" dirty="0" err="1"/>
              <a:t>Підмогильний</a:t>
            </a:r>
            <a:r>
              <a:rPr lang="ru-RU" dirty="0"/>
              <a:t> </a:t>
            </a:r>
            <a:r>
              <a:rPr lang="ru-RU" dirty="0" err="1"/>
              <a:t>відповідав</a:t>
            </a:r>
            <a:r>
              <a:rPr lang="ru-RU" dirty="0"/>
              <a:t> </a:t>
            </a:r>
            <a:r>
              <a:rPr lang="ru-RU" dirty="0" err="1"/>
              <a:t>слідчим</a:t>
            </a:r>
            <a:r>
              <a:rPr lang="ru-RU" dirty="0"/>
              <a:t>: «</a:t>
            </a:r>
            <a:r>
              <a:rPr lang="ru-RU" dirty="0" err="1"/>
              <a:t>Винним</a:t>
            </a:r>
            <a:r>
              <a:rPr lang="ru-RU" dirty="0"/>
              <a:t> себе не </a:t>
            </a:r>
            <a:r>
              <a:rPr lang="ru-RU" dirty="0" err="1"/>
              <a:t>визнаю</a:t>
            </a:r>
            <a:r>
              <a:rPr lang="ru-RU" dirty="0"/>
              <a:t>». </a:t>
            </a:r>
            <a:r>
              <a:rPr lang="ru-RU" dirty="0" err="1"/>
              <a:t>Проте</a:t>
            </a:r>
            <a:r>
              <a:rPr lang="ru-RU" dirty="0"/>
              <a:t> 11 </a:t>
            </a:r>
            <a:r>
              <a:rPr lang="ru-RU" dirty="0" err="1"/>
              <a:t>січня</a:t>
            </a:r>
            <a:r>
              <a:rPr lang="ru-RU" dirty="0"/>
              <a:t> 1935 року в </a:t>
            </a:r>
            <a:r>
              <a:rPr lang="ru-RU" dirty="0" err="1"/>
              <a:t>протоколі</a:t>
            </a:r>
            <a:r>
              <a:rPr lang="ru-RU" dirty="0"/>
              <a:t> </a:t>
            </a:r>
            <a:r>
              <a:rPr lang="ru-RU" dirty="0" err="1"/>
              <a:t>з'явилося</a:t>
            </a:r>
            <a:r>
              <a:rPr lang="ru-RU" dirty="0"/>
              <a:t> «</a:t>
            </a:r>
            <a:r>
              <a:rPr lang="ru-RU" dirty="0" err="1"/>
              <a:t>зізнання</a:t>
            </a:r>
            <a:r>
              <a:rPr lang="ru-RU" dirty="0"/>
              <a:t>» </a:t>
            </a:r>
            <a:r>
              <a:rPr lang="ru-RU" dirty="0" err="1"/>
              <a:t>Підмогильного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ніби</a:t>
            </a:r>
            <a:r>
              <a:rPr lang="ru-RU" dirty="0"/>
              <a:t>-то належав до «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письменників-націоналістів</a:t>
            </a:r>
            <a:r>
              <a:rPr lang="ru-RU" dirty="0"/>
              <a:t> з </a:t>
            </a:r>
            <a:r>
              <a:rPr lang="ru-RU" dirty="0" err="1"/>
              <a:t>терористичними</a:t>
            </a:r>
            <a:r>
              <a:rPr lang="ru-RU" dirty="0"/>
              <a:t> настроями у </a:t>
            </a:r>
            <a:r>
              <a:rPr lang="ru-RU" dirty="0" err="1"/>
              <a:t>ставленні</a:t>
            </a:r>
            <a:r>
              <a:rPr lang="ru-RU" dirty="0"/>
              <a:t> до </a:t>
            </a:r>
            <a:r>
              <a:rPr lang="ru-RU" dirty="0" err="1"/>
              <a:t>вождів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73360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 листопада 1937 року до </a:t>
            </a:r>
            <a:r>
              <a:rPr lang="ru-RU" dirty="0" err="1"/>
              <a:t>двадцятилітнього</a:t>
            </a:r>
            <a:r>
              <a:rPr lang="ru-RU" dirty="0"/>
              <a:t> </a:t>
            </a:r>
            <a:r>
              <a:rPr lang="ru-RU" dirty="0" err="1"/>
              <a:t>ювілею</a:t>
            </a:r>
            <a:r>
              <a:rPr lang="ru-RU" dirty="0"/>
              <a:t> </a:t>
            </a:r>
            <a:r>
              <a:rPr lang="ru-RU" dirty="0" err="1"/>
              <a:t>Жовтневої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</a:t>
            </a:r>
            <a:r>
              <a:rPr lang="ru-RU" dirty="0" err="1"/>
              <a:t>особлива</a:t>
            </a:r>
            <a:r>
              <a:rPr lang="ru-RU" dirty="0"/>
              <a:t> </a:t>
            </a:r>
            <a:r>
              <a:rPr lang="ru-RU" dirty="0" err="1"/>
              <a:t>трійка</a:t>
            </a:r>
            <a:r>
              <a:rPr lang="ru-RU" dirty="0"/>
              <a:t> УНКВС </a:t>
            </a:r>
            <a:r>
              <a:rPr lang="ru-RU" dirty="0" err="1"/>
              <a:t>винесла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вирок</a:t>
            </a:r>
            <a:r>
              <a:rPr lang="ru-RU" dirty="0"/>
              <a:t>: «</a:t>
            </a:r>
            <a:r>
              <a:rPr lang="ru-RU" dirty="0" err="1"/>
              <a:t>Розстріляти</a:t>
            </a:r>
            <a:r>
              <a:rPr lang="ru-RU" dirty="0"/>
              <a:t>»,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звільнити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для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мучеників</a:t>
            </a:r>
            <a:r>
              <a:rPr lang="ru-RU" dirty="0"/>
              <a:t> режиму.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Валер'яном</a:t>
            </a:r>
            <a:r>
              <a:rPr lang="ru-RU" dirty="0"/>
              <a:t> </a:t>
            </a:r>
            <a:r>
              <a:rPr lang="ru-RU" dirty="0" err="1"/>
              <a:t>Підмогильним</a:t>
            </a:r>
            <a:r>
              <a:rPr lang="ru-RU" dirty="0"/>
              <a:t> в </a:t>
            </a:r>
            <a:r>
              <a:rPr lang="ru-RU" dirty="0" err="1"/>
              <a:t>урочищі</a:t>
            </a:r>
            <a:r>
              <a:rPr lang="ru-RU" dirty="0"/>
              <a:t> </a:t>
            </a:r>
            <a:r>
              <a:rPr lang="ru-RU" dirty="0" err="1"/>
              <a:t>Сандармох</a:t>
            </a:r>
            <a:r>
              <a:rPr lang="ru-RU" dirty="0"/>
              <a:t> у </a:t>
            </a:r>
            <a:r>
              <a:rPr lang="ru-RU" dirty="0" err="1"/>
              <a:t>Карелії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розстріляно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1000 </a:t>
            </a:r>
            <a:r>
              <a:rPr lang="ru-RU" dirty="0" err="1"/>
              <a:t>в'язнів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32092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58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Байковому </a:t>
            </a:r>
            <a:r>
              <a:rPr lang="ru-RU" dirty="0" err="1"/>
              <a:t>кладовищі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 є могила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Підмогильних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"/>
            <a:ext cx="8839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97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736304"/>
          </a:xfrm>
        </p:spPr>
        <p:txBody>
          <a:bodyPr>
            <a:noAutofit/>
          </a:bodyPr>
          <a:lstStyle/>
          <a:p>
            <a:r>
              <a:rPr lang="uk-UA" sz="11500" dirty="0" smtClean="0"/>
              <a:t>Біографія</a:t>
            </a:r>
            <a:endParaRPr lang="ru-RU" sz="11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792128"/>
          </a:xfrm>
        </p:spPr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29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709160"/>
          </a:xfrm>
        </p:spPr>
        <p:txBody>
          <a:bodyPr/>
          <a:lstStyle/>
          <a:p>
            <a:r>
              <a:rPr lang="vi-VN" dirty="0"/>
              <a:t>Валер'ян (Валеріян) </a:t>
            </a:r>
            <a:r>
              <a:rPr lang="vi-VN" dirty="0" smtClean="0"/>
              <a:t>Петрович Підмогильний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uk-UA" dirty="0" smtClean="0"/>
              <a:t>український письменник і перекладач, один з найвидатніших прозаїків українського «розстріляного відродження».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11628"/>
            <a:ext cx="5582394" cy="418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45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Валер'ян</a:t>
            </a:r>
            <a:r>
              <a:rPr lang="ru-RU" dirty="0"/>
              <a:t> </a:t>
            </a:r>
            <a:r>
              <a:rPr lang="ru-RU" dirty="0" err="1"/>
              <a:t>Підмогильний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2 лютого 1901 року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Писарівка</a:t>
            </a:r>
            <a:r>
              <a:rPr lang="ru-RU" dirty="0"/>
              <a:t> </a:t>
            </a:r>
            <a:r>
              <a:rPr lang="ru-RU" dirty="0" err="1"/>
              <a:t>Павлоградського</a:t>
            </a:r>
            <a:r>
              <a:rPr lang="ru-RU" dirty="0"/>
              <a:t> </a:t>
            </a:r>
            <a:r>
              <a:rPr lang="ru-RU" dirty="0" err="1" smtClean="0"/>
              <a:t>повіту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Катеринославщині</a:t>
            </a:r>
            <a:r>
              <a:rPr lang="ru-RU" dirty="0"/>
              <a:t> в </a:t>
            </a:r>
            <a:r>
              <a:rPr lang="ru-RU" dirty="0" err="1"/>
              <a:t>бідній</a:t>
            </a:r>
            <a:r>
              <a:rPr lang="ru-RU" dirty="0"/>
              <a:t> </a:t>
            </a:r>
            <a:r>
              <a:rPr lang="ru-RU" dirty="0" err="1"/>
              <a:t>селянській</a:t>
            </a:r>
            <a:r>
              <a:rPr lang="ru-RU" dirty="0"/>
              <a:t> </a:t>
            </a:r>
            <a:r>
              <a:rPr lang="ru-RU" dirty="0" err="1" smtClean="0"/>
              <a:t>родині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06" y="-111567"/>
            <a:ext cx="9280626" cy="696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93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Коли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14 </a:t>
            </a:r>
            <a:r>
              <a:rPr lang="ru-RU" dirty="0" err="1"/>
              <a:t>років</a:t>
            </a:r>
            <a:r>
              <a:rPr lang="ru-RU" dirty="0"/>
              <a:t>, батьки переселились до </a:t>
            </a:r>
            <a:r>
              <a:rPr lang="ru-RU" dirty="0" err="1"/>
              <a:t>панської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Чаплі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834" y="3068960"/>
            <a:ext cx="10907842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81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Друкуватися</a:t>
            </a:r>
            <a:r>
              <a:rPr lang="ru-RU" dirty="0"/>
              <a:t> почав </a:t>
            </a:r>
            <a:r>
              <a:rPr lang="ru-RU" dirty="0" err="1"/>
              <a:t>ще</a:t>
            </a:r>
            <a:r>
              <a:rPr lang="ru-RU" dirty="0"/>
              <a:t> з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псевдонімом</a:t>
            </a:r>
            <a:r>
              <a:rPr lang="ru-RU" dirty="0"/>
              <a:t> Лорд </a:t>
            </a:r>
            <a:r>
              <a:rPr lang="ru-RU" dirty="0" err="1"/>
              <a:t>Лістер</a:t>
            </a:r>
            <a:r>
              <a:rPr lang="ru-RU" dirty="0"/>
              <a:t>. У </a:t>
            </a:r>
            <a:r>
              <a:rPr lang="ru-RU" dirty="0" err="1"/>
              <a:t>шкільному</a:t>
            </a:r>
            <a:r>
              <a:rPr lang="ru-RU" dirty="0"/>
              <a:t> </a:t>
            </a:r>
            <a:r>
              <a:rPr lang="ru-RU" dirty="0" err="1"/>
              <a:t>журналі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публікував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пригодницькі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459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Літературна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переривалась</a:t>
            </a:r>
            <a:r>
              <a:rPr lang="ru-RU" dirty="0" smtClean="0"/>
              <a:t> </a:t>
            </a:r>
            <a:r>
              <a:rPr lang="ru-RU" dirty="0" err="1" smtClean="0"/>
              <a:t>вчителюванням</a:t>
            </a:r>
            <a:r>
              <a:rPr lang="ru-RU" dirty="0" smtClean="0"/>
              <a:t>, </a:t>
            </a:r>
            <a:r>
              <a:rPr lang="ru-RU" dirty="0" err="1" smtClean="0"/>
              <a:t>працею</a:t>
            </a:r>
            <a:r>
              <a:rPr lang="ru-RU" dirty="0" smtClean="0"/>
              <a:t> у </a:t>
            </a:r>
            <a:r>
              <a:rPr lang="ru-RU" dirty="0" err="1" smtClean="0"/>
              <a:t>видавництвах</a:t>
            </a:r>
            <a:r>
              <a:rPr lang="ru-RU" dirty="0" smtClean="0"/>
              <a:t>. Так у 1920–1921 роках </a:t>
            </a:r>
            <a:r>
              <a:rPr lang="ru-RU" dirty="0" err="1" smtClean="0"/>
              <a:t>Підмогильний</a:t>
            </a:r>
            <a:r>
              <a:rPr lang="ru-RU" dirty="0" smtClean="0"/>
              <a:t> </a:t>
            </a:r>
            <a:r>
              <a:rPr lang="ru-RU" dirty="0" err="1" smtClean="0"/>
              <a:t>вчителював</a:t>
            </a:r>
            <a:r>
              <a:rPr lang="ru-RU" dirty="0" smtClean="0"/>
              <a:t> у </a:t>
            </a:r>
            <a:r>
              <a:rPr lang="ru-RU" dirty="0" err="1" smtClean="0"/>
              <a:t>Павлограді</a:t>
            </a:r>
            <a:r>
              <a:rPr lang="ru-RU" dirty="0" smtClean="0"/>
              <a:t> на </a:t>
            </a:r>
            <a:r>
              <a:rPr lang="ru-RU" dirty="0" err="1" smtClean="0"/>
              <a:t>Катеринославщині</a:t>
            </a:r>
            <a:r>
              <a:rPr lang="ru-RU" dirty="0" smtClean="0"/>
              <a:t>. У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в </a:t>
            </a:r>
            <a:r>
              <a:rPr lang="ru-RU" dirty="0" err="1" smtClean="0"/>
              <a:t>становленні</a:t>
            </a:r>
            <a:r>
              <a:rPr lang="ru-RU" dirty="0" smtClean="0"/>
              <a:t> </a:t>
            </a: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 </a:t>
            </a:r>
            <a:r>
              <a:rPr lang="ru-RU" dirty="0" err="1" smtClean="0"/>
              <a:t>Підмогильного</a:t>
            </a:r>
            <a:r>
              <a:rPr lang="ru-RU" dirty="0" smtClean="0"/>
              <a:t> </a:t>
            </a:r>
            <a:r>
              <a:rPr lang="ru-RU" dirty="0" err="1" smtClean="0"/>
              <a:t>відіграв</a:t>
            </a:r>
            <a:r>
              <a:rPr lang="ru-RU" dirty="0" smtClean="0"/>
              <a:t> </a:t>
            </a:r>
            <a:r>
              <a:rPr lang="ru-RU" dirty="0" err="1" smtClean="0"/>
              <a:t>літературознавець</a:t>
            </a:r>
            <a:r>
              <a:rPr lang="ru-RU" dirty="0" smtClean="0"/>
              <a:t> Петро </a:t>
            </a:r>
            <a:r>
              <a:rPr lang="ru-RU" dirty="0" err="1" smtClean="0"/>
              <a:t>Єфремов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57" y="188640"/>
            <a:ext cx="7905483" cy="645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61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1921 року </a:t>
            </a:r>
            <a:r>
              <a:rPr lang="ru-RU" dirty="0" err="1"/>
              <a:t>Підмогильний</a:t>
            </a:r>
            <a:r>
              <a:rPr lang="ru-RU" dirty="0"/>
              <a:t> </a:t>
            </a:r>
            <a:r>
              <a:rPr lang="ru-RU" dirty="0" err="1"/>
              <a:t>переїхав</a:t>
            </a:r>
            <a:r>
              <a:rPr lang="ru-RU" dirty="0"/>
              <a:t> до </a:t>
            </a:r>
            <a:r>
              <a:rPr lang="ru-RU" dirty="0" err="1"/>
              <a:t>Києва</a:t>
            </a:r>
            <a:r>
              <a:rPr lang="ru-RU" dirty="0"/>
              <a:t>, де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бібліографом</a:t>
            </a:r>
            <a:r>
              <a:rPr lang="ru-RU" dirty="0"/>
              <a:t> </a:t>
            </a:r>
            <a:r>
              <a:rPr lang="ru-RU" dirty="0" err="1"/>
              <a:t>Книжкової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. У 1921–1923 роки, коли в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лютував</a:t>
            </a:r>
            <a:r>
              <a:rPr lang="ru-RU" dirty="0"/>
              <a:t> голод, </a:t>
            </a:r>
            <a:r>
              <a:rPr lang="ru-RU" dirty="0" err="1"/>
              <a:t>залишив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й </a:t>
            </a:r>
            <a:r>
              <a:rPr lang="ru-RU" dirty="0" err="1"/>
              <a:t>викладав</a:t>
            </a:r>
            <a:r>
              <a:rPr lang="ru-RU" dirty="0"/>
              <a:t>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та </a:t>
            </a:r>
            <a:r>
              <a:rPr lang="ru-RU" dirty="0" err="1"/>
              <a:t>політосвіту</a:t>
            </a:r>
            <a:r>
              <a:rPr lang="ru-RU" dirty="0"/>
              <a:t> у </a:t>
            </a:r>
            <a:r>
              <a:rPr lang="ru-RU" dirty="0" err="1"/>
              <a:t>Ворзельській</a:t>
            </a:r>
            <a:r>
              <a:rPr lang="ru-RU" dirty="0"/>
              <a:t> </a:t>
            </a:r>
            <a:r>
              <a:rPr lang="ru-RU" dirty="0" err="1"/>
              <a:t>трудовій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. 1921 року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 з </a:t>
            </a:r>
            <a:r>
              <a:rPr lang="ru-RU" dirty="0" err="1"/>
              <a:t>донькою</a:t>
            </a:r>
            <a:r>
              <a:rPr lang="ru-RU" dirty="0"/>
              <a:t> </a:t>
            </a:r>
            <a:r>
              <a:rPr lang="ru-RU" dirty="0" err="1"/>
              <a:t>ворзелівського</a:t>
            </a:r>
            <a:r>
              <a:rPr lang="ru-RU" dirty="0"/>
              <a:t> </a:t>
            </a:r>
            <a:r>
              <a:rPr lang="ru-RU" dirty="0" err="1"/>
              <a:t>священика</a:t>
            </a:r>
            <a:r>
              <a:rPr lang="ru-RU" dirty="0"/>
              <a:t> </a:t>
            </a:r>
            <a:r>
              <a:rPr lang="ru-RU" dirty="0" err="1"/>
              <a:t>Катрею</a:t>
            </a:r>
            <a:r>
              <a:rPr lang="ru-RU" dirty="0"/>
              <a:t> </a:t>
            </a:r>
            <a:r>
              <a:rPr lang="ru-RU" dirty="0" err="1"/>
              <a:t>Червінською</a:t>
            </a:r>
            <a:r>
              <a:rPr lang="ru-RU" dirty="0"/>
              <a:t>, актрисою Театру юного </a:t>
            </a:r>
            <a:r>
              <a:rPr lang="ru-RU" dirty="0" err="1"/>
              <a:t>глядача</a:t>
            </a:r>
            <a:r>
              <a:rPr lang="ru-RU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0208"/>
            <a:ext cx="7776864" cy="659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85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1931 року </a:t>
            </a:r>
            <a:r>
              <a:rPr lang="ru-RU" dirty="0" err="1"/>
              <a:t>переїхав</a:t>
            </a:r>
            <a:r>
              <a:rPr lang="ru-RU" dirty="0"/>
              <a:t> до </a:t>
            </a:r>
            <a:r>
              <a:rPr lang="ru-RU" dirty="0" err="1"/>
              <a:t>Харкова</a:t>
            </a:r>
            <a:r>
              <a:rPr lang="ru-RU" dirty="0"/>
              <a:t>, очевидно, </a:t>
            </a:r>
            <a:r>
              <a:rPr lang="ru-RU" dirty="0" err="1"/>
              <a:t>сподіваючись</a:t>
            </a:r>
            <a:r>
              <a:rPr lang="ru-RU" dirty="0"/>
              <a:t> на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публікації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й </a:t>
            </a:r>
            <a:r>
              <a:rPr lang="ru-RU" dirty="0" err="1"/>
              <a:t>розраховуючи</a:t>
            </a:r>
            <a:r>
              <a:rPr lang="ru-RU" dirty="0"/>
              <a:t> на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зростаючий</a:t>
            </a:r>
            <a:r>
              <a:rPr lang="ru-RU" dirty="0"/>
              <a:t> авторитет </a:t>
            </a:r>
            <a:r>
              <a:rPr lang="ru-RU" dirty="0" err="1"/>
              <a:t>перекладача</a:t>
            </a:r>
            <a:r>
              <a:rPr lang="ru-RU" dirty="0"/>
              <a:t>. І </a:t>
            </a:r>
            <a:r>
              <a:rPr lang="ru-RU" dirty="0" err="1"/>
              <a:t>справді</a:t>
            </a:r>
            <a:r>
              <a:rPr lang="ru-RU" dirty="0"/>
              <a:t> в </a:t>
            </a:r>
            <a:r>
              <a:rPr lang="ru-RU" dirty="0" err="1"/>
              <a:t>Харкові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у </a:t>
            </a:r>
            <a:r>
              <a:rPr lang="ru-RU" dirty="0" err="1"/>
              <a:t>видавництві</a:t>
            </a:r>
            <a:r>
              <a:rPr lang="ru-RU" dirty="0"/>
              <a:t> "</a:t>
            </a:r>
            <a:r>
              <a:rPr lang="ru-RU" dirty="0" err="1"/>
              <a:t>ЛіМ</a:t>
            </a:r>
            <a:r>
              <a:rPr lang="ru-RU" dirty="0"/>
              <a:t>", а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посаду консультанта з </a:t>
            </a:r>
            <a:r>
              <a:rPr lang="ru-RU" dirty="0" err="1"/>
              <a:t>іноземно</a:t>
            </a:r>
            <a:r>
              <a:rPr lang="en-US" dirty="0"/>
              <a:t>ï </a:t>
            </a:r>
            <a:r>
              <a:rPr lang="ru-RU" dirty="0" err="1"/>
              <a:t>літератури</a:t>
            </a:r>
            <a:r>
              <a:rPr lang="ru-RU" dirty="0"/>
              <a:t> при </a:t>
            </a:r>
            <a:r>
              <a:rPr lang="ru-RU" dirty="0" err="1"/>
              <a:t>видавництві</a:t>
            </a:r>
            <a:r>
              <a:rPr lang="ru-RU" dirty="0"/>
              <a:t> «Рух».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403634"/>
            <a:ext cx="7992887" cy="80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8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224</TotalTime>
  <Words>337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Біографія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</dc:creator>
  <cp:lastModifiedBy>Deafult User</cp:lastModifiedBy>
  <cp:revision>5</cp:revision>
  <dcterms:created xsi:type="dcterms:W3CDTF">2013-11-04T15:24:05Z</dcterms:created>
  <dcterms:modified xsi:type="dcterms:W3CDTF">2013-11-04T19:18:28Z</dcterms:modified>
</cp:coreProperties>
</file>