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1EF1-E345-46C8-A537-3054FDD4507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CCEC82-99CE-4124-958F-6FED7538515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1EF1-E345-46C8-A537-3054FDD4507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EC82-99CE-4124-958F-6FED753851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1EF1-E345-46C8-A537-3054FDD4507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EC82-99CE-4124-958F-6FED753851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9331EF1-E345-46C8-A537-3054FDD4507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7CCEC82-99CE-4124-958F-6FED7538515F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1EF1-E345-46C8-A537-3054FDD4507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EC82-99CE-4124-958F-6FED7538515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1EF1-E345-46C8-A537-3054FDD4507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EC82-99CE-4124-958F-6FED7538515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EC82-99CE-4124-958F-6FED7538515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1EF1-E345-46C8-A537-3054FDD4507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1EF1-E345-46C8-A537-3054FDD4507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EC82-99CE-4124-958F-6FED7538515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1EF1-E345-46C8-A537-3054FDD4507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EC82-99CE-4124-958F-6FED753851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9331EF1-E345-46C8-A537-3054FDD4507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CCEC82-99CE-4124-958F-6FED7538515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1EF1-E345-46C8-A537-3054FDD4507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CCEC82-99CE-4124-958F-6FED7538515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331EF1-E345-46C8-A537-3054FDD4507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7CCEC82-99CE-4124-958F-6FED7538515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77072"/>
            <a:ext cx="8305800" cy="1981200"/>
          </a:xfrm>
        </p:spPr>
        <p:txBody>
          <a:bodyPr/>
          <a:lstStyle/>
          <a:p>
            <a:r>
              <a:rPr lang="uk-UA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Підготував учень 34-ї групи Лебедєв Владислав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556792"/>
            <a:ext cx="8305800" cy="1981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0" i="0" u="none" strike="noStrike" kern="1200" cap="none" spc="-100" normalizeH="0" baseline="0" noProof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Літературне угрупування “Пропала грамота”</a:t>
            </a:r>
            <a:endParaRPr kumimoji="0" lang="ru-RU" sz="48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srgbClr val="000000">
                    <a:alpha val="70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264696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«Пропала грамота»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 —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літературне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угрупування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трьох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київських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поетів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 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Юрка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Позаяка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Віктора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Недоступа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 та 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Семена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Либоня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Існувало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кінці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80-х — на початку 90-х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рр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dirty="0" smtClean="0"/>
              <a:t> 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Вони широко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застосовують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рольову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лірику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де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герої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хіпі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бомжі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студенти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просто люди,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сприймають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радянських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правопорядків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скептично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ставляться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перебудови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У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поезії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цієї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групи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переважають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урбаністичні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мотиви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вона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сповнена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іронії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навіть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карикатурною,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створюється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враження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тексти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написані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поетами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смішними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арлекінами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блазнями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ховаються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за масками та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ще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виступають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кумедними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прізвиськами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Пропала грамота»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була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заявлена як 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авангардний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 проект.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 1991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 р.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вийшла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книга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однойменною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назвою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Книга «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пропалограмотіїв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» мала великий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успіх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резонанс.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YurkoPozaya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228184" y="836711"/>
            <a:ext cx="2164457" cy="3296127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Юрко Позаяк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251520" y="836712"/>
            <a:ext cx="6048672" cy="472514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vi-VN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Юрко́ Позая́к</a:t>
            </a:r>
            <a:r>
              <a:rPr lang="vi-VN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(справжнє ім'я </a:t>
            </a:r>
            <a:r>
              <a:rPr lang="vi-VN" sz="2000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Ли́сенко Ю́рій Васи́льович</a:t>
            </a:r>
            <a:r>
              <a:rPr lang="vi-VN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vi-VN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*</a:t>
            </a:r>
            <a:r>
              <a:rPr lang="uk-U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9 травня 1958</a:t>
            </a:r>
            <a:r>
              <a:rPr lang="vi-VN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</a:t>
            </a:r>
            <a:r>
              <a:rPr lang="vi-VN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— український поет, перекладач та державний службовець. Керівник Служби підготовки виступів </a:t>
            </a:r>
            <a:r>
              <a:rPr lang="uk-U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Президента України</a:t>
            </a:r>
            <a:r>
              <a:rPr lang="vi-VN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r>
              <a:rPr lang="uk-U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vi-VN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vi-VN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Кандидат філологічних наук </a:t>
            </a:r>
            <a:r>
              <a:rPr lang="vi-VN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uk-U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1989</a:t>
            </a:r>
            <a:r>
              <a:rPr lang="vi-VN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), </a:t>
            </a:r>
            <a:r>
              <a:rPr lang="vi-VN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доцент </a:t>
            </a:r>
            <a:r>
              <a:rPr lang="vi-VN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uk-U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1995</a:t>
            </a:r>
            <a:r>
              <a:rPr lang="vi-VN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). </a:t>
            </a:r>
            <a:r>
              <a:rPr lang="vi-VN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Син українського письменника Василя Лисенка</a:t>
            </a:r>
            <a:r>
              <a:rPr lang="vi-VN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endParaRPr lang="uk-UA" sz="20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spcBef>
                <a:spcPct val="0"/>
              </a:spcBef>
            </a:pP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1980 р.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закінчивКНУ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ім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Т.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Шевченка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слов'янська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мова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література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філолог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викладач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сербохорватської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мови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літератури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викладач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української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мови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та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літератури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перекладач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).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Викладав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українську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мову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Інституті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журналістики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Київського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університету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1981 по 1997 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рік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 lvl="0" algn="ctr">
              <a:spcBef>
                <a:spcPct val="0"/>
              </a:spcBef>
            </a:pPr>
            <a:endParaRPr kumimoji="0" lang="ru-RU" sz="20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Збірка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«Пропала грамота» (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1991)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Шедеври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»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(1997).</a:t>
            </a: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Лімерики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опубліковані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збірнику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«Молода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Україна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»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Чорнобильський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букварик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»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Творчий доробок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luchenko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372200" y="1412776"/>
            <a:ext cx="2323204" cy="368615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Семен Либонь(Олекса </a:t>
            </a:r>
            <a:r>
              <a:rPr lang="uk-UA" dirty="0" err="1" smtClean="0"/>
              <a:t>Сименченко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467544" y="2132856"/>
            <a:ext cx="6048672" cy="45365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/>
          <a:p>
            <a:pPr lvl="0">
              <a:spcBef>
                <a:spcPct val="0"/>
              </a:spcBef>
            </a:pPr>
            <a:r>
              <a:rPr lang="uk-UA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Український та британський журналіст, письменник, поет, перекладач, дослідник М.Гоголя.</a:t>
            </a:r>
            <a:r>
              <a:rPr lang="ru-RU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 </a:t>
            </a:r>
            <a:r>
              <a:rPr lang="ru-RU" sz="28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Народився</a:t>
            </a:r>
            <a:r>
              <a:rPr lang="ru-RU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 1962 р. у </a:t>
            </a:r>
            <a:r>
              <a:rPr lang="ru-RU" sz="28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Києві</a:t>
            </a:r>
            <a:r>
              <a:rPr lang="ru-RU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. </a:t>
            </a:r>
            <a:r>
              <a:rPr lang="ru-RU" sz="28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Закінчив</a:t>
            </a:r>
            <a:r>
              <a:rPr lang="ru-RU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 КНУ </a:t>
            </a:r>
            <a:r>
              <a:rPr lang="ru-RU" sz="28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ім</a:t>
            </a:r>
            <a:r>
              <a:rPr lang="ru-RU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. </a:t>
            </a:r>
            <a:r>
              <a:rPr lang="ru-RU" sz="28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Т.Шевченка</a:t>
            </a:r>
            <a:r>
              <a:rPr lang="ru-RU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 (</a:t>
            </a:r>
            <a:r>
              <a:rPr lang="ru-RU" sz="28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польська</a:t>
            </a:r>
            <a:r>
              <a:rPr lang="ru-RU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 </a:t>
            </a:r>
            <a:r>
              <a:rPr lang="ru-RU" sz="28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філологія</a:t>
            </a:r>
            <a:r>
              <a:rPr lang="ru-RU" sz="2800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).</a:t>
            </a:r>
          </a:p>
          <a:p>
            <a:pPr lvl="0">
              <a:spcBef>
                <a:spcPct val="0"/>
              </a:spcBef>
            </a:pPr>
            <a:r>
              <a:rPr lang="uk-UA" sz="2800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Творчість:</a:t>
            </a:r>
            <a:endParaRPr lang="ru-RU" sz="28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ea typeface="+mj-ea"/>
              <a:cs typeface="+mj-cs"/>
            </a:endParaRPr>
          </a:p>
          <a:p>
            <a:pPr>
              <a:buFont typeface="Arial" pitchFamily="34" charset="0"/>
              <a:buChar char="•"/>
            </a:pPr>
            <a:r>
              <a:rPr lang="ru-RU" sz="28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Збірка</a:t>
            </a:r>
            <a:r>
              <a:rPr lang="ru-RU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 </a:t>
            </a:r>
            <a:r>
              <a:rPr lang="ru-RU" sz="28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поезій</a:t>
            </a:r>
            <a:r>
              <a:rPr lang="ru-RU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 «Пропала грамота» (</a:t>
            </a:r>
            <a:r>
              <a:rPr lang="ru-RU" sz="2800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+mj-cs"/>
              </a:rPr>
              <a:t>1991)</a:t>
            </a:r>
          </a:p>
          <a:p>
            <a:pPr>
              <a:buFont typeface="Arial" pitchFamily="34" charset="0"/>
              <a:buChar char="•"/>
            </a:pPr>
            <a:r>
              <a:rPr lang="ru-RU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</a:rPr>
              <a:t>Роман «</a:t>
            </a:r>
            <a:r>
              <a:rPr lang="ru-RU" sz="28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</a:rPr>
              <a:t>Panicoffski</a:t>
            </a:r>
            <a:r>
              <a:rPr lang="ru-RU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</a:rPr>
              <a:t>» (2006, написав </a:t>
            </a:r>
            <a:r>
              <a:rPr lang="ru-RU" sz="28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</a:rPr>
              <a:t>під</a:t>
            </a:r>
            <a:r>
              <a:rPr lang="ru-RU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</a:rPr>
              <a:t> псевдо «</a:t>
            </a:r>
            <a:r>
              <a:rPr lang="ru-RU" sz="28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</a:rPr>
              <a:t>Ріо</a:t>
            </a:r>
            <a:r>
              <a:rPr lang="ru-RU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</a:rPr>
              <a:t> </a:t>
            </a:r>
            <a:r>
              <a:rPr lang="ru-RU" sz="28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</a:rPr>
              <a:t>Кундер</a:t>
            </a:r>
            <a:r>
              <a:rPr lang="ru-RU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</a:rPr>
              <a:t>»).</a:t>
            </a:r>
          </a:p>
          <a:p>
            <a:endParaRPr lang="ru-RU" sz="28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endParaRPr kumimoji="0" lang="uk-UA" sz="2800" b="0" i="0" u="none" strike="noStrike" kern="1200" cap="none" spc="-100" normalizeH="0" noProof="0" dirty="0" smtClean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51845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Святкове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Ідуть натхненні міліціонери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"Ві а де чемпіонз!" - співають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ремінцях ведуть собак-шукалок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 безладно скавучать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танцмайданчику танцюють міліцейські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пари</a:t>
            </a:r>
            <a:b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Танцюють міліцейський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вальс.</a:t>
            </a:r>
            <a:b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Наряд закоханих за ними пильно стежить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Щоб зайвого не станцювали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Гойдається в гойдалці міліцієня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Читає мої вірші і сміється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свято - </a:t>
            </a:r>
            <a:b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Днями 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Києва зоветься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395536" y="18864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200" b="0" i="0" u="none" strike="noStrike" kern="1200" cap="none" spc="-100" normalizeH="0" baseline="0" noProof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Віктор Недоступ</a:t>
            </a:r>
            <a:br>
              <a:rPr kumimoji="0" lang="uk-UA" sz="4200" b="0" i="0" u="none" strike="noStrike" kern="1200" cap="none" spc="-100" normalizeH="0" baseline="0" noProof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2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uk-UA" sz="7200" dirty="0" smtClean="0"/>
              <a:t>Дякую За Увагу!!!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63</TotalTime>
  <Words>60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Підготував учень 34-ї групи Лебедєв Владислав</vt:lpstr>
      <vt:lpstr>Слайд 2</vt:lpstr>
      <vt:lpstr>Юрко Позаяк </vt:lpstr>
      <vt:lpstr>Творчий доробок</vt:lpstr>
      <vt:lpstr>Семен Либонь(Олекса Сименченко)</vt:lpstr>
      <vt:lpstr>Святкове Ідуть натхненні міліціонери! "Ві а де чемпіонз!" - співають. На ремінцях ведуть собак-шукалок, І ті безладно скавучать.  На танцмайданчику танцюють міліцейські пари Танцюють міліцейський вальс. Наряд закоханих за ними пильно стежить, Щоб зайвого не станцювали.  Гойдається в гойдалці міліцієня. Читає мої вірші і сміється! Це свято -  Днями Києва зоветься.  </vt:lpstr>
      <vt:lpstr>Дякую За Увагу!!!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Владислав Лебедев</dc:creator>
  <cp:lastModifiedBy>Владислав Лебедев</cp:lastModifiedBy>
  <cp:revision>9</cp:revision>
  <dcterms:created xsi:type="dcterms:W3CDTF">2014-04-23T19:38:00Z</dcterms:created>
  <dcterms:modified xsi:type="dcterms:W3CDTF">2014-04-23T20:41:34Z</dcterms:modified>
</cp:coreProperties>
</file>