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6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58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46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2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759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042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13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39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533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00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610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70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08CA-0550-4484-9390-549D34E7AA87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D0A3-8874-474D-80DC-6964B4922C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45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35" y="0"/>
            <a:ext cx="920261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Анімація на віршик Євгена Гуцала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«Коли йде осінній дощ»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Коли йде осінній дощ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  <p:sp>
        <p:nvSpPr>
          <p:cNvPr id="6" name="Капля 5"/>
          <p:cNvSpPr/>
          <p:nvPr/>
        </p:nvSpPr>
        <p:spPr>
          <a:xfrm rot="16471116">
            <a:off x="2842881" y="216642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Капля 8"/>
          <p:cNvSpPr/>
          <p:nvPr/>
        </p:nvSpPr>
        <p:spPr>
          <a:xfrm rot="16471116">
            <a:off x="2883789" y="342041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Капля 9"/>
          <p:cNvSpPr/>
          <p:nvPr/>
        </p:nvSpPr>
        <p:spPr>
          <a:xfrm rot="16471116">
            <a:off x="4411237" y="3639407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Капля 10"/>
          <p:cNvSpPr/>
          <p:nvPr/>
        </p:nvSpPr>
        <p:spPr>
          <a:xfrm rot="16471116">
            <a:off x="939573" y="4504516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Капля 11"/>
          <p:cNvSpPr/>
          <p:nvPr/>
        </p:nvSpPr>
        <p:spPr>
          <a:xfrm rot="16471116">
            <a:off x="4765688" y="452900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Капля 12"/>
          <p:cNvSpPr/>
          <p:nvPr/>
        </p:nvSpPr>
        <p:spPr>
          <a:xfrm rot="16471116">
            <a:off x="7564310" y="278601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Капля 13"/>
          <p:cNvSpPr/>
          <p:nvPr/>
        </p:nvSpPr>
        <p:spPr>
          <a:xfrm rot="16471116">
            <a:off x="2781039" y="455821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Капля 14"/>
          <p:cNvSpPr/>
          <p:nvPr/>
        </p:nvSpPr>
        <p:spPr>
          <a:xfrm rot="16471116">
            <a:off x="4321986" y="2201255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Капля 15"/>
          <p:cNvSpPr/>
          <p:nvPr/>
        </p:nvSpPr>
        <p:spPr>
          <a:xfrm rot="16471116">
            <a:off x="5980133" y="479153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Капля 16"/>
          <p:cNvSpPr/>
          <p:nvPr/>
        </p:nvSpPr>
        <p:spPr>
          <a:xfrm rot="16471116">
            <a:off x="3900938" y="561822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Капля 17"/>
          <p:cNvSpPr/>
          <p:nvPr/>
        </p:nvSpPr>
        <p:spPr>
          <a:xfrm rot="16471116">
            <a:off x="5724983" y="348598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Капля 18"/>
          <p:cNvSpPr/>
          <p:nvPr/>
        </p:nvSpPr>
        <p:spPr>
          <a:xfrm rot="16471116">
            <a:off x="1587646" y="302878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Капля 19"/>
          <p:cNvSpPr/>
          <p:nvPr/>
        </p:nvSpPr>
        <p:spPr>
          <a:xfrm rot="16471116">
            <a:off x="7636317" y="515157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Капля 20"/>
          <p:cNvSpPr/>
          <p:nvPr/>
        </p:nvSpPr>
        <p:spPr>
          <a:xfrm rot="16471116">
            <a:off x="1947686" y="5799647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Капля 21"/>
          <p:cNvSpPr/>
          <p:nvPr/>
        </p:nvSpPr>
        <p:spPr>
          <a:xfrm rot="16471116">
            <a:off x="7636318" y="3697699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Капля 22"/>
          <p:cNvSpPr/>
          <p:nvPr/>
        </p:nvSpPr>
        <p:spPr>
          <a:xfrm rot="16471116">
            <a:off x="6340173" y="2207795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апля 23"/>
          <p:cNvSpPr/>
          <p:nvPr/>
        </p:nvSpPr>
        <p:spPr>
          <a:xfrm rot="16471116">
            <a:off x="5829874" y="5851545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8" name="Picture 4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6" y="1306502"/>
            <a:ext cx="1865168" cy="19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Капля 35"/>
          <p:cNvSpPr/>
          <p:nvPr/>
        </p:nvSpPr>
        <p:spPr>
          <a:xfrm rot="16471116">
            <a:off x="2842880" y="216642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Капля 36"/>
          <p:cNvSpPr/>
          <p:nvPr/>
        </p:nvSpPr>
        <p:spPr>
          <a:xfrm rot="16471116">
            <a:off x="939572" y="4504516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Капля 37"/>
          <p:cNvSpPr/>
          <p:nvPr/>
        </p:nvSpPr>
        <p:spPr>
          <a:xfrm rot="16471116">
            <a:off x="1587645" y="302878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Капля 38"/>
          <p:cNvSpPr/>
          <p:nvPr/>
        </p:nvSpPr>
        <p:spPr>
          <a:xfrm rot="16471116">
            <a:off x="1947685" y="5799647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Капля 39"/>
          <p:cNvSpPr/>
          <p:nvPr/>
        </p:nvSpPr>
        <p:spPr>
          <a:xfrm rot="16471116">
            <a:off x="2939547" y="336672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Капля 40"/>
          <p:cNvSpPr/>
          <p:nvPr/>
        </p:nvSpPr>
        <p:spPr>
          <a:xfrm rot="16471116">
            <a:off x="4587996" y="3434335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Капля 41"/>
          <p:cNvSpPr/>
          <p:nvPr/>
        </p:nvSpPr>
        <p:spPr>
          <a:xfrm rot="16471116">
            <a:off x="4921536" y="429567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Капля 42"/>
          <p:cNvSpPr/>
          <p:nvPr/>
        </p:nvSpPr>
        <p:spPr>
          <a:xfrm rot="16471116">
            <a:off x="2955700" y="4324887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Капля 43"/>
          <p:cNvSpPr/>
          <p:nvPr/>
        </p:nvSpPr>
        <p:spPr>
          <a:xfrm rot="16471116">
            <a:off x="4466995" y="196793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Капля 44"/>
          <p:cNvSpPr/>
          <p:nvPr/>
        </p:nvSpPr>
        <p:spPr>
          <a:xfrm rot="16471116">
            <a:off x="6235282" y="459632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Капля 45"/>
          <p:cNvSpPr/>
          <p:nvPr/>
        </p:nvSpPr>
        <p:spPr>
          <a:xfrm rot="16471116">
            <a:off x="4066836" y="538489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Капля 46"/>
          <p:cNvSpPr/>
          <p:nvPr/>
        </p:nvSpPr>
        <p:spPr>
          <a:xfrm rot="16471116">
            <a:off x="6085023" y="561822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Капля 47"/>
          <p:cNvSpPr/>
          <p:nvPr/>
        </p:nvSpPr>
        <p:spPr>
          <a:xfrm rot="16471116">
            <a:off x="3082365" y="1902407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Капля 48"/>
          <p:cNvSpPr/>
          <p:nvPr/>
        </p:nvSpPr>
        <p:spPr>
          <a:xfrm rot="16471116">
            <a:off x="1077348" y="427119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Капля 49"/>
          <p:cNvSpPr/>
          <p:nvPr/>
        </p:nvSpPr>
        <p:spPr>
          <a:xfrm rot="16471116">
            <a:off x="1842794" y="2799642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Капля 50"/>
          <p:cNvSpPr/>
          <p:nvPr/>
        </p:nvSpPr>
        <p:spPr>
          <a:xfrm rot="16471116">
            <a:off x="2258591" y="561822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4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-0.03125 L 0.27275 0.21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-0.03356 L 0.27187 0.216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Зайці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варять</a:t>
            </a:r>
            <a:r>
              <a:rPr lang="ru-RU" dirty="0"/>
              <a:t> борщ.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9144000" cy="53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lenagold.narod.ru/fon/clipart/z/zay/zajats1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1550703" cy="28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http://lenagold.narod.ru/fon/clipart/z/zay/zajats18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691476"/>
            <a:ext cx="1550703" cy="28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40" y="4063561"/>
            <a:ext cx="1789000" cy="2602181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2555776" y="5364652"/>
            <a:ext cx="0" cy="11260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707904" y="5373216"/>
            <a:ext cx="0" cy="11260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555776" y="5468211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Месяц 27"/>
          <p:cNvSpPr/>
          <p:nvPr/>
        </p:nvSpPr>
        <p:spPr>
          <a:xfrm rot="16200000">
            <a:off x="2805314" y="5342195"/>
            <a:ext cx="617049" cy="1188132"/>
          </a:xfrm>
          <a:prstGeom prst="moon">
            <a:avLst>
              <a:gd name="adj" fmla="val 82362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Капля 39"/>
          <p:cNvSpPr/>
          <p:nvPr/>
        </p:nvSpPr>
        <p:spPr>
          <a:xfrm rot="20917786">
            <a:off x="8045610" y="1248222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Капля 40"/>
          <p:cNvSpPr/>
          <p:nvPr/>
        </p:nvSpPr>
        <p:spPr>
          <a:xfrm rot="20917786">
            <a:off x="8117617" y="361378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Капля 41"/>
          <p:cNvSpPr/>
          <p:nvPr/>
        </p:nvSpPr>
        <p:spPr>
          <a:xfrm rot="20917786">
            <a:off x="8117618" y="215990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Капля 42"/>
          <p:cNvSpPr/>
          <p:nvPr/>
        </p:nvSpPr>
        <p:spPr>
          <a:xfrm rot="20917786">
            <a:off x="6821473" y="67000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Капля 43"/>
          <p:cNvSpPr/>
          <p:nvPr/>
        </p:nvSpPr>
        <p:spPr>
          <a:xfrm rot="20917786">
            <a:off x="4948295" y="204792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Капля 44"/>
          <p:cNvSpPr/>
          <p:nvPr/>
        </p:nvSpPr>
        <p:spPr>
          <a:xfrm rot="20917786">
            <a:off x="5302746" y="2937515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Капля 45"/>
          <p:cNvSpPr/>
          <p:nvPr/>
        </p:nvSpPr>
        <p:spPr>
          <a:xfrm rot="20917786">
            <a:off x="6517191" y="320004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Капля 46"/>
          <p:cNvSpPr/>
          <p:nvPr/>
        </p:nvSpPr>
        <p:spPr>
          <a:xfrm rot="20917786">
            <a:off x="6366932" y="4260059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Капля 47"/>
          <p:cNvSpPr/>
          <p:nvPr/>
        </p:nvSpPr>
        <p:spPr>
          <a:xfrm rot="20917786">
            <a:off x="3395297" y="2923376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Капля 48"/>
          <p:cNvSpPr/>
          <p:nvPr/>
        </p:nvSpPr>
        <p:spPr>
          <a:xfrm rot="20917786">
            <a:off x="4936244" y="56642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Капля 49"/>
          <p:cNvSpPr/>
          <p:nvPr/>
        </p:nvSpPr>
        <p:spPr>
          <a:xfrm rot="20917786">
            <a:off x="3457138" y="53159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Капля 50"/>
          <p:cNvSpPr/>
          <p:nvPr/>
        </p:nvSpPr>
        <p:spPr>
          <a:xfrm rot="20917786">
            <a:off x="1553830" y="2869682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Капля 51"/>
          <p:cNvSpPr/>
          <p:nvPr/>
        </p:nvSpPr>
        <p:spPr>
          <a:xfrm rot="20917786">
            <a:off x="2201903" y="139395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Капля 52"/>
          <p:cNvSpPr/>
          <p:nvPr/>
        </p:nvSpPr>
        <p:spPr>
          <a:xfrm rot="20917786">
            <a:off x="2561943" y="416481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21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1 0.33079 L -0.06354 0.12616 C -0.06666 0.08009 -0.08264 0.04259 -0.10694 0.02014 C -0.1368 -0.00556 -0.16805 -0.00695 -0.19965 0.01157 L -0.34566 0.08773 " pathEditMode="relative" rAng="12726890" ptsTypes="FffFF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2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05116 L 0.21077 -0.03472 C 0.22483 -0.05416 0.24583 -0.06435 0.26771 -0.06435 C 0.29271 -0.06435 0.31268 -0.05416 0.32674 -0.03472 L 0.39375 0.0511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57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Зайці</a:t>
            </a:r>
            <a:r>
              <a:rPr lang="ru-RU" dirty="0"/>
              <a:t> </a:t>
            </a:r>
            <a:r>
              <a:rPr lang="ru-RU" dirty="0" err="1"/>
              <a:t>варять</a:t>
            </a:r>
            <a:r>
              <a:rPr lang="ru-RU" dirty="0"/>
              <a:t> борщ у </a:t>
            </a:r>
            <a:r>
              <a:rPr lang="ru-RU" dirty="0" err="1"/>
              <a:t>полі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9144000" cy="53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lenagold.narod.ru/fon/clipart/z/zay/zajats1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37" y="1222126"/>
            <a:ext cx="1550703" cy="28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http://lenagold.narod.ru/fon/clipart/z/zay/zajats18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1550" y="1340768"/>
            <a:ext cx="1550703" cy="28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40" y="4063561"/>
            <a:ext cx="1789000" cy="2602181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2555776" y="5364652"/>
            <a:ext cx="0" cy="11260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707904" y="5373216"/>
            <a:ext cx="0" cy="11260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555776" y="5468211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Месяц 27"/>
          <p:cNvSpPr/>
          <p:nvPr/>
        </p:nvSpPr>
        <p:spPr>
          <a:xfrm rot="16200000">
            <a:off x="2805314" y="5342195"/>
            <a:ext cx="617049" cy="1188132"/>
          </a:xfrm>
          <a:prstGeom prst="moon">
            <a:avLst>
              <a:gd name="adj" fmla="val 82362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Капля 10"/>
          <p:cNvSpPr/>
          <p:nvPr/>
        </p:nvSpPr>
        <p:spPr>
          <a:xfrm rot="20917786">
            <a:off x="8045610" y="1248222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Капля 11"/>
          <p:cNvSpPr/>
          <p:nvPr/>
        </p:nvSpPr>
        <p:spPr>
          <a:xfrm rot="20917786">
            <a:off x="8117617" y="361378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Капля 12"/>
          <p:cNvSpPr/>
          <p:nvPr/>
        </p:nvSpPr>
        <p:spPr>
          <a:xfrm rot="20917786">
            <a:off x="8117618" y="215990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Капля 13"/>
          <p:cNvSpPr/>
          <p:nvPr/>
        </p:nvSpPr>
        <p:spPr>
          <a:xfrm rot="20917786">
            <a:off x="6821473" y="67000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Капля 14"/>
          <p:cNvSpPr/>
          <p:nvPr/>
        </p:nvSpPr>
        <p:spPr>
          <a:xfrm rot="20917786">
            <a:off x="4948295" y="204792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Капля 15"/>
          <p:cNvSpPr/>
          <p:nvPr/>
        </p:nvSpPr>
        <p:spPr>
          <a:xfrm rot="20917786">
            <a:off x="5302746" y="2937515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Капля 16"/>
          <p:cNvSpPr/>
          <p:nvPr/>
        </p:nvSpPr>
        <p:spPr>
          <a:xfrm rot="20917786">
            <a:off x="6517191" y="320004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Капля 17"/>
          <p:cNvSpPr/>
          <p:nvPr/>
        </p:nvSpPr>
        <p:spPr>
          <a:xfrm rot="20917786">
            <a:off x="6366932" y="4260059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Капля 18"/>
          <p:cNvSpPr/>
          <p:nvPr/>
        </p:nvSpPr>
        <p:spPr>
          <a:xfrm rot="20917786">
            <a:off x="3395297" y="2923376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Капля 19"/>
          <p:cNvSpPr/>
          <p:nvPr/>
        </p:nvSpPr>
        <p:spPr>
          <a:xfrm rot="20917786">
            <a:off x="4936244" y="56642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Капля 20"/>
          <p:cNvSpPr/>
          <p:nvPr/>
        </p:nvSpPr>
        <p:spPr>
          <a:xfrm rot="20917786">
            <a:off x="3457138" y="53159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Капля 21"/>
          <p:cNvSpPr/>
          <p:nvPr/>
        </p:nvSpPr>
        <p:spPr>
          <a:xfrm rot="20917786">
            <a:off x="1553830" y="2869682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апля 23"/>
          <p:cNvSpPr/>
          <p:nvPr/>
        </p:nvSpPr>
        <p:spPr>
          <a:xfrm rot="20917786">
            <a:off x="2201903" y="139395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Капля 25"/>
          <p:cNvSpPr/>
          <p:nvPr/>
        </p:nvSpPr>
        <p:spPr>
          <a:xfrm rot="20917786">
            <a:off x="2561943" y="416481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5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22222 C 0.01441 0.22546 0.01945 0.2419 0.02309 0.25556 C 0.02361 0.25764 0.02344 0.25995 0.02431 0.26181 C 0.02604 0.26528 0.03212 0.27107 0.03507 0.27292 C 0.06997 0.29583 0.10747 0.30278 0.14584 0.30625 C 0.16094 0.31157 0.17691 0.31829 0.19097 0.32685 C 0.19722 0.33056 0.20243 0.33542 0.20886 0.33796 C 0.21285 0.34329 0.2184 0.35232 0.22084 0.3588 C 0.22309 0.36482 0.22604 0.375 0.23021 0.3794 C 0.23802 0.38796 0.25521 0.38982 0.26354 0.39051 C 0.27691 0.39398 0.28351 0.4081 0.29219 0.4206 C 0.29479 0.42454 0.29844 0.42732 0.30052 0.43171 C 0.30209 0.43495 0.30261 0.43958 0.30521 0.4412 C 0.31094 0.44491 0.3132 0.44722 0.31719 0.45394 C 0.32049 0.46736 0.31545 0.45162 0.32188 0.46019 C 0.325 0.46435 0.32709 0.47037 0.33021 0.47454 C 0.33056 0.47616 0.3309 0.47778 0.33143 0.4794 C 0.33212 0.48102 0.33334 0.48241 0.33386 0.48403 C 0.33629 0.49167 0.33733 0.49931 0.34097 0.50625 C 0.3467 0.5287 0.34653 0.52222 0.3434 0.55556 C 0.34288 0.56134 0.33646 0.56227 0.33386 0.56343 C 0.33264 0.56389 0.33021 0.56505 0.33021 0.56528 C 0.31997 0.56273 0.32344 0.56204 0.31597 0.55556 C 0.31025 0.55046 0.31459 0.5581 0.30886 0.55069 C 0.304 0.54444 0.30122 0.53542 0.29688 0.52847 C 0.29063 0.51829 0.28525 0.5081 0.28021 0.49676 C 0.27795 0.49167 0.2724 0.4838 0.27084 0.47778 C 0.26858 0.46875 0.26493 0.46134 0.2625 0.45232 C 0.26042 0.44491 0.26163 0.44259 0.25643 0.43796 C 0.24827 0.4456 0.24775 0.45995 0.2434 0.4713 C 0.24497 0.49722 0.24722 0.52338 0.25052 0.54907 C 0.24965 0.55185 0.25018 0.55625 0.24809 0.55718 C 0.24202 0.56019 0.24028 0.55185 0.23854 0.54769 C 0.2349 0.52454 0.23559 0.50463 0.23507 0.4794 C 0.23542 0.46042 0.23542 0.4412 0.23629 0.42222 C 0.23663 0.41412 0.23854 0.39838 0.23854 0.39861 C 0.23768 0.37732 0.2375 0.36435 0.22917 0.34769 C 0.22518 0.33958 0.22327 0.33426 0.21597 0.33171 C 0.20781 0.33449 0.20747 0.34329 0.20417 0.35232 C 0.19688 0.37153 0.20156 0.35532 0.19584 0.37292 C 0.19358 0.37986 0.1934 0.38403 0.18976 0.39051 C 0.18941 0.39306 0.18941 0.39607 0.18854 0.39838 C 0.18785 0.40046 0.18577 0.40116 0.18507 0.40324 C 0.18351 0.40833 0.18143 0.42222 0.18021 0.42847 C 0.18108 0.4544 0.18125 0.48241 0.18629 0.50787 C 0.18768 0.52963 0.19462 0.55301 0.17552 0.56019 C 0.16459 0.55694 0.1691 0.54537 0.16354 0.53495 C 0.16198 0.525 0.16007 0.51667 0.16007 0.50625 L 0.15521 0.44907 " pathEditMode="relative" rAng="0" ptsTypes="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14167 C 0.04323 0.1581 0.04271 0.19375 0.03194 0.20833 C 0.02656 0.21574 0.01892 0.21875 0.01163 0.22107 C 0.0059 0.22616 -0.0007 0.22593 -0.00729 0.22894 C -0.02882 0.23843 -0.04462 0.24028 -0.06806 0.24167 C -0.08108 0.24051 -0.09427 0.24028 -0.10729 0.23843 C -0.11667 0.23704 -0.1257 0.22847 -0.13472 0.2257 C -0.14531 0.22246 -0.15625 0.22153 -0.16684 0.21783 C -0.17448 0.21829 -0.19271 0.21482 -0.20382 0.22107 C -0.21233 0.22593 -0.21945 0.23449 -0.22761 0.24005 C -0.23073 0.24213 -0.2375 0.24676 -0.23958 0.24954 C -0.24826 0.26181 -0.25556 0.27546 -0.26806 0.28125 C -0.27604 0.2919 -0.27205 0.28935 -0.27882 0.29236 C -0.28629 0.30023 -0.29531 0.30509 -0.30261 0.31296 C -0.31528 0.32662 -0.29826 0.31042 -0.30972 0.32107 C -0.31337 0.32801 -0.3184 0.33403 -0.32292 0.34005 C -0.32483 0.34931 -0.3224 0.34074 -0.32761 0.34954 C -0.33316 0.35903 -0.33299 0.36713 -0.34184 0.37014 C -0.34792 0.37824 -0.35417 0.38704 -0.36094 0.39398 C -0.36233 0.39537 -0.36424 0.39583 -0.36563 0.39722 C -0.36962 0.40139 -0.37361 0.40602 -0.37639 0.41158 C -0.37795 0.41482 -0.38125 0.42107 -0.38125 0.4213 C -0.38264 0.43102 -0.38646 0.43958 -0.38837 0.44954 C -0.3875 0.4544 -0.38941 0.46204 -0.38594 0.46389 C -0.37344 0.47083 -0.36927 0.46574 -0.36215 0.45903 C -0.35938 0.45394 -0.35261 0.44491 -0.35261 0.44514 C -0.35104 0.44537 -0.34913 0.44491 -0.34792 0.4463 C -0.34688 0.44746 -0.34722 0.44954 -0.3467 0.45116 C -0.34115 0.46574 -0.34757 0.44213 -0.34184 0.46551 C -0.33958 0.47477 -0.34028 0.47801 -0.33472 0.48287 C -0.33038 0.48241 -0.32552 0.4838 -0.3217 0.48125 C -0.31997 0.48009 -0.32101 0.47593 -0.32049 0.47338 C -0.31979 0.47014 -0.31945 0.46667 -0.31806 0.46389 C -0.31215 0.45232 -0.31059 0.43704 -0.30139 0.42894 C -0.29722 0.4213 -0.29636 0.42037 -0.28958 0.42269 C -0.28802 0.43102 -0.28594 0.43773 -0.28229 0.44491 C -0.28142 0.48634 -0.29063 0.49028 -0.27396 0.50509 C -0.26927 0.50463 -0.26441 0.50463 -0.25972 0.50347 C -0.2559 0.50255 -0.25174 0.4956 -0.24792 0.4956 L -0.23351 0.48125 " pathEditMode="relative" rAng="0" ptsTypes="ffffffffffffffffffffffffffffffffffffff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81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буряків </a:t>
            </a:r>
            <a:r>
              <a:rPr lang="uk-UA" dirty="0"/>
              <a:t>та бараболі.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9144000" cy="53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lenagold.narod.ru/fon/clipart/z/zay/zajats1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1550703" cy="28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http://lenagold.narod.ru/fon/clipart/z/zay/zajats18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691476"/>
            <a:ext cx="1550703" cy="28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40" y="4063561"/>
            <a:ext cx="1789000" cy="2602181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2555776" y="5364652"/>
            <a:ext cx="0" cy="11260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707904" y="5373216"/>
            <a:ext cx="0" cy="11260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555776" y="5468211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Месяц 27"/>
          <p:cNvSpPr/>
          <p:nvPr/>
        </p:nvSpPr>
        <p:spPr>
          <a:xfrm rot="16200000">
            <a:off x="2913326" y="5426742"/>
            <a:ext cx="617049" cy="1188132"/>
          </a:xfrm>
          <a:prstGeom prst="moon">
            <a:avLst>
              <a:gd name="adj" fmla="val 82362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869" y="4857300"/>
            <a:ext cx="1049783" cy="10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59" y="4320586"/>
            <a:ext cx="1226304" cy="11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Капля 36"/>
          <p:cNvSpPr/>
          <p:nvPr/>
        </p:nvSpPr>
        <p:spPr>
          <a:xfrm rot="20917786">
            <a:off x="8045610" y="1248222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Капля 37"/>
          <p:cNvSpPr/>
          <p:nvPr/>
        </p:nvSpPr>
        <p:spPr>
          <a:xfrm rot="20917786">
            <a:off x="8117617" y="361378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Капля 38"/>
          <p:cNvSpPr/>
          <p:nvPr/>
        </p:nvSpPr>
        <p:spPr>
          <a:xfrm rot="20917786">
            <a:off x="8117618" y="215990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Капля 39"/>
          <p:cNvSpPr/>
          <p:nvPr/>
        </p:nvSpPr>
        <p:spPr>
          <a:xfrm rot="20917786">
            <a:off x="6821473" y="67000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Капля 40"/>
          <p:cNvSpPr/>
          <p:nvPr/>
        </p:nvSpPr>
        <p:spPr>
          <a:xfrm rot="20917786">
            <a:off x="4948295" y="204792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Капля 41"/>
          <p:cNvSpPr/>
          <p:nvPr/>
        </p:nvSpPr>
        <p:spPr>
          <a:xfrm rot="20917786">
            <a:off x="5302746" y="2937515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Капля 42"/>
          <p:cNvSpPr/>
          <p:nvPr/>
        </p:nvSpPr>
        <p:spPr>
          <a:xfrm rot="20917786">
            <a:off x="6517191" y="320004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Капля 43"/>
          <p:cNvSpPr/>
          <p:nvPr/>
        </p:nvSpPr>
        <p:spPr>
          <a:xfrm rot="20917786">
            <a:off x="6366932" y="4260059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Капля 44"/>
          <p:cNvSpPr/>
          <p:nvPr/>
        </p:nvSpPr>
        <p:spPr>
          <a:xfrm rot="20917786">
            <a:off x="3395297" y="2923376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Капля 45"/>
          <p:cNvSpPr/>
          <p:nvPr/>
        </p:nvSpPr>
        <p:spPr>
          <a:xfrm rot="20917786">
            <a:off x="4936244" y="56642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Капля 46"/>
          <p:cNvSpPr/>
          <p:nvPr/>
        </p:nvSpPr>
        <p:spPr>
          <a:xfrm rot="20917786">
            <a:off x="3457138" y="53159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Капля 47"/>
          <p:cNvSpPr/>
          <p:nvPr/>
        </p:nvSpPr>
        <p:spPr>
          <a:xfrm rot="20917786">
            <a:off x="1553830" y="2869682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Капля 48"/>
          <p:cNvSpPr/>
          <p:nvPr/>
        </p:nvSpPr>
        <p:spPr>
          <a:xfrm rot="20917786">
            <a:off x="2201903" y="139395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Капля 49"/>
          <p:cNvSpPr/>
          <p:nvPr/>
        </p:nvSpPr>
        <p:spPr>
          <a:xfrm rot="20917786">
            <a:off x="2561943" y="416481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9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43 -0.06342 C 0.34844 -0.07175 0.34792 -0.08217 0.3441 -0.09027 C 0.33559 -0.10856 0.32674 -0.12499 0.31667 -0.14119 C 0.31146 -0.14976 0.30069 -0.16504 0.29288 -0.16805 C 0.29115 -0.17152 0.28958 -0.17545 0.28698 -0.17777 C 0.28212 -0.1824 0.28264 -0.17869 0.27865 -0.18402 C 0.27222 -0.19258 0.26389 -0.20369 0.25486 -0.20786 C 0.23837 -0.23934 0.1934 -0.24119 0.1691 -0.24444 C 0.11806 -0.24282 0.12361 -0.24652 0.09045 -0.2317 C 0.08837 -0.21897 0.08021 -0.21805 0.07378 -0.20948 C 0.07014 -0.20462 0.06701 -0.19953 0.06319 -0.19513 C 0.0599 -0.19143 0.05573 -0.19096 0.05243 -0.18726 C 0.04375 -0.17731 0.05191 -0.18332 0.04288 -0.17777 C 0.03785 -0.16828 0.03003 -0.16226 0.02378 -0.15393 C 0.02135 -0.15069 0.01667 -0.14444 0.01667 -0.14444 C 0.0151 -0.13795 0.01267 -0.13518 0.00833 -0.1317 C 0.00573 -0.12129 0.0092 -0.13124 0.00365 -0.12522 C -0.00399 -0.11712 0.00642 -0.12314 -0.00226 -0.11897 C -0.01198 -0.10601 0.00052 -0.12152 -0.01059 -0.1111 C -0.01597 -0.10601 -0.01493 -0.10254 -0.02135 -0.09837 C -0.02448 -0.0861 -0.01997 -0.10092 -0.02622 -0.09027 C -0.02691 -0.08911 -0.02656 -0.08703 -0.02726 -0.08564 C -0.02813 -0.08379 -0.02986 -0.08263 -0.0309 -0.08078 C -0.03576 -0.07198 -0.03663 -0.0618 -0.04288 -0.05393 C -0.04254 -0.04698 -0.04323 -0.03981 -0.04167 -0.03332 C -0.04063 -0.02893 -0.03559 -0.02221 -0.03559 -0.02221 C -0.03299 -0.00948 -0.03073 -0.00508 -0.02257 0.00163 C -0.01424 0.0183 -0.00069 0.00904 0.01441 0.00811 C 0.01892 0.00603 0.0276 0.00464 0.03108 5.18519E-6 L 0.04288 -0.00138 L 1.94444E-6 5.18519E-6 " pathEditMode="relative" ptsTypes="ffffffffffffffffffffffffffffA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86 0.06041 C -0.21076 0.03449 -0.21059 -0.01898 -0.18923 -0.03796 C -0.17795 -0.06088 -0.15347 -0.06759 -0.13455 -0.0713 C -0.12465 -0.07546 -0.11475 -0.07732 -0.10486 -0.08079 C -0.10052 -0.08218 -0.09166 -0.08542 -0.09166 -0.08519 C -0.08628 -0.09051 -0.08003 -0.08982 -0.07378 -0.0919 C -0.06528 -0.09861 -0.05712 -0.09746 -0.04757 -0.09977 C -0.02882 -0.10417 -0.01076 -0.10648 0.00834 -0.10926 C 0.0375 -0.10834 0.05903 -0.11019 0.08455 -0.09653 C 0.09202 -0.08658 0.10417 -0.08218 0.11424 -0.07755 C 0.12136 -0.07084 0.12952 -0.06875 0.13802 -0.06644 C 0.14341 -0.05972 0.13976 -0.06273 0.14757 -0.06019 C 0.1507 -0.05926 0.15712 -0.05695 0.15712 -0.05671 C 0.1625 -0.05209 0.16806 -0.04908 0.17379 -0.04421 C 0.1783 -0.04051 0.18038 -0.03658 0.18577 -0.03472 C 0.19445 -0.02662 0.20087 -0.01528 0.20955 -0.00764 C 0.21111 -0.0044 0.21268 -0.00139 0.21424 0.00185 C 0.21511 0.00347 0.21667 0.00648 0.21667 0.00671 C 0.21893 0.0169 0.22014 0.03032 0.22379 0.03981 C 0.22552 0.05116 0.22795 0.06227 0.23091 0.07315 C 0.22986 0.10069 0.23507 0.10949 0.21788 0.11759 C 0.21216 0.12315 0.20608 0.12731 0.2 0.13194 C 0.19288 0.1375 0.19983 0.13264 0.19288 0.13981 C 0.18351 0.14954 0.17032 0.15671 0.15834 0.15741 C 0.14913 0.15787 0.14011 0.15741 0.13091 0.15741 " pathEditMode="relative" rAng="0" ptsTypes="ffffffffffffffffffffffffA">
                                      <p:cBhvr>
                                        <p:cTn id="3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1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4976 C 0.01632 0.04051 0.02049 0.03009 0.00816 0.02152 C 0.00469 0.01574 -0.00746 0.01157 -0.02101 0.01041 C -0.02708 0.00926 -0.0401 0.00763 -0.0401 0.00694 C -0.0526 0.00463 -0.06667 0.00115 -0.07969 4.07407E-6 C -0.09323 -0.00394 -0.08628 -0.00232 -0.10069 -0.0044 C -0.1026 -0.00556 -0.10469 -0.00672 -0.10729 -0.00741 C -0.1092 -0.00787 -0.11267 -0.00787 -0.11424 -0.00903 C -0.1184 -0.01019 -0.11996 -0.01482 -0.12309 -0.01667 C -0.12587 -0.0213 -0.13194 -0.02524 -0.13489 -0.02987 C -0.13437 -0.03449 -0.13559 -0.03912 -0.13333 -0.04375 C -0.13038 -0.04769 -0.11736 -0.04885 -0.1092 -0.05 C -0.09167 -0.05301 -0.0908 -0.05348 -0.06962 -0.0551 C -0.03038 -0.05463 0.00851 -0.05463 0.04774 -0.05417 C 0.05695 -0.05417 0.06424 -0.05 0.07188 -0.04954 C 0.07726 -0.04885 0.08386 -0.04885 0.08941 -0.04769 C 0.10191 -0.04653 0.1125 -0.04422 0.12552 -0.04375 C 0.13802 -0.04074 0.13854 -0.04144 0.15451 -0.0419 C 0.15608 -0.0426 0.15677 -0.04375 0.15816 -0.04422 C 0.16111 -0.04537 0.16875 -0.04723 0.16875 -0.04769 C 0.17205 -0.05186 0.1717 -0.05186 0.17951 -0.0551 L 0.17517 -0.05 " pathEditMode="relative" rAng="0" ptsTypes="ffffffffffffffffffffAA">
                                      <p:cBhvr>
                                        <p:cTn id="4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59259E-6 C 0.00174 -0.00671 0.00244 -0.00833 0.00244 -0.01736 C 0.00244 -0.02477 0.00296 -0.03241 0.00122 -0.03958 C -0.00242 -0.05486 -0.01197 -0.05579 -0.02135 -0.06019 C -0.0559 -0.05972 -0.09044 -0.05972 -0.12499 -0.05856 C -0.13419 -0.05833 -0.14218 -0.04653 -0.15121 -0.04444 C -0.15659 -0.03958 -0.16197 -0.03542 -0.16788 -0.03171 C -0.17308 -0.02454 -0.18072 -0.0213 -0.18697 -0.01574 C -0.19253 -0.00556 -0.19791 0.00532 -0.20468 0.01435 C -0.20642 0.0213 -0.20867 0.02616 -0.21197 0.03194 C -0.21267 0.03634 -0.21475 0.04005 -0.21544 0.04444 C -0.21857 0.06389 -0.22135 0.0912 -0.22135 0.11111 " pathEditMode="relative" ptsTypes="fffffffffffA">
                                      <p:cBhvr>
                                        <p:cTn id="5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luxfon.com/images/201203/luxfon.com_10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243408"/>
            <a:ext cx="917167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4216" y="-18533440"/>
            <a:ext cx="527049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2924944"/>
            <a:ext cx="3905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І на славу в </a:t>
            </a:r>
            <a:r>
              <a:rPr lang="ru-RU" dirty="0" err="1"/>
              <a:t>зайців</a:t>
            </a:r>
            <a:r>
              <a:rPr lang="ru-RU" dirty="0"/>
              <a:t> борщ,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коли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осінній</a:t>
            </a:r>
            <a:r>
              <a:rPr lang="ru-RU" dirty="0"/>
              <a:t> </a:t>
            </a:r>
            <a:r>
              <a:rPr lang="ru-RU" dirty="0" err="1"/>
              <a:t>дощ</a:t>
            </a:r>
            <a:r>
              <a:rPr lang="ru-RU" dirty="0"/>
              <a:t>!</a:t>
            </a:r>
            <a:endParaRPr lang="uk-UA" dirty="0"/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33120"/>
            <a:ext cx="2736304" cy="20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767676"/>
              </a:clrFrom>
              <a:clrTo>
                <a:srgbClr val="76767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385401"/>
            <a:ext cx="9144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Капля 17"/>
          <p:cNvSpPr/>
          <p:nvPr/>
        </p:nvSpPr>
        <p:spPr>
          <a:xfrm rot="20917786">
            <a:off x="8045610" y="1248222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Капля 18"/>
          <p:cNvSpPr/>
          <p:nvPr/>
        </p:nvSpPr>
        <p:spPr>
          <a:xfrm rot="20917786">
            <a:off x="6206283" y="194819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Капля 19"/>
          <p:cNvSpPr/>
          <p:nvPr/>
        </p:nvSpPr>
        <p:spPr>
          <a:xfrm rot="20917786">
            <a:off x="8117617" y="361378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Капля 20"/>
          <p:cNvSpPr/>
          <p:nvPr/>
        </p:nvSpPr>
        <p:spPr>
          <a:xfrm rot="20917786">
            <a:off x="8117618" y="215990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Капля 21"/>
          <p:cNvSpPr/>
          <p:nvPr/>
        </p:nvSpPr>
        <p:spPr>
          <a:xfrm rot="20917786">
            <a:off x="6821473" y="67000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Капля 22"/>
          <p:cNvSpPr/>
          <p:nvPr/>
        </p:nvSpPr>
        <p:spPr>
          <a:xfrm rot="20917786">
            <a:off x="3420847" y="1828932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апля 23"/>
          <p:cNvSpPr/>
          <p:nvPr/>
        </p:nvSpPr>
        <p:spPr>
          <a:xfrm rot="20917786">
            <a:off x="4948295" y="204792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апля 24"/>
          <p:cNvSpPr/>
          <p:nvPr/>
        </p:nvSpPr>
        <p:spPr>
          <a:xfrm rot="20917786">
            <a:off x="5302746" y="2937515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Капля 25"/>
          <p:cNvSpPr/>
          <p:nvPr/>
        </p:nvSpPr>
        <p:spPr>
          <a:xfrm rot="20917786">
            <a:off x="3318097" y="296672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Капля 26"/>
          <p:cNvSpPr/>
          <p:nvPr/>
        </p:nvSpPr>
        <p:spPr>
          <a:xfrm rot="20917786">
            <a:off x="4859044" y="609769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Капля 27"/>
          <p:cNvSpPr/>
          <p:nvPr/>
        </p:nvSpPr>
        <p:spPr>
          <a:xfrm rot="20917786">
            <a:off x="6517191" y="320004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Капля 28"/>
          <p:cNvSpPr/>
          <p:nvPr/>
        </p:nvSpPr>
        <p:spPr>
          <a:xfrm rot="20917786">
            <a:off x="4437996" y="4026735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Капля 29"/>
          <p:cNvSpPr/>
          <p:nvPr/>
        </p:nvSpPr>
        <p:spPr>
          <a:xfrm rot="20917786">
            <a:off x="6366932" y="4260059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Капля 30"/>
          <p:cNvSpPr/>
          <p:nvPr/>
        </p:nvSpPr>
        <p:spPr>
          <a:xfrm rot="20917786">
            <a:off x="3379938" y="57493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Капля 31"/>
          <p:cNvSpPr/>
          <p:nvPr/>
        </p:nvSpPr>
        <p:spPr>
          <a:xfrm rot="20917786">
            <a:off x="1476630" y="291303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Капля 32"/>
          <p:cNvSpPr/>
          <p:nvPr/>
        </p:nvSpPr>
        <p:spPr>
          <a:xfrm rot="20917786">
            <a:off x="2124703" y="1437298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Капля 33"/>
          <p:cNvSpPr/>
          <p:nvPr/>
        </p:nvSpPr>
        <p:spPr>
          <a:xfrm rot="20917786">
            <a:off x="2484743" y="420816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Капля 34"/>
          <p:cNvSpPr/>
          <p:nvPr/>
        </p:nvSpPr>
        <p:spPr>
          <a:xfrm rot="20917786">
            <a:off x="3498047" y="1785584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Капля 35"/>
          <p:cNvSpPr/>
          <p:nvPr/>
        </p:nvSpPr>
        <p:spPr>
          <a:xfrm rot="20917786">
            <a:off x="5025495" y="200457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Капля 36"/>
          <p:cNvSpPr/>
          <p:nvPr/>
        </p:nvSpPr>
        <p:spPr>
          <a:xfrm rot="20917786">
            <a:off x="3395297" y="2923376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Капля 37"/>
          <p:cNvSpPr/>
          <p:nvPr/>
        </p:nvSpPr>
        <p:spPr>
          <a:xfrm rot="20917786">
            <a:off x="4936244" y="566421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Капля 38"/>
          <p:cNvSpPr/>
          <p:nvPr/>
        </p:nvSpPr>
        <p:spPr>
          <a:xfrm rot="20917786">
            <a:off x="4515196" y="3983387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Капля 39"/>
          <p:cNvSpPr/>
          <p:nvPr/>
        </p:nvSpPr>
        <p:spPr>
          <a:xfrm rot="20917786">
            <a:off x="3457138" y="53159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Капля 40"/>
          <p:cNvSpPr/>
          <p:nvPr/>
        </p:nvSpPr>
        <p:spPr>
          <a:xfrm rot="20917786">
            <a:off x="1553830" y="2869682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Капля 41"/>
          <p:cNvSpPr/>
          <p:nvPr/>
        </p:nvSpPr>
        <p:spPr>
          <a:xfrm rot="20917786">
            <a:off x="2201903" y="1393950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Капля 42"/>
          <p:cNvSpPr/>
          <p:nvPr/>
        </p:nvSpPr>
        <p:spPr>
          <a:xfrm rot="20917786">
            <a:off x="2561943" y="4164813"/>
            <a:ext cx="430335" cy="477881"/>
          </a:xfrm>
          <a:prstGeom prst="teardrop">
            <a:avLst>
              <a:gd name="adj" fmla="val 185600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53870" y="3724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І на славу в </a:t>
            </a:r>
            <a:r>
              <a:rPr lang="ru-RU" sz="2400" dirty="0" err="1" smtClean="0">
                <a:solidFill>
                  <a:srgbClr val="FFFF00"/>
                </a:solidFill>
              </a:rPr>
              <a:t>зайців</a:t>
            </a:r>
            <a:r>
              <a:rPr lang="ru-RU" sz="2400" dirty="0" smtClean="0">
                <a:solidFill>
                  <a:srgbClr val="FFFF00"/>
                </a:solidFill>
              </a:rPr>
              <a:t> борщ,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коли </a:t>
            </a:r>
            <a:r>
              <a:rPr lang="ru-RU" sz="2400" dirty="0" err="1" smtClean="0">
                <a:solidFill>
                  <a:srgbClr val="FFFF00"/>
                </a:solidFill>
              </a:rPr>
              <a:t>йде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осінній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дощ</a:t>
            </a:r>
            <a:r>
              <a:rPr lang="ru-RU" sz="2400" dirty="0" smtClean="0">
                <a:solidFill>
                  <a:srgbClr val="FFFF00"/>
                </a:solidFill>
              </a:rPr>
              <a:t>!</a:t>
            </a:r>
            <a:endParaRPr lang="uk-UA" sz="2400" dirty="0">
              <a:solidFill>
                <a:srgbClr val="FFFF00"/>
              </a:solidFill>
            </a:endParaRP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3163"/>
            <a:ext cx="711517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7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4 -0.15625 L 0.17466 0.09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0671 L 0.24236 0.243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5 0.00741 -0.01076 0.01482 -0.01579 0.02269 C -0.01927 0.02801 -0.01875 0.03148 -0.02326 0.03565 C -0.02795 0.04514 -0.03125 0.05625 -0.03663 0.06505 C -0.04409 0.07755 -0.0526 0.08796 -0.06093 0.09908 C -0.06684 0.10695 -0.07222 0.11551 -0.07934 0.12176 C -0.08385 0.13009 -0.08871 0.13611 -0.09392 0.14306 C -0.09531 0.14491 -0.096 0.14792 -0.09757 0.14954 C -0.09861 0.1507 -0.10017 0.15023 -0.10121 0.15116 C -0.10451 0.1537 -0.10816 0.15579 -0.11093 0.15926 C -0.11389 0.16296 -0.11632 0.16759 -0.11961 0.1706 C -0.12204 0.17269 -0.1243 0.17523 -0.12691 0.17708 C -0.1302 0.17917 -0.13402 0.18009 -0.13663 0.18357 C -0.14618 0.1963 -0.15833 0.20301 -0.16823 0.21458 C -0.1802 0.2287 -0.19253 0.24167 -0.20486 0.25509 C -0.20937 0.26019 -0.21302 0.26458 -0.21823 0.26829 C -0.22448 0.27269 -0.23038 0.27639 -0.23663 0.28125 C -0.24114 0.28889 -0.24583 0.29468 -0.25243 0.29908 L -0.28906 0.32523 " pathEditMode="relative" ptsTypes="fffffffffffffffffAA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104</TotalTime>
  <Words>50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Анімація на віршик Євгена Гуцала</vt:lpstr>
      <vt:lpstr>Коли йде осінній дощ </vt:lpstr>
      <vt:lpstr>Зайці в полі варять борщ.</vt:lpstr>
      <vt:lpstr>Зайці варять борщ у полі</vt:lpstr>
      <vt:lpstr>З буряків та бараболі.</vt:lpstr>
      <vt:lpstr>І на славу в зайців борщ, коли йде осінній дощ!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Анімація на віршик Євгена Гуцала</dc:title>
  <dc:creator>Mary</dc:creator>
  <cp:lastModifiedBy>Mary</cp:lastModifiedBy>
  <cp:revision>11</cp:revision>
  <dcterms:created xsi:type="dcterms:W3CDTF">2014-12-20T15:58:24Z</dcterms:created>
  <dcterms:modified xsi:type="dcterms:W3CDTF">2014-12-20T17:43:10Z</dcterms:modified>
</cp:coreProperties>
</file>