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A8A7-65B7-4611-AFB2-CABF002D36EA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325478D-0BF1-48A9-AEC1-EA31983662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A8A7-65B7-4611-AFB2-CABF002D36EA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478D-0BF1-48A9-AEC1-EA31983662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A8A7-65B7-4611-AFB2-CABF002D36EA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478D-0BF1-48A9-AEC1-EA31983662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A8A7-65B7-4611-AFB2-CABF002D36EA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325478D-0BF1-48A9-AEC1-EA31983662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A8A7-65B7-4611-AFB2-CABF002D36EA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478D-0BF1-48A9-AEC1-EA319836626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A8A7-65B7-4611-AFB2-CABF002D36EA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478D-0BF1-48A9-AEC1-EA31983662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A8A7-65B7-4611-AFB2-CABF002D36EA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325478D-0BF1-48A9-AEC1-EA319836626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A8A7-65B7-4611-AFB2-CABF002D36EA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478D-0BF1-48A9-AEC1-EA31983662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A8A7-65B7-4611-AFB2-CABF002D36EA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478D-0BF1-48A9-AEC1-EA31983662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A8A7-65B7-4611-AFB2-CABF002D36EA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478D-0BF1-48A9-AEC1-EA31983662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A8A7-65B7-4611-AFB2-CABF002D36EA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478D-0BF1-48A9-AEC1-EA319836626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37EA8A7-65B7-4611-AFB2-CABF002D36EA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325478D-0BF1-48A9-AEC1-EA319836626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437112"/>
            <a:ext cx="8458200" cy="2088232"/>
          </a:xfrm>
        </p:spPr>
        <p:txBody>
          <a:bodyPr>
            <a:normAutofit/>
          </a:bodyPr>
          <a:lstStyle/>
          <a:p>
            <a:r>
              <a:rPr lang="ru-RU" dirty="0" err="1"/>
              <a:t>Кобилянська</a:t>
            </a:r>
            <a:r>
              <a:rPr lang="ru-RU" dirty="0"/>
              <a:t> Ольга </a:t>
            </a:r>
            <a:r>
              <a:rPr lang="ru-RU" dirty="0" err="1" smtClean="0"/>
              <a:t>Юліанівна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«Земля»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708920"/>
            <a:ext cx="5112568" cy="158417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Пре</a:t>
            </a:r>
            <a:r>
              <a:rPr lang="uk-UA" dirty="0" err="1" smtClean="0"/>
              <a:t>зентація</a:t>
            </a:r>
            <a:endParaRPr lang="uk-UA" dirty="0" smtClean="0"/>
          </a:p>
          <a:p>
            <a:pPr algn="ctr"/>
            <a:r>
              <a:rPr lang="uk-UA" dirty="0" smtClean="0"/>
              <a:t>З Української літератури</a:t>
            </a:r>
          </a:p>
          <a:p>
            <a:pPr algn="ctr"/>
            <a:r>
              <a:rPr lang="uk-UA" dirty="0" smtClean="0"/>
              <a:t>На тему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381250" cy="3686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054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354" y="5085184"/>
            <a:ext cx="7776864" cy="288032"/>
          </a:xfrm>
        </p:spPr>
        <p:txBody>
          <a:bodyPr>
            <a:noAutofit/>
          </a:bodyPr>
          <a:lstStyle/>
          <a:p>
            <a:r>
              <a:rPr lang="ru-RU" sz="1800" i="1" dirty="0"/>
              <a:t>Ольга </a:t>
            </a:r>
            <a:r>
              <a:rPr lang="ru-RU" sz="1800" i="1" dirty="0" err="1" smtClean="0"/>
              <a:t>Кобилянська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була</a:t>
            </a:r>
            <a:r>
              <a:rPr lang="ru-RU" sz="1800" i="1" dirty="0" smtClean="0"/>
              <a:t> </a:t>
            </a:r>
            <a:r>
              <a:rPr lang="ru-RU" sz="1800" i="1" dirty="0"/>
              <a:t>великою </a:t>
            </a:r>
            <a:r>
              <a:rPr lang="ru-RU" sz="1800" i="1" dirty="0" err="1"/>
              <a:t>письменницею</a:t>
            </a:r>
            <a:r>
              <a:rPr lang="ru-RU" sz="1800" i="1" dirty="0"/>
              <a:t>, </a:t>
            </a:r>
            <a:r>
              <a:rPr lang="ru-RU" sz="1800" i="1" dirty="0" err="1"/>
              <a:t>бо</a:t>
            </a:r>
            <a:r>
              <a:rPr lang="ru-RU" sz="1800" i="1" dirty="0"/>
              <a:t> час </a:t>
            </a:r>
            <a:r>
              <a:rPr lang="ru-RU" sz="1800" i="1" dirty="0" err="1"/>
              <a:t>нічого</a:t>
            </a:r>
            <a:r>
              <a:rPr lang="ru-RU" sz="1800" i="1" dirty="0"/>
              <a:t> не </a:t>
            </a:r>
            <a:r>
              <a:rPr lang="ru-RU" sz="1800" i="1" dirty="0" err="1"/>
              <a:t>заподіяв</a:t>
            </a:r>
            <a:r>
              <a:rPr lang="ru-RU" sz="1800" i="1" dirty="0"/>
              <a:t> </a:t>
            </a:r>
            <a:r>
              <a:rPr lang="ru-RU" sz="1800" i="1" dirty="0" err="1"/>
              <a:t>її</a:t>
            </a:r>
            <a:r>
              <a:rPr lang="ru-RU" sz="1800" i="1" dirty="0"/>
              <a:t> </a:t>
            </a:r>
            <a:r>
              <a:rPr lang="ru-RU" sz="1800" i="1" dirty="0" err="1"/>
              <a:t>творам</a:t>
            </a:r>
            <a:r>
              <a:rPr lang="ru-RU" sz="1800" i="1" dirty="0"/>
              <a:t>, а </a:t>
            </a:r>
            <a:r>
              <a:rPr lang="ru-RU" sz="1800" i="1" dirty="0" err="1"/>
              <a:t>тільки</a:t>
            </a:r>
            <a:r>
              <a:rPr lang="ru-RU" sz="1800" i="1" dirty="0"/>
              <a:t> утвердив </a:t>
            </a:r>
            <a:r>
              <a:rPr lang="ru-RU" sz="1800" i="1" dirty="0" err="1"/>
              <a:t>їх</a:t>
            </a:r>
            <a:r>
              <a:rPr lang="ru-RU" sz="1800" i="1" dirty="0"/>
              <a:t> у </a:t>
            </a:r>
            <a:r>
              <a:rPr lang="ru-RU" sz="1800" i="1" dirty="0" err="1"/>
              <a:t>нашому</a:t>
            </a:r>
            <a:r>
              <a:rPr lang="ru-RU" sz="1800" i="1" dirty="0"/>
              <a:t> </a:t>
            </a:r>
            <a:r>
              <a:rPr lang="ru-RU" sz="1800" i="1" dirty="0" err="1"/>
              <a:t>народі</a:t>
            </a:r>
            <a:r>
              <a:rPr lang="ru-RU" sz="1800" i="1" dirty="0"/>
              <a:t>...</a:t>
            </a:r>
            <a:br>
              <a:rPr lang="ru-RU" sz="1800" i="1" dirty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>(</a:t>
            </a:r>
            <a:r>
              <a:rPr lang="ru-RU" sz="1800" i="1" dirty="0"/>
              <a:t>В. Земляк)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428625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371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Біографія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5635352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200" dirty="0"/>
          </a:p>
          <a:p>
            <a:r>
              <a:rPr lang="ru-RU" sz="1500" dirty="0" err="1"/>
              <a:t>Народилася</a:t>
            </a:r>
            <a:r>
              <a:rPr lang="ru-RU" sz="1500" dirty="0"/>
              <a:t> 27 листопада 1863 у </a:t>
            </a:r>
            <a:r>
              <a:rPr lang="ru-RU" sz="1500" dirty="0" err="1"/>
              <a:t>містечку</a:t>
            </a:r>
            <a:r>
              <a:rPr lang="ru-RU" sz="1500" dirty="0"/>
              <a:t> </a:t>
            </a:r>
            <a:r>
              <a:rPr lang="ru-RU" sz="1500" dirty="0" err="1"/>
              <a:t>Гура-Гумора</a:t>
            </a:r>
            <a:r>
              <a:rPr lang="ru-RU" sz="1500" dirty="0"/>
              <a:t> в </a:t>
            </a:r>
            <a:r>
              <a:rPr lang="ru-RU" sz="1500" dirty="0" err="1"/>
              <a:t>Південній</a:t>
            </a:r>
            <a:r>
              <a:rPr lang="ru-RU" sz="1500" dirty="0"/>
              <a:t> </a:t>
            </a:r>
            <a:r>
              <a:rPr lang="ru-RU" sz="1500" dirty="0" err="1"/>
              <a:t>Буковині</a:t>
            </a:r>
            <a:r>
              <a:rPr lang="ru-RU" sz="1500" dirty="0"/>
              <a:t> у </a:t>
            </a:r>
            <a:r>
              <a:rPr lang="ru-RU" sz="1500" dirty="0" err="1"/>
              <a:t>багатодітній</a:t>
            </a:r>
            <a:r>
              <a:rPr lang="ru-RU" sz="1500" dirty="0"/>
              <a:t> </a:t>
            </a:r>
            <a:r>
              <a:rPr lang="ru-RU" sz="1500" dirty="0" err="1"/>
              <a:t>сім’ї</a:t>
            </a:r>
            <a:r>
              <a:rPr lang="ru-RU" sz="1500" dirty="0" smtClean="0"/>
              <a:t>.</a:t>
            </a:r>
            <a:endParaRPr lang="ru-RU" sz="1500" dirty="0"/>
          </a:p>
          <a:p>
            <a:r>
              <a:rPr lang="ru-RU" sz="1500" dirty="0"/>
              <a:t>Через 5 </a:t>
            </a:r>
            <a:r>
              <a:rPr lang="ru-RU" sz="1500" dirty="0" err="1"/>
              <a:t>років</a:t>
            </a:r>
            <a:r>
              <a:rPr lang="ru-RU" sz="1500" dirty="0"/>
              <a:t> </a:t>
            </a:r>
            <a:r>
              <a:rPr lang="ru-RU" sz="1500" dirty="0" err="1"/>
              <a:t>після</a:t>
            </a:r>
            <a:r>
              <a:rPr lang="ru-RU" sz="1500" dirty="0"/>
              <a:t> </a:t>
            </a:r>
            <a:r>
              <a:rPr lang="ru-RU" sz="1500" dirty="0" err="1"/>
              <a:t>народження</a:t>
            </a:r>
            <a:r>
              <a:rPr lang="ru-RU" sz="1500" dirty="0"/>
              <a:t> батька перевели до м. </a:t>
            </a:r>
            <a:r>
              <a:rPr lang="ru-RU" sz="1500" dirty="0" err="1"/>
              <a:t>Сучави</a:t>
            </a:r>
            <a:r>
              <a:rPr lang="ru-RU" sz="1500" dirty="0"/>
              <a:t>. </a:t>
            </a:r>
            <a:r>
              <a:rPr lang="ru-RU" sz="1500" dirty="0" err="1"/>
              <a:t>Пізніше</a:t>
            </a:r>
            <a:r>
              <a:rPr lang="ru-RU" sz="1500" dirty="0"/>
              <a:t> вона жила в </a:t>
            </a:r>
            <a:r>
              <a:rPr lang="ru-RU" sz="1500" dirty="0" err="1"/>
              <a:t>селі</a:t>
            </a:r>
            <a:r>
              <a:rPr lang="ru-RU" sz="1500" dirty="0"/>
              <a:t> Димка, а з 1891 — у </a:t>
            </a:r>
            <a:r>
              <a:rPr lang="ru-RU" sz="1500" dirty="0" err="1"/>
              <a:t>Чернівцях</a:t>
            </a:r>
            <a:r>
              <a:rPr lang="ru-RU" sz="1500" dirty="0" smtClean="0"/>
              <a:t>.</a:t>
            </a:r>
            <a:endParaRPr lang="ru-RU" sz="1500" dirty="0"/>
          </a:p>
          <a:p>
            <a:r>
              <a:rPr lang="ru-RU" sz="1500" dirty="0" err="1"/>
              <a:t>Навчалася</a:t>
            </a:r>
            <a:r>
              <a:rPr lang="ru-RU" sz="1500" dirty="0"/>
              <a:t> у </a:t>
            </a:r>
            <a:r>
              <a:rPr lang="ru-RU" sz="1500" dirty="0" err="1"/>
              <a:t>німецькій</a:t>
            </a:r>
            <a:r>
              <a:rPr lang="ru-RU" sz="1500" dirty="0"/>
              <a:t> </a:t>
            </a:r>
            <a:r>
              <a:rPr lang="ru-RU" sz="1500" dirty="0" err="1"/>
              <a:t>школі</a:t>
            </a:r>
            <a:r>
              <a:rPr lang="ru-RU" sz="1500" dirty="0" smtClean="0"/>
              <a:t>.</a:t>
            </a:r>
            <a:endParaRPr lang="ru-RU" sz="1500" dirty="0"/>
          </a:p>
          <a:p>
            <a:r>
              <a:rPr lang="ru-RU" sz="1500" dirty="0" err="1"/>
              <a:t>Перші</a:t>
            </a:r>
            <a:r>
              <a:rPr lang="ru-RU" sz="1500" dirty="0"/>
              <a:t> </a:t>
            </a:r>
            <a:r>
              <a:rPr lang="ru-RU" sz="1500" dirty="0" err="1"/>
              <a:t>її</a:t>
            </a:r>
            <a:r>
              <a:rPr lang="ru-RU" sz="1500" dirty="0"/>
              <a:t> </a:t>
            </a:r>
            <a:r>
              <a:rPr lang="ru-RU" sz="1500" dirty="0" err="1"/>
              <a:t>літературні</a:t>
            </a:r>
            <a:r>
              <a:rPr lang="ru-RU" sz="1500" dirty="0"/>
              <a:t> твори </a:t>
            </a:r>
            <a:r>
              <a:rPr lang="ru-RU" sz="1500" dirty="0" err="1"/>
              <a:t>написані</a:t>
            </a:r>
            <a:r>
              <a:rPr lang="ru-RU" sz="1500" dirty="0"/>
              <a:t> </a:t>
            </a:r>
            <a:r>
              <a:rPr lang="ru-RU" sz="1500" dirty="0" err="1"/>
              <a:t>німецькою</a:t>
            </a:r>
            <a:r>
              <a:rPr lang="ru-RU" sz="1500" dirty="0"/>
              <a:t> </a:t>
            </a:r>
            <a:r>
              <a:rPr lang="ru-RU" sz="1500" dirty="0" err="1"/>
              <a:t>мовою</a:t>
            </a:r>
            <a:r>
              <a:rPr lang="ru-RU" sz="1500" dirty="0"/>
              <a:t>, </a:t>
            </a:r>
            <a:r>
              <a:rPr lang="ru-RU" sz="1500" dirty="0" err="1"/>
              <a:t>пізніше</a:t>
            </a:r>
            <a:r>
              <a:rPr lang="ru-RU" sz="1500" dirty="0"/>
              <a:t> почала </a:t>
            </a:r>
            <a:r>
              <a:rPr lang="ru-RU" sz="1500" dirty="0" err="1"/>
              <a:t>писати</a:t>
            </a:r>
            <a:r>
              <a:rPr lang="ru-RU" sz="1500" dirty="0"/>
              <a:t> </a:t>
            </a:r>
            <a:r>
              <a:rPr lang="ru-RU" sz="1500" dirty="0" err="1"/>
              <a:t>рідною</a:t>
            </a:r>
            <a:r>
              <a:rPr lang="ru-RU" sz="1500" dirty="0"/>
              <a:t> </a:t>
            </a:r>
            <a:r>
              <a:rPr lang="ru-RU" sz="1500" dirty="0" err="1"/>
              <a:t>мовою</a:t>
            </a:r>
            <a:r>
              <a:rPr lang="ru-RU" sz="1500" dirty="0" smtClean="0"/>
              <a:t>.</a:t>
            </a:r>
            <a:endParaRPr lang="ru-RU" sz="1500" dirty="0"/>
          </a:p>
          <a:p>
            <a:r>
              <a:rPr lang="ru-RU" sz="1500" dirty="0"/>
              <a:t>Взяла </a:t>
            </a:r>
            <a:r>
              <a:rPr lang="ru-RU" sz="1500" dirty="0" err="1"/>
              <a:t>активну</a:t>
            </a:r>
            <a:r>
              <a:rPr lang="ru-RU" sz="1500" dirty="0"/>
              <a:t> участь у </a:t>
            </a:r>
            <a:r>
              <a:rPr lang="ru-RU" sz="1500" dirty="0" err="1"/>
              <a:t>феміністичному</a:t>
            </a:r>
            <a:r>
              <a:rPr lang="ru-RU" sz="1500" dirty="0"/>
              <a:t> </a:t>
            </a:r>
            <a:r>
              <a:rPr lang="ru-RU" sz="1500" dirty="0" err="1"/>
              <a:t>русі</a:t>
            </a:r>
            <a:r>
              <a:rPr lang="ru-RU" sz="1500" dirty="0"/>
              <a:t>, ставши у 1894 </a:t>
            </a:r>
            <a:r>
              <a:rPr lang="ru-RU" sz="1500" dirty="0" err="1"/>
              <a:t>однією</a:t>
            </a:r>
            <a:r>
              <a:rPr lang="ru-RU" sz="1500" dirty="0"/>
              <a:t> з </a:t>
            </a:r>
            <a:r>
              <a:rPr lang="ru-RU" sz="1500" dirty="0" err="1"/>
              <a:t>ініціаторок</a:t>
            </a:r>
            <a:r>
              <a:rPr lang="ru-RU" sz="1500" dirty="0"/>
              <a:t> </a:t>
            </a:r>
            <a:r>
              <a:rPr lang="ru-RU" sz="1500" dirty="0" err="1"/>
              <a:t>створення</a:t>
            </a:r>
            <a:r>
              <a:rPr lang="ru-RU" sz="1500" dirty="0"/>
              <a:t> «</a:t>
            </a:r>
            <a:r>
              <a:rPr lang="ru-RU" sz="1500" dirty="0" err="1"/>
              <a:t>Товариства</a:t>
            </a:r>
            <a:r>
              <a:rPr lang="ru-RU" sz="1500" dirty="0"/>
              <a:t> </a:t>
            </a:r>
            <a:r>
              <a:rPr lang="ru-RU" sz="1500" dirty="0" err="1"/>
              <a:t>руських</a:t>
            </a:r>
            <a:r>
              <a:rPr lang="ru-RU" sz="1500" dirty="0"/>
              <a:t> </a:t>
            </a:r>
            <a:r>
              <a:rPr lang="ru-RU" sz="1500" dirty="0" err="1"/>
              <a:t>жінок</a:t>
            </a:r>
            <a:r>
              <a:rPr lang="ru-RU" sz="1500" dirty="0"/>
              <a:t> на </a:t>
            </a:r>
            <a:r>
              <a:rPr lang="ru-RU" sz="1500" dirty="0" err="1"/>
              <a:t>Буковині</a:t>
            </a:r>
            <a:r>
              <a:rPr lang="ru-RU" sz="1500" dirty="0" smtClean="0"/>
              <a:t>».</a:t>
            </a:r>
            <a:endParaRPr lang="ru-RU" sz="1500" dirty="0"/>
          </a:p>
          <a:p>
            <a:r>
              <a:rPr lang="ru-RU" sz="1500" dirty="0" err="1"/>
              <a:t>Творчість</a:t>
            </a:r>
            <a:r>
              <a:rPr lang="ru-RU" sz="1500" dirty="0"/>
              <a:t> </a:t>
            </a:r>
            <a:r>
              <a:rPr lang="ru-RU" sz="1500" dirty="0" err="1"/>
              <a:t>Кобилянської</a:t>
            </a:r>
            <a:r>
              <a:rPr lang="ru-RU" sz="1500" dirty="0"/>
              <a:t> 1920-1930-х </a:t>
            </a:r>
            <a:r>
              <a:rPr lang="ru-RU" sz="1500" dirty="0" err="1"/>
              <a:t>рр</a:t>
            </a:r>
            <a:r>
              <a:rPr lang="ru-RU" sz="1500" dirty="0"/>
              <a:t>., коли </a:t>
            </a:r>
            <a:r>
              <a:rPr lang="ru-RU" sz="1500" dirty="0" err="1"/>
              <a:t>Буковина</a:t>
            </a:r>
            <a:r>
              <a:rPr lang="ru-RU" sz="1500" dirty="0"/>
              <a:t> </a:t>
            </a:r>
            <a:r>
              <a:rPr lang="ru-RU" sz="1500" dirty="0" err="1"/>
              <a:t>опинилася</a:t>
            </a:r>
            <a:r>
              <a:rPr lang="ru-RU" sz="1500" dirty="0"/>
              <a:t> </a:t>
            </a:r>
            <a:r>
              <a:rPr lang="ru-RU" sz="1500" dirty="0" err="1"/>
              <a:t>під</a:t>
            </a:r>
            <a:r>
              <a:rPr lang="ru-RU" sz="1500" dirty="0"/>
              <a:t> </a:t>
            </a:r>
            <a:r>
              <a:rPr lang="ru-RU" sz="1500" dirty="0" err="1"/>
              <a:t>владою</a:t>
            </a:r>
            <a:r>
              <a:rPr lang="ru-RU" sz="1500" dirty="0"/>
              <a:t> </a:t>
            </a:r>
            <a:r>
              <a:rPr lang="ru-RU" sz="1500" dirty="0" err="1"/>
              <a:t>Румунії</a:t>
            </a:r>
            <a:r>
              <a:rPr lang="ru-RU" sz="1500" dirty="0"/>
              <a:t>, проходила у </a:t>
            </a:r>
            <a:r>
              <a:rPr lang="ru-RU" sz="1500" dirty="0" err="1"/>
              <a:t>складних</a:t>
            </a:r>
            <a:r>
              <a:rPr lang="ru-RU" sz="1500" dirty="0"/>
              <a:t> </a:t>
            </a:r>
            <a:r>
              <a:rPr lang="ru-RU" sz="1500" dirty="0" err="1"/>
              <a:t>умовах</a:t>
            </a:r>
            <a:r>
              <a:rPr lang="ru-RU" sz="1500" dirty="0" smtClean="0"/>
              <a:t>.</a:t>
            </a:r>
            <a:endParaRPr lang="ru-RU" sz="1500" dirty="0"/>
          </a:p>
          <a:p>
            <a:r>
              <a:rPr lang="ru-RU" sz="1500" dirty="0"/>
              <a:t>У </a:t>
            </a:r>
            <a:r>
              <a:rPr lang="ru-RU" sz="1500" dirty="0" err="1"/>
              <a:t>творах</a:t>
            </a:r>
            <a:r>
              <a:rPr lang="ru-RU" sz="1500" dirty="0"/>
              <a:t> </a:t>
            </a:r>
            <a:r>
              <a:rPr lang="ru-RU" sz="1500" dirty="0" err="1"/>
              <a:t>Кобилянської</a:t>
            </a:r>
            <a:r>
              <a:rPr lang="ru-RU" sz="1500" dirty="0"/>
              <a:t> </a:t>
            </a:r>
            <a:r>
              <a:rPr lang="ru-RU" sz="1500" dirty="0" err="1"/>
              <a:t>періоду</a:t>
            </a:r>
            <a:r>
              <a:rPr lang="ru-RU" sz="1500" dirty="0"/>
              <a:t> </a:t>
            </a:r>
            <a:r>
              <a:rPr lang="ru-RU" sz="1500" dirty="0" err="1"/>
              <a:t>першої</a:t>
            </a:r>
            <a:r>
              <a:rPr lang="ru-RU" sz="1500" dirty="0"/>
              <a:t> </a:t>
            </a:r>
            <a:r>
              <a:rPr lang="ru-RU" sz="1500" dirty="0" err="1"/>
              <a:t>світової</a:t>
            </a:r>
            <a:r>
              <a:rPr lang="ru-RU" sz="1500" dirty="0"/>
              <a:t> </a:t>
            </a:r>
            <a:r>
              <a:rPr lang="ru-RU" sz="1500" dirty="0" err="1"/>
              <a:t>війни</a:t>
            </a:r>
            <a:r>
              <a:rPr lang="ru-RU" sz="1500" dirty="0"/>
              <a:t> та </a:t>
            </a:r>
            <a:r>
              <a:rPr lang="ru-RU" sz="1500" dirty="0" err="1"/>
              <a:t>часів</a:t>
            </a:r>
            <a:r>
              <a:rPr lang="ru-RU" sz="1500" dirty="0"/>
              <a:t> </a:t>
            </a:r>
            <a:r>
              <a:rPr lang="ru-RU" sz="1500" dirty="0" err="1"/>
              <a:t>румунського</a:t>
            </a:r>
            <a:r>
              <a:rPr lang="ru-RU" sz="1500" dirty="0"/>
              <a:t> </a:t>
            </a:r>
            <a:r>
              <a:rPr lang="ru-RU" sz="1500" dirty="0" err="1"/>
              <a:t>панування</a:t>
            </a:r>
            <a:r>
              <a:rPr lang="ru-RU" sz="1500" dirty="0"/>
              <a:t> </a:t>
            </a:r>
            <a:r>
              <a:rPr lang="ru-RU" sz="1500" dirty="0" err="1"/>
              <a:t>з’явилися</a:t>
            </a:r>
            <a:r>
              <a:rPr lang="ru-RU" sz="1500" dirty="0"/>
              <a:t> </a:t>
            </a:r>
            <a:r>
              <a:rPr lang="ru-RU" sz="1500" dirty="0" err="1"/>
              <a:t>деякі</a:t>
            </a:r>
            <a:r>
              <a:rPr lang="ru-RU" sz="1500" dirty="0"/>
              <a:t> </a:t>
            </a:r>
            <a:r>
              <a:rPr lang="ru-RU" sz="1500" dirty="0" err="1"/>
              <a:t>нові</a:t>
            </a:r>
            <a:r>
              <a:rPr lang="ru-RU" sz="1500" dirty="0"/>
              <a:t> </a:t>
            </a:r>
            <a:r>
              <a:rPr lang="ru-RU" sz="1500" dirty="0" err="1"/>
              <a:t>мотиви</a:t>
            </a:r>
            <a:r>
              <a:rPr lang="ru-RU" sz="1500" dirty="0" smtClean="0"/>
              <a:t>.</a:t>
            </a:r>
            <a:endParaRPr lang="ru-RU" sz="1500" dirty="0"/>
          </a:p>
          <a:p>
            <a:r>
              <a:rPr lang="ru-RU" sz="1500" dirty="0" err="1"/>
              <a:t>Творчість</a:t>
            </a:r>
            <a:r>
              <a:rPr lang="ru-RU" sz="1500" dirty="0"/>
              <a:t> </a:t>
            </a:r>
            <a:r>
              <a:rPr lang="ru-RU" sz="1500" dirty="0" err="1"/>
              <a:t>Кобилянської</a:t>
            </a:r>
            <a:r>
              <a:rPr lang="ru-RU" sz="1500" dirty="0"/>
              <a:t> 1920-1930-х </a:t>
            </a:r>
            <a:r>
              <a:rPr lang="ru-RU" sz="1500" dirty="0" err="1"/>
              <a:t>рр</a:t>
            </a:r>
            <a:r>
              <a:rPr lang="ru-RU" sz="1500" dirty="0"/>
              <a:t>. </a:t>
            </a:r>
            <a:r>
              <a:rPr lang="ru-RU" sz="1500" dirty="0" err="1"/>
              <a:t>підпадала</a:t>
            </a:r>
            <a:r>
              <a:rPr lang="ru-RU" sz="1500" dirty="0"/>
              <a:t> </a:t>
            </a:r>
            <a:r>
              <a:rPr lang="ru-RU" sz="1500" dirty="0" err="1"/>
              <a:t>під</a:t>
            </a:r>
            <a:r>
              <a:rPr lang="ru-RU" sz="1500" dirty="0"/>
              <a:t> </a:t>
            </a:r>
            <a:r>
              <a:rPr lang="ru-RU" sz="1500" dirty="0" err="1"/>
              <a:t>вплив</a:t>
            </a:r>
            <a:r>
              <a:rPr lang="ru-RU" sz="1500" dirty="0"/>
              <a:t> </a:t>
            </a:r>
            <a:r>
              <a:rPr lang="ru-RU" sz="1500" dirty="0" err="1"/>
              <a:t>символізму</a:t>
            </a:r>
            <a:r>
              <a:rPr lang="ru-RU" sz="1500" dirty="0" smtClean="0"/>
              <a:t>.</a:t>
            </a:r>
          </a:p>
          <a:p>
            <a:r>
              <a:rPr lang="ru-RU" sz="1500" dirty="0"/>
              <a:t>Померла 21 </a:t>
            </a:r>
            <a:r>
              <a:rPr lang="ru-RU" sz="1500" dirty="0" err="1"/>
              <a:t>березня</a:t>
            </a:r>
            <a:r>
              <a:rPr lang="ru-RU" sz="1500" dirty="0"/>
              <a:t> 1942 року</a:t>
            </a:r>
            <a:r>
              <a:rPr lang="ru-RU" sz="1500" dirty="0" smtClean="0"/>
              <a:t>.</a:t>
            </a:r>
          </a:p>
          <a:p>
            <a:r>
              <a:rPr lang="ru-RU" sz="1500" dirty="0" smtClean="0"/>
              <a:t>Одна з </a:t>
            </a:r>
            <a:r>
              <a:rPr lang="ru-RU" sz="1500" dirty="0"/>
              <a:t>перших </a:t>
            </a:r>
            <a:r>
              <a:rPr lang="ru-RU" sz="1500" dirty="0" err="1"/>
              <a:t>модерністів</a:t>
            </a:r>
            <a:r>
              <a:rPr lang="ru-RU" sz="1500" dirty="0"/>
              <a:t> в </a:t>
            </a:r>
            <a:r>
              <a:rPr lang="ru-RU" sz="1500" dirty="0" err="1"/>
              <a:t>українській</a:t>
            </a:r>
            <a:r>
              <a:rPr lang="ru-RU" sz="1500" dirty="0"/>
              <a:t> </a:t>
            </a:r>
            <a:r>
              <a:rPr lang="ru-RU" sz="1500" dirty="0" err="1"/>
              <a:t>літературі</a:t>
            </a:r>
            <a:r>
              <a:rPr lang="ru-RU" sz="1500" dirty="0"/>
              <a:t>. Названа народом </a:t>
            </a:r>
            <a:r>
              <a:rPr lang="ru-RU" sz="1500" dirty="0" err="1"/>
              <a:t>гірською</a:t>
            </a:r>
            <a:r>
              <a:rPr lang="ru-RU" sz="1500" dirty="0"/>
              <a:t> орлицею.</a:t>
            </a:r>
            <a:endParaRPr lang="ru-RU" sz="1500" dirty="0"/>
          </a:p>
        </p:txBody>
      </p:sp>
      <p:pic>
        <p:nvPicPr>
          <p:cNvPr id="1026" name="Picture 2" descr="http://upload.wikimedia.org/wikipedia/commons/thumb/9/90/Olha-kobylyanska.jpg/426px-Olha-kobylyans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127" y="1556792"/>
            <a:ext cx="2899553" cy="4077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135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Оглядові події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577936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 smtClean="0"/>
              <a:t>На </a:t>
            </a:r>
            <a:r>
              <a:rPr lang="ru-RU" sz="1200" dirty="0"/>
              <a:t>початку ХХ </a:t>
            </a:r>
            <a:r>
              <a:rPr lang="ru-RU" sz="1200" dirty="0" err="1"/>
              <a:t>століття</a:t>
            </a:r>
            <a:r>
              <a:rPr lang="ru-RU" sz="1200" dirty="0"/>
              <a:t> в </a:t>
            </a:r>
            <a:r>
              <a:rPr lang="ru-RU" sz="1200" dirty="0" err="1"/>
              <a:t>результаті</a:t>
            </a:r>
            <a:r>
              <a:rPr lang="ru-RU" sz="1200" dirty="0"/>
              <a:t> </a:t>
            </a:r>
            <a:r>
              <a:rPr lang="ru-RU" sz="1200" dirty="0" err="1"/>
              <a:t>подальшого</a:t>
            </a:r>
            <a:r>
              <a:rPr lang="ru-RU" sz="1200" dirty="0"/>
              <a:t> </a:t>
            </a:r>
            <a:r>
              <a:rPr lang="ru-RU" sz="1200" dirty="0" err="1"/>
              <a:t>економічного</a:t>
            </a:r>
            <a:r>
              <a:rPr lang="ru-RU" sz="1200" dirty="0"/>
              <a:t>, </a:t>
            </a:r>
            <a:r>
              <a:rPr lang="ru-RU" sz="1200" dirty="0" err="1"/>
              <a:t>політичного</a:t>
            </a:r>
            <a:r>
              <a:rPr lang="ru-RU" sz="1200" dirty="0"/>
              <a:t> і культурного </a:t>
            </a:r>
            <a:r>
              <a:rPr lang="ru-RU" sz="1200" dirty="0" err="1"/>
              <a:t>розвитку</a:t>
            </a:r>
            <a:r>
              <a:rPr lang="ru-RU" sz="1200" dirty="0"/>
              <a:t>, </a:t>
            </a:r>
            <a:r>
              <a:rPr lang="ru-RU" sz="1200" dirty="0" err="1"/>
              <a:t>революційних</a:t>
            </a:r>
            <a:r>
              <a:rPr lang="ru-RU" sz="1200" dirty="0"/>
              <a:t> </a:t>
            </a:r>
            <a:r>
              <a:rPr lang="ru-RU" sz="1200" dirty="0" err="1"/>
              <a:t>подій</a:t>
            </a:r>
            <a:r>
              <a:rPr lang="ru-RU" sz="1200" dirty="0"/>
              <a:t> 1905-1907 </a:t>
            </a:r>
            <a:r>
              <a:rPr lang="ru-RU" sz="1200" dirty="0" err="1"/>
              <a:t>років</a:t>
            </a:r>
            <a:r>
              <a:rPr lang="ru-RU" sz="1200" dirty="0"/>
              <a:t> очевидною стала </a:t>
            </a:r>
            <a:r>
              <a:rPr lang="ru-RU" sz="1200" dirty="0" err="1"/>
              <a:t>необхідність</a:t>
            </a:r>
            <a:r>
              <a:rPr lang="ru-RU" sz="1200" dirty="0"/>
              <a:t> </a:t>
            </a:r>
            <a:r>
              <a:rPr lang="ru-RU" sz="1200" dirty="0" err="1"/>
              <a:t>глибоких</a:t>
            </a:r>
            <a:r>
              <a:rPr lang="ru-RU" sz="1200" dirty="0"/>
              <a:t> </a:t>
            </a:r>
            <a:r>
              <a:rPr lang="ru-RU" sz="1200" dirty="0" err="1"/>
              <a:t>соціальних</a:t>
            </a:r>
            <a:r>
              <a:rPr lang="ru-RU" sz="1200" dirty="0"/>
              <a:t> та </a:t>
            </a:r>
            <a:r>
              <a:rPr lang="ru-RU" sz="1200" dirty="0" err="1"/>
              <a:t>економічних</a:t>
            </a:r>
            <a:r>
              <a:rPr lang="ru-RU" sz="1200" dirty="0"/>
              <a:t> </a:t>
            </a:r>
            <a:r>
              <a:rPr lang="ru-RU" sz="1200" dirty="0" err="1"/>
              <a:t>перетворень</a:t>
            </a:r>
            <a:r>
              <a:rPr lang="ru-RU" sz="1200" dirty="0"/>
              <a:t> в </a:t>
            </a:r>
            <a:r>
              <a:rPr lang="ru-RU" sz="1200" dirty="0" err="1"/>
              <a:t>Україні</a:t>
            </a:r>
            <a:r>
              <a:rPr lang="ru-RU" sz="1200" dirty="0"/>
              <a:t>, народ </a:t>
            </a:r>
            <a:r>
              <a:rPr lang="ru-RU" sz="1200" dirty="0" err="1"/>
              <a:t>продовжував</a:t>
            </a:r>
            <a:r>
              <a:rPr lang="ru-RU" sz="1200" dirty="0"/>
              <a:t> </a:t>
            </a:r>
            <a:r>
              <a:rPr lang="ru-RU" sz="1200" dirty="0" err="1"/>
              <a:t>боротися</a:t>
            </a:r>
            <a:r>
              <a:rPr lang="ru-RU" sz="1200" dirty="0"/>
              <a:t> за </a:t>
            </a:r>
            <a:r>
              <a:rPr lang="ru-RU" sz="1200" dirty="0" err="1"/>
              <a:t>своє</a:t>
            </a:r>
            <a:r>
              <a:rPr lang="ru-RU" sz="1200" dirty="0"/>
              <a:t> </a:t>
            </a:r>
            <a:r>
              <a:rPr lang="ru-RU" sz="1200" dirty="0" err="1"/>
              <a:t>національне</a:t>
            </a:r>
            <a:r>
              <a:rPr lang="ru-RU" sz="1200" dirty="0"/>
              <a:t> </a:t>
            </a:r>
            <a:r>
              <a:rPr lang="ru-RU" sz="1200" dirty="0" err="1"/>
              <a:t>самовизначення</a:t>
            </a:r>
            <a:r>
              <a:rPr lang="ru-RU" sz="1200" dirty="0"/>
              <a:t>.</a:t>
            </a:r>
          </a:p>
          <a:p>
            <a:pPr marL="0" indent="0">
              <a:buNone/>
            </a:pPr>
            <a:r>
              <a:rPr lang="ru-RU" sz="1200" dirty="0" err="1" smtClean="0"/>
              <a:t>Традиційний</a:t>
            </a:r>
            <a:r>
              <a:rPr lang="ru-RU" sz="1200" dirty="0" smtClean="0"/>
              <a:t> </a:t>
            </a:r>
            <a:r>
              <a:rPr lang="ru-RU" sz="1200" dirty="0" err="1"/>
              <a:t>устрій</a:t>
            </a:r>
            <a:r>
              <a:rPr lang="ru-RU" sz="1200" dirty="0"/>
              <a:t> починав </a:t>
            </a:r>
            <a:r>
              <a:rPr lang="ru-RU" sz="1200" dirty="0" err="1"/>
              <a:t>розвалюватися</a:t>
            </a:r>
            <a:r>
              <a:rPr lang="ru-RU" sz="1200" dirty="0"/>
              <a:t> на </a:t>
            </a:r>
            <a:r>
              <a:rPr lang="ru-RU" sz="1200" dirty="0" err="1"/>
              <a:t>всіх</a:t>
            </a:r>
            <a:r>
              <a:rPr lang="ru-RU" sz="1200" dirty="0"/>
              <a:t> </a:t>
            </a:r>
            <a:r>
              <a:rPr lang="ru-RU" sz="1200" dirty="0" err="1"/>
              <a:t>рівнях</a:t>
            </a:r>
            <a:r>
              <a:rPr lang="ru-RU" sz="1200" dirty="0"/>
              <a:t>, і </a:t>
            </a:r>
            <a:r>
              <a:rPr lang="ru-RU" sz="1200" dirty="0" err="1"/>
              <a:t>скрізь</a:t>
            </a:r>
            <a:r>
              <a:rPr lang="ru-RU" sz="1200" dirty="0"/>
              <a:t> проступали </a:t>
            </a:r>
            <a:r>
              <a:rPr lang="ru-RU" sz="1200" dirty="0" err="1"/>
              <a:t>ознаки</a:t>
            </a:r>
            <a:r>
              <a:rPr lang="ru-RU" sz="1200" dirty="0"/>
              <a:t> </a:t>
            </a:r>
            <a:r>
              <a:rPr lang="ru-RU" sz="1200" dirty="0" err="1"/>
              <a:t>пошуків</a:t>
            </a:r>
            <a:r>
              <a:rPr lang="ru-RU" sz="1200" dirty="0"/>
              <a:t> </a:t>
            </a:r>
            <a:r>
              <a:rPr lang="ru-RU" sz="1200" dirty="0" err="1"/>
              <a:t>нових</a:t>
            </a:r>
            <a:r>
              <a:rPr lang="ru-RU" sz="1200" dirty="0"/>
              <a:t> </a:t>
            </a:r>
            <a:r>
              <a:rPr lang="ru-RU" sz="1200" dirty="0" err="1"/>
              <a:t>шляхів</a:t>
            </a:r>
            <a:r>
              <a:rPr lang="ru-RU" sz="1200" dirty="0"/>
              <a:t>. Особливо </a:t>
            </a:r>
            <a:r>
              <a:rPr lang="ru-RU" sz="1200" dirty="0" err="1"/>
              <a:t>помітно</a:t>
            </a:r>
            <a:r>
              <a:rPr lang="ru-RU" sz="1200" dirty="0"/>
              <a:t> </a:t>
            </a:r>
            <a:r>
              <a:rPr lang="ru-RU" sz="1200" dirty="0" err="1"/>
              <a:t>це</a:t>
            </a:r>
            <a:r>
              <a:rPr lang="ru-RU" sz="1200" dirty="0"/>
              <a:t> </a:t>
            </a:r>
            <a:r>
              <a:rPr lang="ru-RU" sz="1200" dirty="0" err="1"/>
              <a:t>відбилося</a:t>
            </a:r>
            <a:r>
              <a:rPr lang="ru-RU" sz="1200" dirty="0"/>
              <a:t> в </a:t>
            </a:r>
            <a:r>
              <a:rPr lang="ru-RU" sz="1200" dirty="0" err="1"/>
              <a:t>чимдалі</a:t>
            </a:r>
            <a:r>
              <a:rPr lang="ru-RU" sz="1200" dirty="0"/>
              <a:t> </a:t>
            </a:r>
            <a:r>
              <a:rPr lang="ru-RU" sz="1200" dirty="0" err="1"/>
              <a:t>серйознішому</a:t>
            </a:r>
            <a:r>
              <a:rPr lang="ru-RU" sz="1200" dirty="0"/>
              <a:t> </a:t>
            </a:r>
            <a:r>
              <a:rPr lang="ru-RU" sz="1200" dirty="0" err="1"/>
              <a:t>зацікавленні</a:t>
            </a:r>
            <a:r>
              <a:rPr lang="ru-RU" sz="1200" dirty="0"/>
              <a:t> </a:t>
            </a:r>
            <a:r>
              <a:rPr lang="ru-RU" sz="1200" dirty="0" err="1"/>
              <a:t>інтелігенції</a:t>
            </a:r>
            <a:r>
              <a:rPr lang="ru-RU" sz="1200" dirty="0"/>
              <a:t> </a:t>
            </a:r>
            <a:r>
              <a:rPr lang="ru-RU" sz="1200" dirty="0" err="1"/>
              <a:t>ідеологією</a:t>
            </a:r>
            <a:r>
              <a:rPr lang="ru-RU" sz="1200" dirty="0"/>
              <a:t>. На </a:t>
            </a:r>
            <a:r>
              <a:rPr lang="ru-RU" sz="1200" dirty="0" err="1"/>
              <a:t>Україні</a:t>
            </a:r>
            <a:r>
              <a:rPr lang="ru-RU" sz="1200" dirty="0"/>
              <a:t> на </a:t>
            </a:r>
            <a:r>
              <a:rPr lang="ru-RU" sz="1200" dirty="0" err="1"/>
              <a:t>передній</a:t>
            </a:r>
            <a:r>
              <a:rPr lang="ru-RU" sz="1200" dirty="0"/>
              <a:t> план </a:t>
            </a:r>
            <a:r>
              <a:rPr lang="ru-RU" sz="1200" dirty="0" err="1"/>
              <a:t>виходять</a:t>
            </a:r>
            <a:r>
              <a:rPr lang="ru-RU" sz="1200" dirty="0"/>
              <a:t> </a:t>
            </a:r>
            <a:r>
              <a:rPr lang="ru-RU" sz="1200" dirty="0" err="1"/>
              <a:t>дві</a:t>
            </a:r>
            <a:r>
              <a:rPr lang="ru-RU" sz="1200" dirty="0"/>
              <a:t> </a:t>
            </a:r>
            <a:r>
              <a:rPr lang="ru-RU" sz="1200" dirty="0" err="1"/>
              <a:t>ідеологічні</a:t>
            </a:r>
            <a:r>
              <a:rPr lang="ru-RU" sz="1200" dirty="0"/>
              <a:t> </a:t>
            </a:r>
            <a:r>
              <a:rPr lang="ru-RU" sz="1200" dirty="0" err="1"/>
              <a:t>течії</a:t>
            </a:r>
            <a:r>
              <a:rPr lang="ru-RU" sz="1200" dirty="0"/>
              <a:t> – </a:t>
            </a:r>
            <a:r>
              <a:rPr lang="ru-RU" sz="1200" dirty="0" err="1"/>
              <a:t>націоналізм</a:t>
            </a:r>
            <a:r>
              <a:rPr lang="ru-RU" sz="1200" dirty="0"/>
              <a:t> та </a:t>
            </a:r>
            <a:r>
              <a:rPr lang="ru-RU" sz="1200" dirty="0" err="1"/>
              <a:t>соціалізм</a:t>
            </a:r>
            <a:r>
              <a:rPr lang="ru-RU" sz="1200" dirty="0"/>
              <a:t>. Чим </a:t>
            </a:r>
            <a:r>
              <a:rPr lang="ru-RU" sz="1200" dirty="0" err="1"/>
              <a:t>глибше</a:t>
            </a:r>
            <a:r>
              <a:rPr lang="ru-RU" sz="1200" dirty="0"/>
              <a:t> </a:t>
            </a:r>
            <a:r>
              <a:rPr lang="ru-RU" sz="1200" dirty="0" err="1"/>
              <a:t>коріння</a:t>
            </a:r>
            <a:r>
              <a:rPr lang="ru-RU" sz="1200" dirty="0"/>
              <a:t> вони пускали, </a:t>
            </a:r>
            <a:r>
              <a:rPr lang="ru-RU" sz="1200" dirty="0" err="1"/>
              <a:t>тим</a:t>
            </a:r>
            <a:r>
              <a:rPr lang="ru-RU" sz="1200" dirty="0"/>
              <a:t> </a:t>
            </a:r>
            <a:r>
              <a:rPr lang="ru-RU" sz="1200" dirty="0" err="1"/>
              <a:t>більшого</a:t>
            </a:r>
            <a:r>
              <a:rPr lang="ru-RU" sz="1200" dirty="0"/>
              <a:t> </a:t>
            </a:r>
            <a:r>
              <a:rPr lang="ru-RU" sz="1200" dirty="0" err="1"/>
              <a:t>значення</a:t>
            </a:r>
            <a:r>
              <a:rPr lang="ru-RU" sz="1200" dirty="0"/>
              <a:t> </a:t>
            </a:r>
            <a:r>
              <a:rPr lang="ru-RU" sz="1200" dirty="0" err="1"/>
              <a:t>набувало</a:t>
            </a:r>
            <a:r>
              <a:rPr lang="ru-RU" sz="1200" dirty="0"/>
              <a:t> </a:t>
            </a:r>
            <a:r>
              <a:rPr lang="ru-RU" sz="1200" dirty="0" err="1"/>
              <a:t>питання</a:t>
            </a:r>
            <a:r>
              <a:rPr lang="ru-RU" sz="1200" dirty="0"/>
              <a:t> про </a:t>
            </a:r>
            <a:r>
              <a:rPr lang="ru-RU" sz="1200" dirty="0" err="1"/>
              <a:t>взаємини</a:t>
            </a:r>
            <a:r>
              <a:rPr lang="ru-RU" sz="1200" dirty="0"/>
              <a:t> </a:t>
            </a:r>
            <a:r>
              <a:rPr lang="ru-RU" sz="1200" dirty="0" err="1"/>
              <a:t>між</a:t>
            </a:r>
            <a:r>
              <a:rPr lang="ru-RU" sz="1200" dirty="0"/>
              <a:t> ними. </a:t>
            </a:r>
            <a:r>
              <a:rPr lang="ru-RU" sz="1200" dirty="0" err="1"/>
              <a:t>Багато</a:t>
            </a:r>
            <a:r>
              <a:rPr lang="ru-RU" sz="1200" dirty="0"/>
              <a:t> </a:t>
            </a:r>
            <a:r>
              <a:rPr lang="ru-RU" sz="1200" dirty="0" err="1"/>
              <a:t>українських</a:t>
            </a:r>
            <a:r>
              <a:rPr lang="ru-RU" sz="1200" dirty="0"/>
              <a:t> </a:t>
            </a:r>
            <a:r>
              <a:rPr lang="ru-RU" sz="1200" dirty="0" err="1"/>
              <a:t>діячів</a:t>
            </a:r>
            <a:r>
              <a:rPr lang="ru-RU" sz="1200" dirty="0"/>
              <a:t> </a:t>
            </a:r>
            <a:r>
              <a:rPr lang="ru-RU" sz="1200" dirty="0" err="1"/>
              <a:t>починають</a:t>
            </a:r>
            <a:r>
              <a:rPr lang="ru-RU" sz="1200" dirty="0"/>
              <a:t> </a:t>
            </a:r>
            <a:r>
              <a:rPr lang="ru-RU" sz="1200" dirty="0" err="1"/>
              <a:t>усвідомлювати</a:t>
            </a:r>
            <a:r>
              <a:rPr lang="ru-RU" sz="1200" dirty="0"/>
              <a:t>, </a:t>
            </a:r>
            <a:r>
              <a:rPr lang="ru-RU" sz="1200" dirty="0" err="1"/>
              <a:t>що</a:t>
            </a:r>
            <a:r>
              <a:rPr lang="ru-RU" sz="1200" dirty="0"/>
              <a:t> </a:t>
            </a:r>
            <a:r>
              <a:rPr lang="ru-RU" sz="1200" dirty="0" err="1"/>
              <a:t>національних</a:t>
            </a:r>
            <a:r>
              <a:rPr lang="ru-RU" sz="1200" dirty="0"/>
              <a:t> </a:t>
            </a:r>
            <a:r>
              <a:rPr lang="ru-RU" sz="1200" dirty="0" err="1"/>
              <a:t>рух</a:t>
            </a:r>
            <a:r>
              <a:rPr lang="ru-RU" sz="1200" dirty="0"/>
              <a:t>, </a:t>
            </a:r>
            <a:r>
              <a:rPr lang="ru-RU" sz="1200" dirty="0" err="1"/>
              <a:t>позбавлений</a:t>
            </a:r>
            <a:r>
              <a:rPr lang="ru-RU" sz="1200" dirty="0"/>
              <a:t> </a:t>
            </a:r>
            <a:r>
              <a:rPr lang="ru-RU" sz="1200" dirty="0" err="1"/>
              <a:t>соціалістичного</a:t>
            </a:r>
            <a:r>
              <a:rPr lang="ru-RU" sz="1200" dirty="0"/>
              <a:t> </a:t>
            </a:r>
            <a:r>
              <a:rPr lang="ru-RU" sz="1200" dirty="0" err="1"/>
              <a:t>виміру</a:t>
            </a:r>
            <a:r>
              <a:rPr lang="ru-RU" sz="1200" dirty="0"/>
              <a:t>, </a:t>
            </a:r>
            <a:r>
              <a:rPr lang="ru-RU" sz="1200" dirty="0" err="1"/>
              <a:t>має</a:t>
            </a:r>
            <a:r>
              <a:rPr lang="ru-RU" sz="1200" dirty="0"/>
              <a:t> </a:t>
            </a:r>
            <a:r>
              <a:rPr lang="ru-RU" sz="1200" dirty="0" err="1"/>
              <a:t>невеликі</a:t>
            </a:r>
            <a:r>
              <a:rPr lang="ru-RU" sz="1200" dirty="0"/>
              <a:t> </a:t>
            </a:r>
            <a:r>
              <a:rPr lang="ru-RU" sz="1200" dirty="0" err="1"/>
              <a:t>шанси</a:t>
            </a:r>
            <a:r>
              <a:rPr lang="ru-RU" sz="1200" dirty="0"/>
              <a:t> </a:t>
            </a:r>
            <a:r>
              <a:rPr lang="ru-RU" sz="1200" dirty="0" err="1"/>
              <a:t>сягнути</a:t>
            </a:r>
            <a:r>
              <a:rPr lang="ru-RU" sz="1200" dirty="0"/>
              <a:t> поза </a:t>
            </a:r>
            <a:r>
              <a:rPr lang="ru-RU" sz="1200" dirty="0" err="1"/>
              <a:t>обмежені</a:t>
            </a:r>
            <a:r>
              <a:rPr lang="ru-RU" sz="1200" dirty="0"/>
              <a:t> </a:t>
            </a:r>
            <a:r>
              <a:rPr lang="ru-RU" sz="1200" dirty="0" err="1"/>
              <a:t>культурницьки</a:t>
            </a:r>
            <a:r>
              <a:rPr lang="ru-RU" sz="1200" dirty="0"/>
              <a:t> рамки. </a:t>
            </a:r>
            <a:r>
              <a:rPr lang="ru-RU" sz="1200" dirty="0" err="1"/>
              <a:t>Одночасно</a:t>
            </a:r>
            <a:r>
              <a:rPr lang="ru-RU" sz="1200" dirty="0"/>
              <a:t> </a:t>
            </a:r>
            <a:r>
              <a:rPr lang="ru-RU" sz="1200" dirty="0" err="1"/>
              <a:t>чимало</a:t>
            </a:r>
            <a:r>
              <a:rPr lang="ru-RU" sz="1200" dirty="0"/>
              <a:t> </a:t>
            </a:r>
            <a:r>
              <a:rPr lang="ru-RU" sz="1200" dirty="0" err="1"/>
              <a:t>українських</a:t>
            </a:r>
            <a:r>
              <a:rPr lang="ru-RU" sz="1200" dirty="0"/>
              <a:t> </a:t>
            </a:r>
            <a:r>
              <a:rPr lang="ru-RU" sz="1200" dirty="0" err="1"/>
              <a:t>соціалістів</a:t>
            </a:r>
            <a:r>
              <a:rPr lang="ru-RU" sz="1200" dirty="0"/>
              <a:t> </a:t>
            </a:r>
            <a:r>
              <a:rPr lang="ru-RU" sz="1200" dirty="0" err="1"/>
              <a:t>розуміють</a:t>
            </a:r>
            <a:r>
              <a:rPr lang="ru-RU" sz="1200" dirty="0"/>
              <a:t>, </a:t>
            </a:r>
            <a:r>
              <a:rPr lang="ru-RU" sz="1200" dirty="0" err="1"/>
              <a:t>що</a:t>
            </a:r>
            <a:r>
              <a:rPr lang="ru-RU" sz="1200" dirty="0"/>
              <a:t>, </a:t>
            </a:r>
            <a:r>
              <a:rPr lang="ru-RU" sz="1200" dirty="0" err="1"/>
              <a:t>ігноруючи</a:t>
            </a:r>
            <a:r>
              <a:rPr lang="ru-RU" sz="1200" dirty="0"/>
              <a:t> </a:t>
            </a:r>
            <a:r>
              <a:rPr lang="ru-RU" sz="1200" dirty="0" err="1"/>
              <a:t>національне</a:t>
            </a:r>
            <a:r>
              <a:rPr lang="ru-RU" sz="1200" dirty="0"/>
              <a:t> </a:t>
            </a:r>
            <a:r>
              <a:rPr lang="ru-RU" sz="1200" dirty="0" err="1"/>
              <a:t>питання</a:t>
            </a:r>
            <a:r>
              <a:rPr lang="ru-RU" sz="1200" dirty="0"/>
              <a:t>, </a:t>
            </a:r>
            <a:r>
              <a:rPr lang="ru-RU" sz="1200" dirty="0" err="1"/>
              <a:t>соціалізм</a:t>
            </a:r>
            <a:r>
              <a:rPr lang="ru-RU" sz="1200" dirty="0"/>
              <a:t> на </a:t>
            </a:r>
            <a:r>
              <a:rPr lang="ru-RU" sz="1200" dirty="0" err="1"/>
              <a:t>Україні</a:t>
            </a:r>
            <a:r>
              <a:rPr lang="ru-RU" sz="1200" dirty="0"/>
              <a:t> </a:t>
            </a:r>
            <a:r>
              <a:rPr lang="ru-RU" sz="1200" dirty="0" err="1"/>
              <a:t>лишатиметься</a:t>
            </a:r>
            <a:r>
              <a:rPr lang="ru-RU" sz="1200" dirty="0"/>
              <a:t> </a:t>
            </a:r>
            <a:r>
              <a:rPr lang="ru-RU" sz="1200" dirty="0" err="1"/>
              <a:t>суспільним</a:t>
            </a:r>
            <a:r>
              <a:rPr lang="ru-RU" sz="1200" dirty="0"/>
              <a:t> </a:t>
            </a:r>
            <a:r>
              <a:rPr lang="ru-RU" sz="1200" dirty="0" err="1"/>
              <a:t>рухом</a:t>
            </a:r>
            <a:r>
              <a:rPr lang="ru-RU" sz="1200" dirty="0"/>
              <a:t> </a:t>
            </a:r>
            <a:r>
              <a:rPr lang="ru-RU" sz="1200" dirty="0" err="1"/>
              <a:t>зі</a:t>
            </a:r>
            <a:r>
              <a:rPr lang="ru-RU" sz="1200" dirty="0"/>
              <a:t> </a:t>
            </a:r>
            <a:r>
              <a:rPr lang="ru-RU" sz="1200" dirty="0" err="1"/>
              <a:t>слабким</a:t>
            </a:r>
            <a:r>
              <a:rPr lang="ru-RU" sz="1200" dirty="0"/>
              <a:t> </a:t>
            </a:r>
            <a:r>
              <a:rPr lang="ru-RU" sz="1200" dirty="0" err="1"/>
              <a:t>корінням</a:t>
            </a:r>
            <a:r>
              <a:rPr lang="ru-RU" sz="1200" dirty="0"/>
              <a:t>, </a:t>
            </a:r>
            <a:r>
              <a:rPr lang="ru-RU" sz="1200" dirty="0" err="1"/>
              <a:t>рухом</a:t>
            </a:r>
            <a:r>
              <a:rPr lang="ru-RU" sz="1200" dirty="0"/>
              <a:t>, </a:t>
            </a:r>
            <a:r>
              <a:rPr lang="ru-RU" sz="1200" dirty="0" err="1"/>
              <a:t>котрий</a:t>
            </a:r>
            <a:r>
              <a:rPr lang="ru-RU" sz="1200" dirty="0"/>
              <a:t> </a:t>
            </a:r>
            <a:r>
              <a:rPr lang="ru-RU" sz="1200" dirty="0" err="1"/>
              <a:t>охоплює</a:t>
            </a:r>
            <a:r>
              <a:rPr lang="ru-RU" sz="1200" dirty="0"/>
              <a:t> </a:t>
            </a:r>
            <a:r>
              <a:rPr lang="ru-RU" sz="1200" dirty="0" err="1"/>
              <a:t>переважно</a:t>
            </a:r>
            <a:r>
              <a:rPr lang="ru-RU" sz="1200" dirty="0"/>
              <a:t> </a:t>
            </a:r>
            <a:r>
              <a:rPr lang="ru-RU" sz="1200" dirty="0" err="1"/>
              <a:t>неукраїнців</a:t>
            </a:r>
            <a:r>
              <a:rPr lang="ru-RU" sz="1200" dirty="0"/>
              <a:t>.</a:t>
            </a:r>
          </a:p>
          <a:p>
            <a:pPr marL="0" indent="0">
              <a:buNone/>
            </a:pPr>
            <a:r>
              <a:rPr lang="ru-RU" sz="1200" dirty="0" smtClean="0"/>
              <a:t>В </a:t>
            </a:r>
            <a:r>
              <a:rPr lang="ru-RU" sz="1200" dirty="0" err="1"/>
              <a:t>перші</a:t>
            </a:r>
            <a:r>
              <a:rPr lang="ru-RU" sz="1200" dirty="0"/>
              <a:t> роки ХХ </a:t>
            </a:r>
            <a:r>
              <a:rPr lang="ru-RU" sz="1200" dirty="0" err="1"/>
              <a:t>століття</a:t>
            </a:r>
            <a:r>
              <a:rPr lang="ru-RU" sz="1200" dirty="0"/>
              <a:t> все </a:t>
            </a:r>
            <a:r>
              <a:rPr lang="ru-RU" sz="1200" dirty="0" err="1"/>
              <a:t>ще</a:t>
            </a:r>
            <a:r>
              <a:rPr lang="ru-RU" sz="1200" dirty="0"/>
              <a:t> </a:t>
            </a:r>
            <a:r>
              <a:rPr lang="ru-RU" sz="1200" dirty="0" err="1"/>
              <a:t>існує</a:t>
            </a:r>
            <a:r>
              <a:rPr lang="ru-RU" sz="1200" dirty="0"/>
              <a:t> велика </a:t>
            </a:r>
            <a:r>
              <a:rPr lang="ru-RU" sz="1200" dirty="0" err="1"/>
              <a:t>різниця</a:t>
            </a:r>
            <a:r>
              <a:rPr lang="ru-RU" sz="1200" dirty="0"/>
              <a:t> </a:t>
            </a:r>
            <a:r>
              <a:rPr lang="ru-RU" sz="1200" dirty="0" err="1"/>
              <a:t>між</a:t>
            </a:r>
            <a:r>
              <a:rPr lang="ru-RU" sz="1200" dirty="0"/>
              <a:t> </a:t>
            </a:r>
            <a:r>
              <a:rPr lang="ru-RU" sz="1200" dirty="0" err="1"/>
              <a:t>українцями</a:t>
            </a:r>
            <a:r>
              <a:rPr lang="ru-RU" sz="1200" dirty="0"/>
              <a:t> </a:t>
            </a:r>
            <a:r>
              <a:rPr lang="ru-RU" sz="1200" dirty="0" err="1"/>
              <a:t>Російської</a:t>
            </a:r>
            <a:r>
              <a:rPr lang="ru-RU" sz="1200" dirty="0"/>
              <a:t> </a:t>
            </a:r>
            <a:r>
              <a:rPr lang="ru-RU" sz="1200" dirty="0" err="1"/>
              <a:t>імперії</a:t>
            </a:r>
            <a:r>
              <a:rPr lang="ru-RU" sz="1200" dirty="0"/>
              <a:t> та </a:t>
            </a:r>
            <a:r>
              <a:rPr lang="ru-RU" sz="1200" dirty="0" err="1"/>
              <a:t>іхніми</a:t>
            </a:r>
            <a:r>
              <a:rPr lang="ru-RU" sz="1200" dirty="0"/>
              <a:t> </a:t>
            </a:r>
            <a:r>
              <a:rPr lang="ru-RU" sz="1200" dirty="0" err="1"/>
              <a:t>західними</a:t>
            </a:r>
            <a:r>
              <a:rPr lang="ru-RU" sz="1200" dirty="0"/>
              <a:t> </a:t>
            </a:r>
            <a:r>
              <a:rPr lang="ru-RU" sz="1200" dirty="0" err="1"/>
              <a:t>співвітчизниками</a:t>
            </a:r>
            <a:r>
              <a:rPr lang="ru-RU" sz="1200" dirty="0"/>
              <a:t>. В </a:t>
            </a:r>
            <a:r>
              <a:rPr lang="ru-RU" sz="1200" dirty="0" err="1"/>
              <a:t>Києві</a:t>
            </a:r>
            <a:r>
              <a:rPr lang="ru-RU" sz="1200" dirty="0"/>
              <a:t> все </a:t>
            </a:r>
            <a:r>
              <a:rPr lang="ru-RU" sz="1200" dirty="0" err="1"/>
              <a:t>ще</a:t>
            </a:r>
            <a:r>
              <a:rPr lang="ru-RU" sz="1200" dirty="0"/>
              <a:t> </a:t>
            </a:r>
            <a:r>
              <a:rPr lang="ru-RU" sz="1200" dirty="0" err="1"/>
              <a:t>забороняється</a:t>
            </a:r>
            <a:r>
              <a:rPr lang="ru-RU" sz="1200" dirty="0"/>
              <a:t> </a:t>
            </a:r>
            <a:r>
              <a:rPr lang="ru-RU" sz="1200" dirty="0" err="1"/>
              <a:t>публікувати</a:t>
            </a:r>
            <a:r>
              <a:rPr lang="ru-RU" sz="1200" dirty="0"/>
              <a:t> книжки </a:t>
            </a:r>
            <a:r>
              <a:rPr lang="ru-RU" sz="1200" dirty="0" err="1"/>
              <a:t>українською</a:t>
            </a:r>
            <a:r>
              <a:rPr lang="ru-RU" sz="1200" dirty="0"/>
              <a:t> </a:t>
            </a:r>
            <a:r>
              <a:rPr lang="ru-RU" sz="1200" dirty="0" err="1"/>
              <a:t>мовою</a:t>
            </a:r>
            <a:r>
              <a:rPr lang="ru-RU" sz="1200" dirty="0"/>
              <a:t>, у </a:t>
            </a:r>
            <a:r>
              <a:rPr lang="ru-RU" sz="1200" dirty="0" err="1"/>
              <a:t>Львові</a:t>
            </a:r>
            <a:r>
              <a:rPr lang="ru-RU" sz="1200" dirty="0"/>
              <a:t> ж </a:t>
            </a:r>
            <a:r>
              <a:rPr lang="ru-RU" sz="1200" dirty="0" err="1"/>
              <a:t>існують</a:t>
            </a:r>
            <a:r>
              <a:rPr lang="ru-RU" sz="1200" dirty="0"/>
              <a:t> </a:t>
            </a:r>
            <a:r>
              <a:rPr lang="ru-RU" sz="1200" dirty="0" err="1"/>
              <a:t>українські</a:t>
            </a:r>
            <a:r>
              <a:rPr lang="ru-RU" sz="1200" dirty="0"/>
              <a:t> </a:t>
            </a:r>
            <a:r>
              <a:rPr lang="ru-RU" sz="1200" dirty="0" err="1"/>
              <a:t>наукові</a:t>
            </a:r>
            <a:r>
              <a:rPr lang="ru-RU" sz="1200" dirty="0"/>
              <a:t> </a:t>
            </a:r>
            <a:r>
              <a:rPr lang="ru-RU" sz="1200" dirty="0" err="1"/>
              <a:t>товариства</a:t>
            </a:r>
            <a:r>
              <a:rPr lang="ru-RU" sz="1200" dirty="0"/>
              <a:t>, </a:t>
            </a:r>
            <a:r>
              <a:rPr lang="ru-RU" sz="1200" dirty="0" err="1"/>
              <a:t>школи</a:t>
            </a:r>
            <a:r>
              <a:rPr lang="ru-RU" sz="1200" dirty="0"/>
              <a:t>, </a:t>
            </a:r>
            <a:r>
              <a:rPr lang="ru-RU" sz="1200" dirty="0" err="1"/>
              <a:t>масові</a:t>
            </a:r>
            <a:r>
              <a:rPr lang="ru-RU" sz="1200" dirty="0"/>
              <a:t> </a:t>
            </a:r>
            <a:r>
              <a:rPr lang="ru-RU" sz="1200" dirty="0" err="1"/>
              <a:t>організації</a:t>
            </a:r>
            <a:r>
              <a:rPr lang="ru-RU" sz="1200" dirty="0"/>
              <a:t> та </a:t>
            </a:r>
            <a:r>
              <a:rPr lang="ru-RU" sz="1200" dirty="0" err="1"/>
              <a:t>кооперативи</a:t>
            </a:r>
            <a:r>
              <a:rPr lang="ru-RU" sz="1200" dirty="0"/>
              <a:t>, </a:t>
            </a:r>
            <a:r>
              <a:rPr lang="ru-RU" sz="1200" dirty="0" err="1"/>
              <a:t>газети</a:t>
            </a:r>
            <a:r>
              <a:rPr lang="ru-RU" sz="1200" dirty="0"/>
              <a:t> </a:t>
            </a:r>
            <a:r>
              <a:rPr lang="ru-RU" sz="1200" dirty="0" err="1"/>
              <a:t>політичних</a:t>
            </a:r>
            <a:r>
              <a:rPr lang="ru-RU" sz="1200" dirty="0"/>
              <a:t> </a:t>
            </a:r>
            <a:r>
              <a:rPr lang="ru-RU" sz="1200" dirty="0" err="1"/>
              <a:t>партій</a:t>
            </a:r>
            <a:r>
              <a:rPr lang="ru-RU" sz="1200" dirty="0"/>
              <a:t>, </a:t>
            </a:r>
            <a:r>
              <a:rPr lang="ru-RU" sz="1200" dirty="0" err="1"/>
              <a:t>парламентські</a:t>
            </a:r>
            <a:r>
              <a:rPr lang="ru-RU" sz="1200" dirty="0"/>
              <a:t> </a:t>
            </a:r>
            <a:r>
              <a:rPr lang="ru-RU" sz="1200" dirty="0" err="1"/>
              <a:t>представництва</a:t>
            </a:r>
            <a:r>
              <a:rPr lang="ru-RU" sz="1200" dirty="0"/>
              <a:t>. В </a:t>
            </a:r>
            <a:r>
              <a:rPr lang="ru-RU" sz="1200" dirty="0" err="1"/>
              <a:t>Російській</a:t>
            </a:r>
            <a:r>
              <a:rPr lang="ru-RU" sz="1200" dirty="0"/>
              <a:t> </a:t>
            </a:r>
            <a:r>
              <a:rPr lang="ru-RU" sz="1200" dirty="0" err="1"/>
              <a:t>Україні</a:t>
            </a:r>
            <a:r>
              <a:rPr lang="ru-RU" sz="1200" dirty="0"/>
              <a:t> </a:t>
            </a:r>
            <a:r>
              <a:rPr lang="ru-RU" sz="1200" dirty="0" err="1"/>
              <a:t>національна</a:t>
            </a:r>
            <a:r>
              <a:rPr lang="ru-RU" sz="1200" dirty="0"/>
              <a:t> </a:t>
            </a:r>
            <a:r>
              <a:rPr lang="ru-RU" sz="1200" dirty="0" err="1"/>
              <a:t>інтелігенція</a:t>
            </a:r>
            <a:r>
              <a:rPr lang="ru-RU" sz="1200" dirty="0"/>
              <a:t> все </a:t>
            </a:r>
            <a:r>
              <a:rPr lang="ru-RU" sz="1200" dirty="0" err="1"/>
              <a:t>ще</a:t>
            </a:r>
            <a:r>
              <a:rPr lang="ru-RU" sz="1200" dirty="0"/>
              <a:t> </a:t>
            </a:r>
            <a:r>
              <a:rPr lang="ru-RU" sz="1200" dirty="0" err="1"/>
              <a:t>гуртується</a:t>
            </a:r>
            <a:r>
              <a:rPr lang="ru-RU" sz="1200" dirty="0"/>
              <a:t> у </a:t>
            </a:r>
            <a:r>
              <a:rPr lang="ru-RU" sz="1200" dirty="0" err="1"/>
              <a:t>невеликі</a:t>
            </a:r>
            <a:r>
              <a:rPr lang="ru-RU" sz="1200" dirty="0"/>
              <a:t>, </a:t>
            </a:r>
            <a:r>
              <a:rPr lang="ru-RU" sz="1200" dirty="0" err="1"/>
              <a:t>зосереджені</a:t>
            </a:r>
            <a:r>
              <a:rPr lang="ru-RU" sz="1200" dirty="0"/>
              <a:t> в </a:t>
            </a:r>
            <a:r>
              <a:rPr lang="ru-RU" sz="1200" dirty="0" err="1"/>
              <a:t>містах</a:t>
            </a:r>
            <a:r>
              <a:rPr lang="ru-RU" sz="1200" dirty="0"/>
              <a:t> </a:t>
            </a:r>
            <a:r>
              <a:rPr lang="ru-RU" sz="1200" dirty="0" err="1"/>
              <a:t>громади</a:t>
            </a:r>
            <a:r>
              <a:rPr lang="ru-RU" sz="1200" dirty="0"/>
              <a:t>, в </a:t>
            </a:r>
            <a:r>
              <a:rPr lang="ru-RU" sz="1200" dirty="0" err="1"/>
              <a:t>Галичині</a:t>
            </a:r>
            <a:r>
              <a:rPr lang="ru-RU" sz="1200" dirty="0"/>
              <a:t> та на </a:t>
            </a:r>
            <a:r>
              <a:rPr lang="ru-RU" sz="1200" dirty="0" err="1"/>
              <a:t>Буковині</a:t>
            </a:r>
            <a:r>
              <a:rPr lang="ru-RU" sz="1200" dirty="0"/>
              <a:t> вона, </a:t>
            </a:r>
            <a:r>
              <a:rPr lang="ru-RU" sz="1200" dirty="0" err="1"/>
              <a:t>спираючись</a:t>
            </a:r>
            <a:r>
              <a:rPr lang="ru-RU" sz="1200" dirty="0"/>
              <a:t> на </a:t>
            </a:r>
            <a:r>
              <a:rPr lang="ru-RU" sz="1200" dirty="0" err="1"/>
              <a:t>велику</a:t>
            </a:r>
            <a:r>
              <a:rPr lang="ru-RU" sz="1200" dirty="0"/>
              <a:t> </a:t>
            </a:r>
            <a:r>
              <a:rPr lang="ru-RU" sz="1200" dirty="0" err="1"/>
              <a:t>частину</a:t>
            </a:r>
            <a:r>
              <a:rPr lang="ru-RU" sz="1200" dirty="0"/>
              <a:t> </a:t>
            </a:r>
            <a:r>
              <a:rPr lang="ru-RU" sz="1200" dirty="0" err="1"/>
              <a:t>недавніх</a:t>
            </a:r>
            <a:r>
              <a:rPr lang="ru-RU" sz="1200" dirty="0"/>
              <a:t> </a:t>
            </a:r>
            <a:r>
              <a:rPr lang="ru-RU" sz="1200" dirty="0" err="1"/>
              <a:t>вихідців</a:t>
            </a:r>
            <a:r>
              <a:rPr lang="ru-RU" sz="1200" dirty="0"/>
              <a:t> </a:t>
            </a:r>
            <a:r>
              <a:rPr lang="ru-RU" sz="1200" dirty="0" err="1"/>
              <a:t>із</a:t>
            </a:r>
            <a:r>
              <a:rPr lang="ru-RU" sz="1200" dirty="0"/>
              <a:t> </a:t>
            </a:r>
            <a:r>
              <a:rPr lang="ru-RU" sz="1200" dirty="0" err="1"/>
              <a:t>селянського</a:t>
            </a:r>
            <a:r>
              <a:rPr lang="ru-RU" sz="1200" dirty="0"/>
              <a:t> </a:t>
            </a:r>
            <a:r>
              <a:rPr lang="ru-RU" sz="1200" dirty="0" err="1"/>
              <a:t>середовища</a:t>
            </a:r>
            <a:r>
              <a:rPr lang="ru-RU" sz="1200" dirty="0"/>
              <a:t>, </a:t>
            </a:r>
            <a:r>
              <a:rPr lang="ru-RU" sz="1200" dirty="0" err="1"/>
              <a:t>працює</a:t>
            </a:r>
            <a:r>
              <a:rPr lang="ru-RU" sz="1200" dirty="0"/>
              <a:t> в </a:t>
            </a:r>
            <a:r>
              <a:rPr lang="ru-RU" sz="1200" dirty="0" err="1"/>
              <a:t>тісному</a:t>
            </a:r>
            <a:r>
              <a:rPr lang="ru-RU" sz="1200" dirty="0"/>
              <a:t> </a:t>
            </a:r>
            <a:r>
              <a:rPr lang="ru-RU" sz="1200" dirty="0" err="1"/>
              <a:t>контакті</a:t>
            </a:r>
            <a:r>
              <a:rPr lang="ru-RU" sz="1200" dirty="0"/>
              <a:t> з селянством у </a:t>
            </a:r>
            <a:r>
              <a:rPr lang="ru-RU" sz="1200" dirty="0" err="1"/>
              <a:t>товариствах</a:t>
            </a:r>
            <a:r>
              <a:rPr lang="ru-RU" sz="1200" dirty="0"/>
              <a:t> "</a:t>
            </a:r>
            <a:r>
              <a:rPr lang="ru-RU" sz="1200" dirty="0" err="1"/>
              <a:t>Просвіта</a:t>
            </a:r>
            <a:r>
              <a:rPr lang="ru-RU" sz="1200" dirty="0"/>
              <a:t>”, кооперативах, </a:t>
            </a:r>
            <a:r>
              <a:rPr lang="ru-RU" sz="1200" dirty="0" err="1"/>
              <a:t>політичних</a:t>
            </a:r>
            <a:r>
              <a:rPr lang="ru-RU" sz="1200" dirty="0"/>
              <a:t> </a:t>
            </a:r>
            <a:r>
              <a:rPr lang="ru-RU" sz="1200" dirty="0" err="1"/>
              <a:t>партіях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963" y="1052736"/>
            <a:ext cx="2558515" cy="408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5608796"/>
            <a:ext cx="8496944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D34817"/>
              </a:buClr>
              <a:buSzPct val="70000"/>
            </a:pPr>
            <a:r>
              <a:rPr lang="ru-RU" sz="1200" dirty="0" err="1">
                <a:solidFill>
                  <a:srgbClr val="696464"/>
                </a:solidFill>
              </a:rPr>
              <a:t>Хоч</a:t>
            </a:r>
            <a:r>
              <a:rPr lang="ru-RU" sz="1200" dirty="0">
                <a:solidFill>
                  <a:srgbClr val="696464"/>
                </a:solidFill>
              </a:rPr>
              <a:t> </a:t>
            </a:r>
            <a:r>
              <a:rPr lang="ru-RU" sz="1200" dirty="0" err="1">
                <a:solidFill>
                  <a:srgbClr val="696464"/>
                </a:solidFill>
              </a:rPr>
              <a:t>якого</a:t>
            </a:r>
            <a:r>
              <a:rPr lang="ru-RU" sz="1200" dirty="0">
                <a:solidFill>
                  <a:srgbClr val="696464"/>
                </a:solidFill>
              </a:rPr>
              <a:t> </a:t>
            </a:r>
            <a:r>
              <a:rPr lang="ru-RU" sz="1200" dirty="0" err="1">
                <a:solidFill>
                  <a:srgbClr val="696464"/>
                </a:solidFill>
              </a:rPr>
              <a:t>вражаючого</a:t>
            </a:r>
            <a:r>
              <a:rPr lang="ru-RU" sz="1200" dirty="0">
                <a:solidFill>
                  <a:srgbClr val="696464"/>
                </a:solidFill>
              </a:rPr>
              <a:t> </a:t>
            </a:r>
            <a:r>
              <a:rPr lang="ru-RU" sz="1200" dirty="0" err="1">
                <a:solidFill>
                  <a:srgbClr val="696464"/>
                </a:solidFill>
              </a:rPr>
              <a:t>поступу</a:t>
            </a:r>
            <a:r>
              <a:rPr lang="ru-RU" sz="1200" dirty="0">
                <a:solidFill>
                  <a:srgbClr val="696464"/>
                </a:solidFill>
              </a:rPr>
              <a:t> </a:t>
            </a:r>
            <a:r>
              <a:rPr lang="ru-RU" sz="1200" dirty="0" err="1">
                <a:solidFill>
                  <a:srgbClr val="696464"/>
                </a:solidFill>
              </a:rPr>
              <a:t>досягли</a:t>
            </a:r>
            <a:r>
              <a:rPr lang="ru-RU" sz="1200" dirty="0">
                <a:solidFill>
                  <a:srgbClr val="696464"/>
                </a:solidFill>
              </a:rPr>
              <a:t> </a:t>
            </a:r>
            <a:r>
              <a:rPr lang="ru-RU" sz="1200" dirty="0" err="1">
                <a:solidFill>
                  <a:srgbClr val="696464"/>
                </a:solidFill>
              </a:rPr>
              <a:t>українці</a:t>
            </a:r>
            <a:r>
              <a:rPr lang="ru-RU" sz="1200" dirty="0">
                <a:solidFill>
                  <a:srgbClr val="696464"/>
                </a:solidFill>
              </a:rPr>
              <a:t> </a:t>
            </a:r>
            <a:r>
              <a:rPr lang="ru-RU" sz="1200" dirty="0" err="1">
                <a:solidFill>
                  <a:srgbClr val="696464"/>
                </a:solidFill>
              </a:rPr>
              <a:t>Галичини</a:t>
            </a:r>
            <a:r>
              <a:rPr lang="ru-RU" sz="1200" dirty="0">
                <a:solidFill>
                  <a:srgbClr val="696464"/>
                </a:solidFill>
              </a:rPr>
              <a:t> та </a:t>
            </a:r>
            <a:r>
              <a:rPr lang="ru-RU" sz="1200" dirty="0" err="1">
                <a:solidFill>
                  <a:srgbClr val="696464"/>
                </a:solidFill>
              </a:rPr>
              <a:t>Буковини</a:t>
            </a:r>
            <a:r>
              <a:rPr lang="ru-RU" sz="1200" dirty="0">
                <a:solidFill>
                  <a:srgbClr val="696464"/>
                </a:solidFill>
              </a:rPr>
              <a:t>, </a:t>
            </a:r>
            <a:r>
              <a:rPr lang="ru-RU" sz="1200" dirty="0" err="1">
                <a:solidFill>
                  <a:srgbClr val="696464"/>
                </a:solidFill>
              </a:rPr>
              <a:t>його</a:t>
            </a:r>
            <a:r>
              <a:rPr lang="ru-RU" sz="1200" dirty="0">
                <a:solidFill>
                  <a:srgbClr val="696464"/>
                </a:solidFill>
              </a:rPr>
              <a:t> не </a:t>
            </a:r>
            <a:r>
              <a:rPr lang="ru-RU" sz="1200" dirty="0" err="1">
                <a:solidFill>
                  <a:srgbClr val="696464"/>
                </a:solidFill>
              </a:rPr>
              <a:t>слід</a:t>
            </a:r>
            <a:r>
              <a:rPr lang="ru-RU" sz="1200" dirty="0">
                <a:solidFill>
                  <a:srgbClr val="696464"/>
                </a:solidFill>
              </a:rPr>
              <a:t> </a:t>
            </a:r>
            <a:r>
              <a:rPr lang="ru-RU" sz="1200" dirty="0" err="1">
                <a:solidFill>
                  <a:srgbClr val="696464"/>
                </a:solidFill>
              </a:rPr>
              <a:t>перебільшувати</a:t>
            </a:r>
            <a:r>
              <a:rPr lang="ru-RU" sz="1200" dirty="0">
                <a:solidFill>
                  <a:srgbClr val="696464"/>
                </a:solidFill>
              </a:rPr>
              <a:t>. Попри </a:t>
            </a:r>
            <a:r>
              <a:rPr lang="ru-RU" sz="1200" dirty="0" err="1">
                <a:solidFill>
                  <a:srgbClr val="696464"/>
                </a:solidFill>
              </a:rPr>
              <a:t>всі</a:t>
            </a:r>
            <a:r>
              <a:rPr lang="ru-RU" sz="1200" dirty="0">
                <a:solidFill>
                  <a:srgbClr val="696464"/>
                </a:solidFill>
              </a:rPr>
              <a:t> </a:t>
            </a:r>
            <a:r>
              <a:rPr lang="ru-RU" sz="1200" dirty="0" err="1">
                <a:solidFill>
                  <a:srgbClr val="696464"/>
                </a:solidFill>
              </a:rPr>
              <a:t>свої</a:t>
            </a:r>
            <a:r>
              <a:rPr lang="ru-RU" sz="1200" dirty="0">
                <a:solidFill>
                  <a:srgbClr val="696464"/>
                </a:solidFill>
              </a:rPr>
              <a:t> </a:t>
            </a:r>
            <a:r>
              <a:rPr lang="ru-RU" sz="1200" dirty="0" err="1">
                <a:solidFill>
                  <a:srgbClr val="696464"/>
                </a:solidFill>
              </a:rPr>
              <a:t>зусилля</a:t>
            </a:r>
            <a:r>
              <a:rPr lang="ru-RU" sz="1200" dirty="0">
                <a:solidFill>
                  <a:srgbClr val="696464"/>
                </a:solidFill>
              </a:rPr>
              <a:t> </a:t>
            </a:r>
            <a:r>
              <a:rPr lang="ru-RU" sz="1200" dirty="0" err="1">
                <a:solidFill>
                  <a:srgbClr val="696464"/>
                </a:solidFill>
              </a:rPr>
              <a:t>західні</a:t>
            </a:r>
            <a:r>
              <a:rPr lang="ru-RU" sz="1200" dirty="0">
                <a:solidFill>
                  <a:srgbClr val="696464"/>
                </a:solidFill>
              </a:rPr>
              <a:t> </a:t>
            </a:r>
            <a:r>
              <a:rPr lang="ru-RU" sz="1200" dirty="0" err="1">
                <a:solidFill>
                  <a:srgbClr val="696464"/>
                </a:solidFill>
              </a:rPr>
              <a:t>українці</a:t>
            </a:r>
            <a:r>
              <a:rPr lang="ru-RU" sz="1200" dirty="0">
                <a:solidFill>
                  <a:srgbClr val="696464"/>
                </a:solidFill>
              </a:rPr>
              <a:t> в </a:t>
            </a:r>
            <a:r>
              <a:rPr lang="ru-RU" sz="1200" dirty="0" err="1">
                <a:solidFill>
                  <a:srgbClr val="696464"/>
                </a:solidFill>
              </a:rPr>
              <a:t>цілому</a:t>
            </a:r>
            <a:r>
              <a:rPr lang="ru-RU" sz="1200" dirty="0">
                <a:solidFill>
                  <a:srgbClr val="696464"/>
                </a:solidFill>
              </a:rPr>
              <a:t> все </a:t>
            </a:r>
            <a:r>
              <a:rPr lang="ru-RU" sz="1200" dirty="0" err="1">
                <a:solidFill>
                  <a:srgbClr val="696464"/>
                </a:solidFill>
              </a:rPr>
              <a:t>ще</a:t>
            </a:r>
            <a:r>
              <a:rPr lang="ru-RU" sz="1200" dirty="0">
                <a:solidFill>
                  <a:srgbClr val="696464"/>
                </a:solidFill>
              </a:rPr>
              <a:t> </a:t>
            </a:r>
            <a:r>
              <a:rPr lang="ru-RU" sz="1200" dirty="0" err="1">
                <a:solidFill>
                  <a:srgbClr val="696464"/>
                </a:solidFill>
              </a:rPr>
              <a:t>борсалися</a:t>
            </a:r>
            <a:r>
              <a:rPr lang="ru-RU" sz="1200" dirty="0">
                <a:solidFill>
                  <a:srgbClr val="696464"/>
                </a:solidFill>
              </a:rPr>
              <a:t> в </a:t>
            </a:r>
            <a:r>
              <a:rPr lang="ru-RU" sz="1200" dirty="0" err="1">
                <a:solidFill>
                  <a:srgbClr val="696464"/>
                </a:solidFill>
              </a:rPr>
              <a:t>трясовині</a:t>
            </a:r>
            <a:r>
              <a:rPr lang="ru-RU" sz="1200" dirty="0">
                <a:solidFill>
                  <a:srgbClr val="696464"/>
                </a:solidFill>
              </a:rPr>
              <a:t> </a:t>
            </a:r>
            <a:r>
              <a:rPr lang="ru-RU" sz="1200" dirty="0" err="1">
                <a:solidFill>
                  <a:srgbClr val="696464"/>
                </a:solidFill>
              </a:rPr>
              <a:t>злиднів</a:t>
            </a:r>
            <a:r>
              <a:rPr lang="ru-RU" sz="1200" dirty="0">
                <a:solidFill>
                  <a:srgbClr val="696464"/>
                </a:solidFill>
              </a:rPr>
              <a:t>; </a:t>
            </a:r>
            <a:r>
              <a:rPr lang="ru-RU" sz="1200" dirty="0" err="1">
                <a:solidFill>
                  <a:srgbClr val="696464"/>
                </a:solidFill>
              </a:rPr>
              <a:t>поширеним</a:t>
            </a:r>
            <a:r>
              <a:rPr lang="ru-RU" sz="1200" dirty="0">
                <a:solidFill>
                  <a:srgbClr val="696464"/>
                </a:solidFill>
              </a:rPr>
              <a:t> </a:t>
            </a:r>
            <a:r>
              <a:rPr lang="ru-RU" sz="1200" dirty="0" err="1">
                <a:solidFill>
                  <a:srgbClr val="696464"/>
                </a:solidFill>
              </a:rPr>
              <a:t>явищем</a:t>
            </a:r>
            <a:r>
              <a:rPr lang="ru-RU" sz="1200" dirty="0">
                <a:solidFill>
                  <a:srgbClr val="696464"/>
                </a:solidFill>
              </a:rPr>
              <a:t> є </a:t>
            </a:r>
            <a:r>
              <a:rPr lang="ru-RU" sz="1200" dirty="0" err="1">
                <a:solidFill>
                  <a:srgbClr val="696464"/>
                </a:solidFill>
              </a:rPr>
              <a:t>неписменність</a:t>
            </a:r>
            <a:r>
              <a:rPr lang="ru-RU" sz="1200" dirty="0">
                <a:solidFill>
                  <a:srgbClr val="696464"/>
                </a:solidFill>
              </a:rPr>
              <a:t> селян, а </a:t>
            </a:r>
            <a:r>
              <a:rPr lang="ru-RU" sz="1200" dirty="0" err="1">
                <a:solidFill>
                  <a:srgbClr val="696464"/>
                </a:solidFill>
              </a:rPr>
              <a:t>національна</a:t>
            </a:r>
            <a:r>
              <a:rPr lang="ru-RU" sz="1200" dirty="0">
                <a:solidFill>
                  <a:srgbClr val="696464"/>
                </a:solidFill>
              </a:rPr>
              <a:t> </a:t>
            </a:r>
            <a:r>
              <a:rPr lang="ru-RU" sz="1200" dirty="0" err="1">
                <a:solidFill>
                  <a:srgbClr val="696464"/>
                </a:solidFill>
              </a:rPr>
              <a:t>свідомість</a:t>
            </a:r>
            <a:r>
              <a:rPr lang="ru-RU" sz="1200" dirty="0">
                <a:solidFill>
                  <a:srgbClr val="696464"/>
                </a:solidFill>
              </a:rPr>
              <a:t> </a:t>
            </a:r>
            <a:r>
              <a:rPr lang="ru-RU" sz="1200" dirty="0" err="1">
                <a:solidFill>
                  <a:srgbClr val="696464"/>
                </a:solidFill>
              </a:rPr>
              <a:t>багатьох</a:t>
            </a:r>
            <a:r>
              <a:rPr lang="ru-RU" sz="1200" dirty="0">
                <a:solidFill>
                  <a:srgbClr val="696464"/>
                </a:solidFill>
              </a:rPr>
              <a:t> </a:t>
            </a:r>
            <a:r>
              <a:rPr lang="ru-RU" sz="1200" dirty="0" err="1">
                <a:solidFill>
                  <a:srgbClr val="696464"/>
                </a:solidFill>
              </a:rPr>
              <a:t>дуже</a:t>
            </a:r>
            <a:r>
              <a:rPr lang="ru-RU" sz="1200" dirty="0">
                <a:solidFill>
                  <a:srgbClr val="696464"/>
                </a:solidFill>
              </a:rPr>
              <a:t> </a:t>
            </a:r>
            <a:r>
              <a:rPr lang="ru-RU" sz="1200" dirty="0" err="1">
                <a:solidFill>
                  <a:srgbClr val="696464"/>
                </a:solidFill>
              </a:rPr>
              <a:t>низькою</a:t>
            </a:r>
            <a:r>
              <a:rPr lang="ru-RU" sz="1200" dirty="0">
                <a:solidFill>
                  <a:srgbClr val="696464"/>
                </a:solidFill>
              </a:rPr>
              <a:t>.</a:t>
            </a:r>
          </a:p>
          <a:p>
            <a:pPr lvl="0">
              <a:spcBef>
                <a:spcPct val="20000"/>
              </a:spcBef>
              <a:buClr>
                <a:srgbClr val="D34817"/>
              </a:buClr>
              <a:buSzPct val="70000"/>
            </a:pPr>
            <a:r>
              <a:rPr lang="ru-RU" sz="1200" dirty="0">
                <a:solidFill>
                  <a:srgbClr val="696464"/>
                </a:solidFill>
              </a:rPr>
              <a:t>До того ж </a:t>
            </a:r>
            <a:r>
              <a:rPr lang="ru-RU" sz="1200" dirty="0" err="1">
                <a:solidFill>
                  <a:srgbClr val="696464"/>
                </a:solidFill>
              </a:rPr>
              <a:t>тривають</a:t>
            </a:r>
            <a:r>
              <a:rPr lang="ru-RU" sz="1200" dirty="0">
                <a:solidFill>
                  <a:srgbClr val="696464"/>
                </a:solidFill>
              </a:rPr>
              <a:t> </a:t>
            </a:r>
            <a:r>
              <a:rPr lang="ru-RU" sz="1200" dirty="0" err="1">
                <a:solidFill>
                  <a:srgbClr val="696464"/>
                </a:solidFill>
              </a:rPr>
              <a:t>гострі</a:t>
            </a:r>
            <a:r>
              <a:rPr lang="ru-RU" sz="1200" dirty="0">
                <a:solidFill>
                  <a:srgbClr val="696464"/>
                </a:solidFill>
              </a:rPr>
              <a:t> </a:t>
            </a:r>
            <a:r>
              <a:rPr lang="ru-RU" sz="1200" dirty="0" err="1">
                <a:solidFill>
                  <a:srgbClr val="696464"/>
                </a:solidFill>
              </a:rPr>
              <a:t>розходження</a:t>
            </a:r>
            <a:r>
              <a:rPr lang="ru-RU" sz="1200" dirty="0">
                <a:solidFill>
                  <a:srgbClr val="696464"/>
                </a:solidFill>
              </a:rPr>
              <a:t> </a:t>
            </a:r>
            <a:r>
              <a:rPr lang="ru-RU" sz="1200" dirty="0" err="1">
                <a:solidFill>
                  <a:srgbClr val="696464"/>
                </a:solidFill>
              </a:rPr>
              <a:t>між</a:t>
            </a:r>
            <a:r>
              <a:rPr lang="ru-RU" sz="1200" dirty="0">
                <a:solidFill>
                  <a:srgbClr val="696464"/>
                </a:solidFill>
              </a:rPr>
              <a:t> </a:t>
            </a:r>
            <a:r>
              <a:rPr lang="ru-RU" sz="1200" dirty="0" err="1">
                <a:solidFill>
                  <a:srgbClr val="696464"/>
                </a:solidFill>
              </a:rPr>
              <a:t>українофілами</a:t>
            </a:r>
            <a:r>
              <a:rPr lang="ru-RU" sz="1200" dirty="0">
                <a:solidFill>
                  <a:srgbClr val="696464"/>
                </a:solidFill>
              </a:rPr>
              <a:t> та </a:t>
            </a:r>
            <a:r>
              <a:rPr lang="ru-RU" sz="1200" dirty="0" err="1">
                <a:solidFill>
                  <a:srgbClr val="696464"/>
                </a:solidFill>
              </a:rPr>
              <a:t>русофілами</a:t>
            </a:r>
            <a:r>
              <a:rPr lang="ru-RU" sz="1200" dirty="0">
                <a:solidFill>
                  <a:srgbClr val="696464"/>
                </a:solidFill>
              </a:rPr>
              <a:t>.</a:t>
            </a:r>
          </a:p>
          <a:p>
            <a:pPr lvl="0">
              <a:spcBef>
                <a:spcPct val="20000"/>
              </a:spcBef>
              <a:buClr>
                <a:srgbClr val="D34817"/>
              </a:buClr>
              <a:buSzPct val="70000"/>
            </a:pPr>
            <a:r>
              <a:rPr lang="ru-RU" sz="1200" dirty="0" err="1">
                <a:solidFill>
                  <a:srgbClr val="696464"/>
                </a:solidFill>
              </a:rPr>
              <a:t>Отже</a:t>
            </a:r>
            <a:r>
              <a:rPr lang="ru-RU" sz="1200" dirty="0">
                <a:solidFill>
                  <a:srgbClr val="696464"/>
                </a:solidFill>
              </a:rPr>
              <a:t>, початок ХХ </a:t>
            </a:r>
            <a:r>
              <a:rPr lang="ru-RU" sz="1200" dirty="0" err="1">
                <a:solidFill>
                  <a:srgbClr val="696464"/>
                </a:solidFill>
              </a:rPr>
              <a:t>століття</a:t>
            </a:r>
            <a:r>
              <a:rPr lang="ru-RU" sz="1200" dirty="0">
                <a:solidFill>
                  <a:srgbClr val="696464"/>
                </a:solidFill>
              </a:rPr>
              <a:t> </a:t>
            </a:r>
            <a:r>
              <a:rPr lang="ru-RU" sz="1200" dirty="0" err="1">
                <a:solidFill>
                  <a:srgbClr val="696464"/>
                </a:solidFill>
              </a:rPr>
              <a:t>характерізується</a:t>
            </a:r>
            <a:r>
              <a:rPr lang="ru-RU" sz="1200" dirty="0">
                <a:solidFill>
                  <a:srgbClr val="696464"/>
                </a:solidFill>
              </a:rPr>
              <a:t> </a:t>
            </a:r>
            <a:r>
              <a:rPr lang="ru-RU" sz="1200" dirty="0" err="1">
                <a:solidFill>
                  <a:srgbClr val="696464"/>
                </a:solidFill>
              </a:rPr>
              <a:t>економічною</a:t>
            </a:r>
            <a:r>
              <a:rPr lang="ru-RU" sz="1200" dirty="0">
                <a:solidFill>
                  <a:srgbClr val="696464"/>
                </a:solidFill>
              </a:rPr>
              <a:t> </a:t>
            </a:r>
            <a:r>
              <a:rPr lang="ru-RU" sz="1200" dirty="0" err="1">
                <a:solidFill>
                  <a:srgbClr val="696464"/>
                </a:solidFill>
              </a:rPr>
              <a:t>кризою</a:t>
            </a:r>
            <a:r>
              <a:rPr lang="ru-RU" sz="1200" dirty="0">
                <a:solidFill>
                  <a:srgbClr val="696464"/>
                </a:solidFill>
              </a:rPr>
              <a:t> і </a:t>
            </a:r>
            <a:r>
              <a:rPr lang="ru-RU" sz="1200" dirty="0" err="1">
                <a:solidFill>
                  <a:srgbClr val="696464"/>
                </a:solidFill>
              </a:rPr>
              <a:t>загостренням</a:t>
            </a:r>
            <a:r>
              <a:rPr lang="ru-RU" sz="1200" dirty="0">
                <a:solidFill>
                  <a:srgbClr val="696464"/>
                </a:solidFill>
              </a:rPr>
              <a:t> </a:t>
            </a:r>
            <a:r>
              <a:rPr lang="ru-RU" sz="1200" dirty="0" err="1">
                <a:solidFill>
                  <a:srgbClr val="696464"/>
                </a:solidFill>
              </a:rPr>
              <a:t>соціальних</a:t>
            </a:r>
            <a:r>
              <a:rPr lang="ru-RU" sz="1200" dirty="0">
                <a:solidFill>
                  <a:srgbClr val="696464"/>
                </a:solidFill>
              </a:rPr>
              <a:t> </a:t>
            </a:r>
            <a:r>
              <a:rPr lang="ru-RU" sz="1200" dirty="0" err="1">
                <a:solidFill>
                  <a:srgbClr val="696464"/>
                </a:solidFill>
              </a:rPr>
              <a:t>суперечностей</a:t>
            </a:r>
            <a:r>
              <a:rPr lang="ru-RU" sz="1200" dirty="0">
                <a:solidFill>
                  <a:srgbClr val="696464"/>
                </a:solidFill>
              </a:rPr>
              <a:t>, </a:t>
            </a:r>
            <a:r>
              <a:rPr lang="ru-RU" sz="1200" dirty="0" err="1">
                <a:solidFill>
                  <a:srgbClr val="696464"/>
                </a:solidFill>
              </a:rPr>
              <a:t>які</a:t>
            </a:r>
            <a:r>
              <a:rPr lang="ru-RU" sz="1200" dirty="0">
                <a:solidFill>
                  <a:srgbClr val="696464"/>
                </a:solidFill>
              </a:rPr>
              <a:t> стали причиною </a:t>
            </a:r>
            <a:r>
              <a:rPr lang="ru-RU" sz="1200" dirty="0" err="1">
                <a:solidFill>
                  <a:srgbClr val="696464"/>
                </a:solidFill>
              </a:rPr>
              <a:t>подальшої</a:t>
            </a:r>
            <a:r>
              <a:rPr lang="ru-RU" sz="1200" dirty="0">
                <a:solidFill>
                  <a:srgbClr val="696464"/>
                </a:solidFill>
              </a:rPr>
              <a:t> </a:t>
            </a:r>
            <a:r>
              <a:rPr lang="ru-RU" sz="1200" dirty="0" err="1">
                <a:solidFill>
                  <a:srgbClr val="696464"/>
                </a:solidFill>
              </a:rPr>
              <a:t>активізації</a:t>
            </a:r>
            <a:r>
              <a:rPr lang="ru-RU" sz="1200" dirty="0">
                <a:solidFill>
                  <a:srgbClr val="696464"/>
                </a:solidFill>
              </a:rPr>
              <a:t> </a:t>
            </a:r>
            <a:r>
              <a:rPr lang="ru-RU" sz="1200" dirty="0" err="1">
                <a:solidFill>
                  <a:srgbClr val="696464"/>
                </a:solidFill>
              </a:rPr>
              <a:t>суспільно-політичного</a:t>
            </a:r>
            <a:r>
              <a:rPr lang="ru-RU" sz="1200" dirty="0">
                <a:solidFill>
                  <a:srgbClr val="696464"/>
                </a:solidFill>
              </a:rPr>
              <a:t> і </a:t>
            </a:r>
            <a:r>
              <a:rPr lang="ru-RU" sz="1200" dirty="0" err="1">
                <a:solidFill>
                  <a:srgbClr val="696464"/>
                </a:solidFill>
              </a:rPr>
              <a:t>національно</a:t>
            </a:r>
            <a:r>
              <a:rPr lang="ru-RU" sz="1200" dirty="0">
                <a:solidFill>
                  <a:srgbClr val="696464"/>
                </a:solidFill>
              </a:rPr>
              <a:t> </a:t>
            </a:r>
            <a:r>
              <a:rPr lang="ru-RU" sz="1200" dirty="0" err="1">
                <a:solidFill>
                  <a:srgbClr val="696464"/>
                </a:solidFill>
              </a:rPr>
              <a:t>руху</a:t>
            </a:r>
            <a:r>
              <a:rPr lang="ru-RU" sz="1200" dirty="0">
                <a:solidFill>
                  <a:srgbClr val="696464"/>
                </a:solidFill>
              </a:rPr>
              <a:t>.</a:t>
            </a:r>
            <a:endParaRPr lang="ru-RU" sz="1200" dirty="0"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86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неоромантизм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7651576" cy="4525963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rgbClr val="0070C0"/>
                </a:solidFill>
              </a:rPr>
              <a:t>Неоромантизм (</a:t>
            </a:r>
            <a:r>
              <a:rPr lang="ru-RU" sz="1400" dirty="0" err="1">
                <a:solidFill>
                  <a:srgbClr val="0070C0"/>
                </a:solidFill>
              </a:rPr>
              <a:t>грец</a:t>
            </a:r>
            <a:r>
              <a:rPr lang="ru-RU" sz="1400" dirty="0">
                <a:solidFill>
                  <a:srgbClr val="0070C0"/>
                </a:solidFill>
              </a:rPr>
              <a:t>. </a:t>
            </a:r>
            <a:r>
              <a:rPr lang="en-US" sz="1400" dirty="0" err="1">
                <a:solidFill>
                  <a:srgbClr val="0070C0"/>
                </a:solidFill>
              </a:rPr>
              <a:t>neos</a:t>
            </a:r>
            <a:r>
              <a:rPr lang="en-US" sz="1400" dirty="0">
                <a:solidFill>
                  <a:srgbClr val="0070C0"/>
                </a:solidFill>
              </a:rPr>
              <a:t> — </a:t>
            </a:r>
            <a:r>
              <a:rPr lang="ru-RU" sz="1400" dirty="0" err="1">
                <a:solidFill>
                  <a:srgbClr val="0070C0"/>
                </a:solidFill>
              </a:rPr>
              <a:t>новий</a:t>
            </a:r>
            <a:r>
              <a:rPr lang="ru-RU" sz="1400" dirty="0">
                <a:solidFill>
                  <a:srgbClr val="0070C0"/>
                </a:solidFill>
              </a:rPr>
              <a:t> і франц. </a:t>
            </a:r>
            <a:r>
              <a:rPr lang="en-US" sz="1400" dirty="0" err="1">
                <a:solidFill>
                  <a:srgbClr val="0070C0"/>
                </a:solidFill>
              </a:rPr>
              <a:t>romantisme</a:t>
            </a:r>
            <a:r>
              <a:rPr lang="en-US" sz="1400" dirty="0">
                <a:solidFill>
                  <a:srgbClr val="0070C0"/>
                </a:solidFill>
              </a:rPr>
              <a:t> — </a:t>
            </a:r>
            <a:r>
              <a:rPr lang="ru-RU" sz="1400" dirty="0">
                <a:solidFill>
                  <a:srgbClr val="0070C0"/>
                </a:solidFill>
              </a:rPr>
              <a:t>романтизм) — </a:t>
            </a:r>
            <a:r>
              <a:rPr lang="ru-RU" sz="1400" dirty="0" err="1">
                <a:solidFill>
                  <a:srgbClr val="0070C0"/>
                </a:solidFill>
              </a:rPr>
              <a:t>стильова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ru-RU" sz="1400" dirty="0" err="1">
                <a:solidFill>
                  <a:srgbClr val="0070C0"/>
                </a:solidFill>
              </a:rPr>
              <a:t>тенденція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ru-RU" sz="1400" dirty="0" err="1">
                <a:solidFill>
                  <a:srgbClr val="0070C0"/>
                </a:solidFill>
              </a:rPr>
              <a:t>модернізму</a:t>
            </a:r>
            <a:r>
              <a:rPr lang="ru-RU" sz="1400" dirty="0">
                <a:solidFill>
                  <a:srgbClr val="0070C0"/>
                </a:solidFill>
              </a:rPr>
              <a:t>, </a:t>
            </a:r>
            <a:r>
              <a:rPr lang="ru-RU" sz="1400" dirty="0" err="1">
                <a:solidFill>
                  <a:srgbClr val="0070C0"/>
                </a:solidFill>
              </a:rPr>
              <a:t>генетично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ru-RU" sz="1400" dirty="0" err="1">
                <a:solidFill>
                  <a:srgbClr val="0070C0"/>
                </a:solidFill>
              </a:rPr>
              <a:t>пов’язана</a:t>
            </a:r>
            <a:r>
              <a:rPr lang="ru-RU" sz="1400" dirty="0">
                <a:solidFill>
                  <a:srgbClr val="0070C0"/>
                </a:solidFill>
              </a:rPr>
              <a:t> з </a:t>
            </a:r>
            <a:r>
              <a:rPr lang="ru-RU" sz="1400" dirty="0" err="1">
                <a:solidFill>
                  <a:srgbClr val="0070C0"/>
                </a:solidFill>
              </a:rPr>
              <a:t>класичним</a:t>
            </a:r>
            <a:r>
              <a:rPr lang="ru-RU" sz="1400" dirty="0">
                <a:solidFill>
                  <a:srgbClr val="0070C0"/>
                </a:solidFill>
              </a:rPr>
              <a:t>  романтизмом, </a:t>
            </a:r>
            <a:r>
              <a:rPr lang="ru-RU" sz="1400" dirty="0" err="1">
                <a:solidFill>
                  <a:srgbClr val="0070C0"/>
                </a:solidFill>
              </a:rPr>
              <a:t>оновлена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ru-RU" sz="1400" dirty="0" err="1">
                <a:solidFill>
                  <a:srgbClr val="0070C0"/>
                </a:solidFill>
              </a:rPr>
              <a:t>ідеями</a:t>
            </a:r>
            <a:r>
              <a:rPr lang="ru-RU" sz="1400" dirty="0">
                <a:solidFill>
                  <a:srgbClr val="0070C0"/>
                </a:solidFill>
              </a:rPr>
              <a:t> «</a:t>
            </a:r>
            <a:r>
              <a:rPr lang="ru-RU" sz="1400" dirty="0" err="1">
                <a:solidFill>
                  <a:srgbClr val="0070C0"/>
                </a:solidFill>
              </a:rPr>
              <a:t>філософії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ru-RU" sz="1400" dirty="0" err="1">
                <a:solidFill>
                  <a:srgbClr val="0070C0"/>
                </a:solidFill>
              </a:rPr>
              <a:t>життя</a:t>
            </a:r>
            <a:r>
              <a:rPr lang="ru-RU" sz="1400" dirty="0">
                <a:solidFill>
                  <a:srgbClr val="0070C0"/>
                </a:solidFill>
              </a:rPr>
              <a:t>» і </a:t>
            </a:r>
            <a:r>
              <a:rPr lang="ru-RU" sz="1400" dirty="0" err="1">
                <a:solidFill>
                  <a:srgbClr val="0070C0"/>
                </a:solidFill>
              </a:rPr>
              <a:t>теорії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ru-RU" sz="1400" dirty="0" err="1">
                <a:solidFill>
                  <a:srgbClr val="0070C0"/>
                </a:solidFill>
              </a:rPr>
              <a:t>надлюдини</a:t>
            </a:r>
            <a:r>
              <a:rPr lang="ru-RU" sz="1400" dirty="0">
                <a:solidFill>
                  <a:srgbClr val="0070C0"/>
                </a:solidFill>
              </a:rPr>
              <a:t> Ф. </a:t>
            </a:r>
            <a:r>
              <a:rPr lang="ru-RU" sz="1400" dirty="0" err="1">
                <a:solidFill>
                  <a:srgbClr val="0070C0"/>
                </a:solidFill>
              </a:rPr>
              <a:t>Ніцше</a:t>
            </a:r>
            <a:r>
              <a:rPr lang="ru-RU" sz="1400" dirty="0">
                <a:solidFill>
                  <a:srgbClr val="0070C0"/>
                </a:solidFill>
              </a:rPr>
              <a:t>.</a:t>
            </a:r>
          </a:p>
          <a:p>
            <a:r>
              <a:rPr lang="ru-RU" sz="1400" dirty="0" err="1" smtClean="0"/>
              <a:t>Представники</a:t>
            </a:r>
            <a:r>
              <a:rPr lang="ru-RU" sz="1400" dirty="0" smtClean="0"/>
              <a:t> </a:t>
            </a:r>
            <a:r>
              <a:rPr lang="ru-RU" sz="1400" dirty="0"/>
              <a:t>неоромантизму в </a:t>
            </a:r>
            <a:r>
              <a:rPr lang="ru-RU" sz="1400" dirty="0" err="1"/>
              <a:t>українській</a:t>
            </a:r>
            <a:r>
              <a:rPr lang="ru-RU" sz="1400" dirty="0"/>
              <a:t> </a:t>
            </a:r>
            <a:r>
              <a:rPr lang="ru-RU" sz="1400" dirty="0" err="1"/>
              <a:t>літературі</a:t>
            </a:r>
            <a:r>
              <a:rPr lang="ru-RU" sz="1400" dirty="0"/>
              <a:t> (Леся </a:t>
            </a:r>
            <a:r>
              <a:rPr lang="ru-RU" sz="1400" dirty="0" err="1"/>
              <a:t>Українка</a:t>
            </a:r>
            <a:r>
              <a:rPr lang="ru-RU" sz="1400" dirty="0"/>
              <a:t>, Ольга </a:t>
            </a:r>
            <a:r>
              <a:rPr lang="ru-RU" sz="1400" dirty="0" err="1"/>
              <a:t>Кобилянська</a:t>
            </a:r>
            <a:r>
              <a:rPr lang="ru-RU" sz="1400" dirty="0"/>
              <a:t>, С. Черкасенко, Г. Хоткевич та </a:t>
            </a:r>
            <a:r>
              <a:rPr lang="ru-RU" sz="1400" dirty="0" err="1"/>
              <a:t>ін</a:t>
            </a:r>
            <a:r>
              <a:rPr lang="ru-RU" sz="1400" dirty="0"/>
              <a:t>.) </a:t>
            </a:r>
            <a:r>
              <a:rPr lang="ru-RU" sz="1400" dirty="0" err="1"/>
              <a:t>прагнули</a:t>
            </a:r>
            <a:r>
              <a:rPr lang="ru-RU" sz="1400" dirty="0"/>
              <a:t> </a:t>
            </a:r>
            <a:r>
              <a:rPr lang="ru-RU" sz="1400" dirty="0" err="1"/>
              <a:t>відірватися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похмурої</a:t>
            </a:r>
            <a:r>
              <a:rPr lang="ru-RU" sz="1400" dirty="0"/>
              <a:t>, </a:t>
            </a:r>
            <a:r>
              <a:rPr lang="ru-RU" sz="1400" dirty="0" err="1"/>
              <a:t>сповненої</a:t>
            </a:r>
            <a:r>
              <a:rPr lang="ru-RU" sz="1400" dirty="0"/>
              <a:t> </a:t>
            </a:r>
            <a:r>
              <a:rPr lang="ru-RU" sz="1400" dirty="0" err="1"/>
              <a:t>негараздів</a:t>
            </a:r>
            <a:r>
              <a:rPr lang="ru-RU" sz="1400" dirty="0"/>
              <a:t>, </a:t>
            </a:r>
            <a:r>
              <a:rPr lang="ru-RU" sz="1400" dirty="0" err="1"/>
              <a:t>нерозв’язних</a:t>
            </a:r>
            <a:r>
              <a:rPr lang="ru-RU" sz="1400" dirty="0"/>
              <a:t> проблем, </a:t>
            </a:r>
            <a:r>
              <a:rPr lang="ru-RU" sz="1400" dirty="0" err="1"/>
              <a:t>трагедій</a:t>
            </a:r>
            <a:r>
              <a:rPr lang="ru-RU" sz="1400" dirty="0"/>
              <a:t> </a:t>
            </a:r>
            <a:r>
              <a:rPr lang="ru-RU" sz="1400" dirty="0" err="1"/>
              <a:t>дійсності</a:t>
            </a:r>
            <a:r>
              <a:rPr lang="ru-RU" sz="1400" dirty="0"/>
              <a:t>, </a:t>
            </a:r>
            <a:r>
              <a:rPr lang="ru-RU" sz="1400" dirty="0" err="1"/>
              <a:t>втекти</a:t>
            </a:r>
            <a:r>
              <a:rPr lang="ru-RU" sz="1400" dirty="0"/>
              <a:t> у </a:t>
            </a:r>
            <a:r>
              <a:rPr lang="ru-RU" sz="1400" dirty="0" err="1"/>
              <a:t>світ</a:t>
            </a:r>
            <a:r>
              <a:rPr lang="ru-RU" sz="1400" dirty="0"/>
              <a:t> </a:t>
            </a:r>
            <a:r>
              <a:rPr lang="ru-RU" sz="1400" dirty="0" err="1"/>
              <a:t>мрій</a:t>
            </a:r>
            <a:r>
              <a:rPr lang="ru-RU" sz="1400" dirty="0"/>
              <a:t> та </a:t>
            </a:r>
            <a:r>
              <a:rPr lang="ru-RU" sz="1400" dirty="0" err="1"/>
              <a:t>ідеалів</a:t>
            </a:r>
            <a:r>
              <a:rPr lang="ru-RU" sz="1400" dirty="0"/>
              <a:t>, в </a:t>
            </a:r>
            <a:r>
              <a:rPr lang="ru-RU" sz="1400" dirty="0" err="1"/>
              <a:t>екзотичні</a:t>
            </a:r>
            <a:r>
              <a:rPr lang="ru-RU" sz="1400" dirty="0"/>
              <a:t> </a:t>
            </a:r>
            <a:r>
              <a:rPr lang="ru-RU" sz="1400" dirty="0" err="1"/>
              <a:t>краї</a:t>
            </a:r>
            <a:r>
              <a:rPr lang="ru-RU" sz="1400" dirty="0"/>
              <a:t> </a:t>
            </a:r>
            <a:r>
              <a:rPr lang="ru-RU" sz="1400" dirty="0" err="1"/>
              <a:t>шляхетних</a:t>
            </a:r>
            <a:r>
              <a:rPr lang="ru-RU" sz="1400" dirty="0"/>
              <a:t>, </a:t>
            </a:r>
            <a:r>
              <a:rPr lang="ru-RU" sz="1400" dirty="0" err="1"/>
              <a:t>прекрасних</a:t>
            </a:r>
            <a:r>
              <a:rPr lang="ru-RU" sz="1400" dirty="0"/>
              <a:t> </a:t>
            </a:r>
            <a:r>
              <a:rPr lang="ru-RU" sz="1400" dirty="0" err="1"/>
              <a:t>душею</a:t>
            </a:r>
            <a:r>
              <a:rPr lang="ru-RU" sz="1400" dirty="0"/>
              <a:t> і </a:t>
            </a:r>
            <a:r>
              <a:rPr lang="ru-RU" sz="1400" dirty="0" err="1"/>
              <a:t>вчинками</a:t>
            </a:r>
            <a:r>
              <a:rPr lang="ru-RU" sz="1400" dirty="0"/>
              <a:t> </a:t>
            </a:r>
            <a:r>
              <a:rPr lang="ru-RU" sz="1400" dirty="0" err="1"/>
              <a:t>героїв</a:t>
            </a:r>
            <a:r>
              <a:rPr lang="ru-RU" sz="1400" dirty="0"/>
              <a:t>, </a:t>
            </a:r>
            <a:r>
              <a:rPr lang="ru-RU" sz="1400" dirty="0" err="1"/>
              <a:t>які</a:t>
            </a:r>
            <a:r>
              <a:rPr lang="ru-RU" sz="1400" dirty="0"/>
              <a:t> </a:t>
            </a:r>
            <a:r>
              <a:rPr lang="ru-RU" sz="1400" dirty="0" err="1"/>
              <a:t>по-донкіхотськи</a:t>
            </a:r>
            <a:r>
              <a:rPr lang="ru-RU" sz="1400" dirty="0"/>
              <a:t> </a:t>
            </a:r>
            <a:r>
              <a:rPr lang="ru-RU" sz="1400" dirty="0" err="1"/>
              <a:t>борються</a:t>
            </a:r>
            <a:r>
              <a:rPr lang="ru-RU" sz="1400" dirty="0"/>
              <a:t> з </a:t>
            </a:r>
            <a:r>
              <a:rPr lang="ru-RU" sz="1400" dirty="0" err="1"/>
              <a:t>житейським</a:t>
            </a:r>
            <a:r>
              <a:rPr lang="ru-RU" sz="1400" dirty="0"/>
              <a:t> злом.</a:t>
            </a:r>
          </a:p>
          <a:p>
            <a:r>
              <a:rPr lang="ru-RU" sz="1400" dirty="0" err="1" smtClean="0"/>
              <a:t>Однією</a:t>
            </a:r>
            <a:r>
              <a:rPr lang="ru-RU" sz="1400" dirty="0" smtClean="0"/>
              <a:t> </a:t>
            </a:r>
            <a:r>
              <a:rPr lang="ru-RU" sz="1400" dirty="0"/>
              <a:t>з </a:t>
            </a:r>
            <a:r>
              <a:rPr lang="ru-RU" sz="1400" dirty="0" err="1"/>
              <a:t>найяскравіших</a:t>
            </a:r>
            <a:r>
              <a:rPr lang="ru-RU" sz="1400" dirty="0"/>
              <a:t> </a:t>
            </a:r>
            <a:r>
              <a:rPr lang="ru-RU" sz="1400" dirty="0" err="1"/>
              <a:t>представниць</a:t>
            </a:r>
            <a:r>
              <a:rPr lang="ru-RU" sz="1400" dirty="0"/>
              <a:t> неоромантизму в </a:t>
            </a:r>
            <a:r>
              <a:rPr lang="ru-RU" sz="1400" dirty="0" err="1"/>
              <a:t>українській</a:t>
            </a:r>
            <a:r>
              <a:rPr lang="ru-RU" sz="1400" dirty="0"/>
              <a:t> </a:t>
            </a:r>
            <a:r>
              <a:rPr lang="ru-RU" sz="1400" dirty="0" err="1"/>
              <a:t>літературі</a:t>
            </a:r>
            <a:r>
              <a:rPr lang="ru-RU" sz="1400" dirty="0"/>
              <a:t> І. Франко назвав Ольгу </a:t>
            </a:r>
            <a:r>
              <a:rPr lang="ru-RU" sz="1400" dirty="0" err="1"/>
              <a:t>Кобилянську</a:t>
            </a:r>
            <a:r>
              <a:rPr lang="ru-RU" sz="1400" dirty="0"/>
              <a:t> (1863—1942). У </a:t>
            </a:r>
            <a:r>
              <a:rPr lang="ru-RU" sz="1400" dirty="0" err="1"/>
              <a:t>її</a:t>
            </a:r>
            <a:r>
              <a:rPr lang="ru-RU" sz="1400" dirty="0"/>
              <a:t> </a:t>
            </a:r>
            <a:r>
              <a:rPr lang="ru-RU" sz="1400" dirty="0" err="1"/>
              <a:t>творах</a:t>
            </a:r>
            <a:r>
              <a:rPr lang="ru-RU" sz="1400" dirty="0"/>
              <a:t> </a:t>
            </a:r>
            <a:r>
              <a:rPr lang="ru-RU" sz="1400" dirty="0" err="1"/>
              <a:t>епічне</a:t>
            </a:r>
            <a:r>
              <a:rPr lang="ru-RU" sz="1400" dirty="0"/>
              <a:t> </a:t>
            </a:r>
            <a:r>
              <a:rPr lang="ru-RU" sz="1400" dirty="0" err="1"/>
              <a:t>зображення</a:t>
            </a:r>
            <a:r>
              <a:rPr lang="ru-RU" sz="1400" dirty="0"/>
              <a:t> </a:t>
            </a:r>
            <a:r>
              <a:rPr lang="ru-RU" sz="1400" dirty="0" err="1"/>
              <a:t>дійсності</a:t>
            </a:r>
            <a:r>
              <a:rPr lang="ru-RU" sz="1400" dirty="0"/>
              <a:t> </a:t>
            </a:r>
            <a:r>
              <a:rPr lang="ru-RU" sz="1400" dirty="0" err="1"/>
              <a:t>пройняте</a:t>
            </a:r>
            <a:r>
              <a:rPr lang="ru-RU" sz="1400" dirty="0"/>
              <a:t> </a:t>
            </a:r>
            <a:r>
              <a:rPr lang="ru-RU" sz="1400" dirty="0" err="1"/>
              <a:t>ліричною</a:t>
            </a:r>
            <a:r>
              <a:rPr lang="ru-RU" sz="1400" dirty="0"/>
              <a:t> </a:t>
            </a:r>
            <a:r>
              <a:rPr lang="ru-RU" sz="1400" dirty="0" err="1"/>
              <a:t>схвильованістю</a:t>
            </a:r>
            <a:r>
              <a:rPr lang="ru-RU" sz="1400" dirty="0"/>
              <a:t> і </a:t>
            </a:r>
            <a:r>
              <a:rPr lang="ru-RU" sz="1400" dirty="0" err="1"/>
              <a:t>драматичним</a:t>
            </a:r>
            <a:r>
              <a:rPr lang="ru-RU" sz="1400" dirty="0"/>
              <a:t> </a:t>
            </a:r>
            <a:r>
              <a:rPr lang="ru-RU" sz="1400" dirty="0" err="1"/>
              <a:t>напруженням</a:t>
            </a:r>
            <a:r>
              <a:rPr lang="ru-RU" sz="1400" dirty="0"/>
              <a:t>. </a:t>
            </a:r>
            <a:r>
              <a:rPr lang="ru-RU" sz="1400" dirty="0" err="1"/>
              <a:t>Ліризм</a:t>
            </a:r>
            <a:r>
              <a:rPr lang="ru-RU" sz="1400" dirty="0"/>
              <a:t> і </a:t>
            </a:r>
            <a:r>
              <a:rPr lang="ru-RU" sz="1400" dirty="0" err="1"/>
              <a:t>музикальність</a:t>
            </a:r>
            <a:r>
              <a:rPr lang="ru-RU" sz="1400" dirty="0"/>
              <a:t> настрою, </a:t>
            </a:r>
            <a:r>
              <a:rPr lang="ru-RU" sz="1400" dirty="0" err="1"/>
              <a:t>супроводження</a:t>
            </a:r>
            <a:r>
              <a:rPr lang="ru-RU" sz="1400" dirty="0"/>
              <a:t> </a:t>
            </a:r>
            <a:r>
              <a:rPr lang="ru-RU" sz="1400" dirty="0" err="1"/>
              <a:t>викінчено</a:t>
            </a:r>
            <a:r>
              <a:rPr lang="ru-RU" sz="1400" dirty="0"/>
              <a:t> </a:t>
            </a:r>
            <a:r>
              <a:rPr lang="ru-RU" sz="1400" dirty="0" err="1"/>
              <a:t>реалістичних</a:t>
            </a:r>
            <a:r>
              <a:rPr lang="ru-RU" sz="1400" dirty="0"/>
              <a:t> картин </a:t>
            </a:r>
            <a:r>
              <a:rPr lang="ru-RU" sz="1400" dirty="0" err="1"/>
              <a:t>ліричними</a:t>
            </a:r>
            <a:r>
              <a:rPr lang="ru-RU" sz="1400" dirty="0"/>
              <a:t> </a:t>
            </a:r>
            <a:r>
              <a:rPr lang="ru-RU" sz="1400" dirty="0" err="1"/>
              <a:t>відступами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часом </a:t>
            </a:r>
            <a:r>
              <a:rPr lang="ru-RU" sz="1400" dirty="0" err="1"/>
              <a:t>перетворює</a:t>
            </a:r>
            <a:r>
              <a:rPr lang="ru-RU" sz="1400" dirty="0"/>
              <a:t> </a:t>
            </a:r>
            <a:r>
              <a:rPr lang="ru-RU" sz="1400" dirty="0" err="1"/>
              <a:t>її</a:t>
            </a:r>
            <a:r>
              <a:rPr lang="ru-RU" sz="1400" dirty="0"/>
              <a:t> </a:t>
            </a:r>
            <a:r>
              <a:rPr lang="ru-RU" sz="1400" dirty="0" err="1"/>
              <a:t>тексти</a:t>
            </a:r>
            <a:r>
              <a:rPr lang="ru-RU" sz="1400" dirty="0"/>
              <a:t> на </a:t>
            </a:r>
            <a:r>
              <a:rPr lang="ru-RU" sz="1400" dirty="0" err="1"/>
              <a:t>явище</a:t>
            </a:r>
            <a:r>
              <a:rPr lang="ru-RU" sz="1400" dirty="0"/>
              <a:t> «</a:t>
            </a:r>
            <a:r>
              <a:rPr lang="ru-RU" sz="1400" dirty="0" err="1"/>
              <a:t>симфонічного</a:t>
            </a:r>
            <a:r>
              <a:rPr lang="ru-RU" sz="1400" dirty="0"/>
              <a:t>» жанру, — </a:t>
            </a:r>
            <a:r>
              <a:rPr lang="ru-RU" sz="1400" dirty="0" err="1"/>
              <a:t>характерні</a:t>
            </a:r>
            <a:r>
              <a:rPr lang="ru-RU" sz="1400" dirty="0"/>
              <a:t> </a:t>
            </a:r>
            <a:r>
              <a:rPr lang="ru-RU" sz="1400" dirty="0" err="1"/>
              <a:t>ознаки</a:t>
            </a:r>
            <a:r>
              <a:rPr lang="ru-RU" sz="1400" dirty="0"/>
              <a:t> </a:t>
            </a:r>
            <a:r>
              <a:rPr lang="ru-RU" sz="1400" dirty="0" err="1"/>
              <a:t>творів</a:t>
            </a:r>
            <a:r>
              <a:rPr lang="ru-RU" sz="1400" dirty="0"/>
              <a:t> Ольги </a:t>
            </a:r>
            <a:r>
              <a:rPr lang="ru-RU" sz="1400" dirty="0" err="1"/>
              <a:t>Кобилянської</a:t>
            </a:r>
            <a:r>
              <a:rPr lang="ru-RU" sz="1400" dirty="0"/>
              <a:t>. </a:t>
            </a:r>
            <a:r>
              <a:rPr lang="ru-RU" sz="1400" dirty="0" err="1"/>
              <a:t>Центральним</a:t>
            </a:r>
            <a:r>
              <a:rPr lang="ru-RU" sz="1400" dirty="0"/>
              <a:t> образом </a:t>
            </a:r>
            <a:r>
              <a:rPr lang="ru-RU" sz="1400" dirty="0" err="1"/>
              <a:t>більшості</a:t>
            </a:r>
            <a:r>
              <a:rPr lang="ru-RU" sz="1400" dirty="0"/>
              <a:t> </a:t>
            </a:r>
            <a:r>
              <a:rPr lang="ru-RU" sz="1400" dirty="0" err="1"/>
              <a:t>оповідань</a:t>
            </a:r>
            <a:r>
              <a:rPr lang="ru-RU" sz="1400" dirty="0"/>
              <a:t>, новел і </a:t>
            </a:r>
            <a:r>
              <a:rPr lang="ru-RU" sz="1400" dirty="0" err="1"/>
              <a:t>повістей</a:t>
            </a:r>
            <a:r>
              <a:rPr lang="ru-RU" sz="1400" dirty="0"/>
              <a:t> </a:t>
            </a:r>
            <a:r>
              <a:rPr lang="ru-RU" sz="1400" dirty="0" err="1"/>
              <a:t>письменниці</a:t>
            </a:r>
            <a:r>
              <a:rPr lang="ru-RU" sz="1400" dirty="0"/>
              <a:t> є </a:t>
            </a:r>
            <a:r>
              <a:rPr lang="ru-RU" sz="1400" dirty="0" err="1"/>
              <a:t>жінка</a:t>
            </a:r>
            <a:r>
              <a:rPr lang="ru-RU" sz="1400" dirty="0"/>
              <a:t> — </a:t>
            </a:r>
            <a:r>
              <a:rPr lang="ru-RU" sz="1400" dirty="0" err="1"/>
              <a:t>представниця</a:t>
            </a:r>
            <a:r>
              <a:rPr lang="ru-RU" sz="1400" dirty="0"/>
              <a:t> </a:t>
            </a:r>
            <a:r>
              <a:rPr lang="ru-RU" sz="1400" dirty="0" err="1"/>
              <a:t>середньої</a:t>
            </a:r>
            <a:r>
              <a:rPr lang="ru-RU" sz="1400" dirty="0"/>
              <a:t> </a:t>
            </a:r>
            <a:r>
              <a:rPr lang="ru-RU" sz="1400" dirty="0" err="1"/>
              <a:t>верстви</a:t>
            </a:r>
            <a:r>
              <a:rPr lang="ru-RU" sz="1400" dirty="0"/>
              <a:t> </a:t>
            </a:r>
            <a:r>
              <a:rPr lang="ru-RU" sz="1400" dirty="0" err="1"/>
              <a:t>дрібномістечкової</a:t>
            </a:r>
            <a:r>
              <a:rPr lang="ru-RU" sz="1400" dirty="0"/>
              <a:t> </a:t>
            </a:r>
            <a:r>
              <a:rPr lang="ru-RU" sz="1400" dirty="0" err="1"/>
              <a:t>буржуазії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вивищується</a:t>
            </a:r>
            <a:r>
              <a:rPr lang="ru-RU" sz="1400" dirty="0"/>
              <a:t> над </a:t>
            </a:r>
            <a:r>
              <a:rPr lang="ru-RU" sz="1400" dirty="0" err="1"/>
              <a:t>оточенням</a:t>
            </a:r>
            <a:r>
              <a:rPr lang="ru-RU" sz="1400" dirty="0"/>
              <a:t>, </a:t>
            </a:r>
            <a:r>
              <a:rPr lang="ru-RU" sz="1400" dirty="0" err="1"/>
              <a:t>протистоїть</a:t>
            </a:r>
            <a:r>
              <a:rPr lang="ru-RU" sz="1400" dirty="0"/>
              <a:t> </a:t>
            </a:r>
            <a:r>
              <a:rPr lang="ru-RU" sz="1400" dirty="0" err="1"/>
              <a:t>йому</a:t>
            </a:r>
            <a:r>
              <a:rPr lang="ru-RU" sz="1400" dirty="0"/>
              <a:t>, </a:t>
            </a:r>
            <a:r>
              <a:rPr lang="ru-RU" sz="1400" dirty="0" err="1"/>
              <a:t>стає</a:t>
            </a:r>
            <a:r>
              <a:rPr lang="ru-RU" sz="1400" dirty="0"/>
              <a:t> Людиною — </a:t>
            </a:r>
            <a:r>
              <a:rPr lang="ru-RU" sz="1400" dirty="0" err="1"/>
              <a:t>царівною</a:t>
            </a:r>
            <a:r>
              <a:rPr lang="ru-RU" sz="1400" dirty="0"/>
              <a:t> </a:t>
            </a:r>
            <a:r>
              <a:rPr lang="ru-RU" sz="1400" dirty="0" err="1"/>
              <a:t>своєї</a:t>
            </a:r>
            <a:r>
              <a:rPr lang="ru-RU" sz="1400" dirty="0"/>
              <a:t> </a:t>
            </a:r>
            <a:r>
              <a:rPr lang="ru-RU" sz="1400" dirty="0" err="1"/>
              <a:t>долі</a:t>
            </a:r>
            <a:r>
              <a:rPr lang="ru-RU" sz="1400" dirty="0"/>
              <a:t>. Душевна чистота, </a:t>
            </a:r>
            <a:r>
              <a:rPr lang="ru-RU" sz="1400" dirty="0" err="1"/>
              <a:t>розвинене</a:t>
            </a:r>
            <a:r>
              <a:rPr lang="ru-RU" sz="1400" dirty="0"/>
              <a:t> </a:t>
            </a:r>
            <a:r>
              <a:rPr lang="ru-RU" sz="1400" dirty="0" err="1"/>
              <a:t>почуття</a:t>
            </a:r>
            <a:r>
              <a:rPr lang="ru-RU" sz="1400" dirty="0"/>
              <a:t> </a:t>
            </a:r>
            <a:r>
              <a:rPr lang="ru-RU" sz="1400" dirty="0" err="1"/>
              <a:t>власної</a:t>
            </a:r>
            <a:r>
              <a:rPr lang="ru-RU" sz="1400" dirty="0"/>
              <a:t> </a:t>
            </a:r>
            <a:r>
              <a:rPr lang="ru-RU" sz="1400" dirty="0" err="1"/>
              <a:t>гідності</a:t>
            </a:r>
            <a:r>
              <a:rPr lang="ru-RU" sz="1400" dirty="0"/>
              <a:t>, </a:t>
            </a:r>
            <a:r>
              <a:rPr lang="ru-RU" sz="1400" dirty="0" err="1"/>
              <a:t>саможертовність</a:t>
            </a:r>
            <a:r>
              <a:rPr lang="ru-RU" sz="1400" dirty="0"/>
              <a:t> </a:t>
            </a:r>
            <a:r>
              <a:rPr lang="ru-RU" sz="1400" dirty="0" err="1"/>
              <a:t>заради</a:t>
            </a:r>
            <a:r>
              <a:rPr lang="ru-RU" sz="1400" dirty="0"/>
              <a:t> </a:t>
            </a:r>
            <a:r>
              <a:rPr lang="ru-RU" sz="1400" dirty="0" err="1"/>
              <a:t>кохання</a:t>
            </a:r>
            <a:r>
              <a:rPr lang="ru-RU" sz="1400" dirty="0"/>
              <a:t> й </a:t>
            </a:r>
            <a:r>
              <a:rPr lang="ru-RU" sz="1400" dirty="0" err="1"/>
              <a:t>мистецтва</a:t>
            </a:r>
            <a:r>
              <a:rPr lang="ru-RU" sz="1400" dirty="0"/>
              <a:t>, </a:t>
            </a:r>
            <a:r>
              <a:rPr lang="ru-RU" sz="1400" dirty="0" err="1"/>
              <a:t>прагнення</a:t>
            </a:r>
            <a:r>
              <a:rPr lang="ru-RU" sz="1400" dirty="0"/>
              <a:t> </a:t>
            </a:r>
            <a:r>
              <a:rPr lang="ru-RU" sz="1400" dirty="0" err="1"/>
              <a:t>жити</a:t>
            </a:r>
            <a:r>
              <a:rPr lang="ru-RU" sz="1400" dirty="0"/>
              <a:t> «</a:t>
            </a:r>
            <a:r>
              <a:rPr lang="ru-RU" sz="1400" dirty="0" err="1"/>
              <a:t>відповідно</a:t>
            </a:r>
            <a:r>
              <a:rPr lang="ru-RU" sz="1400" dirty="0"/>
              <a:t> до </a:t>
            </a:r>
            <a:r>
              <a:rPr lang="ru-RU" sz="1400" dirty="0" err="1"/>
              <a:t>законів</a:t>
            </a:r>
            <a:r>
              <a:rPr lang="ru-RU" sz="1400" dirty="0"/>
              <a:t> </a:t>
            </a:r>
            <a:r>
              <a:rPr lang="ru-RU" sz="1400" dirty="0" err="1"/>
              <a:t>розуму</a:t>
            </a:r>
            <a:r>
              <a:rPr lang="ru-RU" sz="1400" dirty="0"/>
              <a:t>», </a:t>
            </a:r>
            <a:r>
              <a:rPr lang="ru-RU" sz="1400" dirty="0" err="1"/>
              <a:t>безкорисливо</a:t>
            </a:r>
            <a:r>
              <a:rPr lang="ru-RU" sz="1400" dirty="0"/>
              <a:t> </a:t>
            </a:r>
            <a:r>
              <a:rPr lang="ru-RU" sz="1400" dirty="0" err="1"/>
              <a:t>творити</a:t>
            </a:r>
            <a:r>
              <a:rPr lang="ru-RU" sz="1400" dirty="0"/>
              <a:t> добро, </a:t>
            </a:r>
            <a:r>
              <a:rPr lang="ru-RU" sz="1400" dirty="0" err="1"/>
              <a:t>висока</a:t>
            </a:r>
            <a:r>
              <a:rPr lang="ru-RU" sz="1400" dirty="0"/>
              <a:t> </a:t>
            </a:r>
            <a:r>
              <a:rPr lang="ru-RU" sz="1400" dirty="0" err="1"/>
              <a:t>свідомість</a:t>
            </a:r>
            <a:r>
              <a:rPr lang="ru-RU" sz="1400" dirty="0"/>
              <a:t> </a:t>
            </a:r>
            <a:r>
              <a:rPr lang="ru-RU" sz="1400" dirty="0" err="1"/>
              <a:t>обов’язку</a:t>
            </a:r>
            <a:r>
              <a:rPr lang="ru-RU" sz="1400" dirty="0"/>
              <a:t> перед людьми — такими </a:t>
            </a:r>
            <a:r>
              <a:rPr lang="ru-RU" sz="1400" dirty="0" err="1"/>
              <a:t>були</a:t>
            </a:r>
            <a:r>
              <a:rPr lang="ru-RU" sz="1400" dirty="0"/>
              <a:t> </a:t>
            </a:r>
            <a:r>
              <a:rPr lang="ru-RU" sz="1400" dirty="0" err="1"/>
              <a:t>героїні</a:t>
            </a:r>
            <a:r>
              <a:rPr lang="ru-RU" sz="1400" dirty="0"/>
              <a:t> Ольги </a:t>
            </a:r>
            <a:r>
              <a:rPr lang="ru-RU" sz="1400" dirty="0" err="1"/>
              <a:t>Кобилянської</a:t>
            </a:r>
            <a:r>
              <a:rPr lang="ru-RU" sz="1400" dirty="0"/>
              <a:t>, </a:t>
            </a:r>
            <a:r>
              <a:rPr lang="ru-RU" sz="1400" dirty="0" err="1"/>
              <a:t>жінки</a:t>
            </a:r>
            <a:r>
              <a:rPr lang="ru-RU" sz="1400" dirty="0"/>
              <a:t> нового </a:t>
            </a:r>
            <a:r>
              <a:rPr lang="ru-RU" sz="1400" dirty="0" err="1"/>
              <a:t>європейського</a:t>
            </a:r>
            <a:r>
              <a:rPr lang="ru-RU" sz="1400" dirty="0"/>
              <a:t> типу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58485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5400600" cy="6192688"/>
          </a:xfrm>
        </p:spPr>
        <p:txBody>
          <a:bodyPr>
            <a:normAutofit/>
          </a:bodyPr>
          <a:lstStyle/>
          <a:p>
            <a:pPr lvl="0">
              <a:buClr>
                <a:srgbClr val="D34817"/>
              </a:buClr>
            </a:pPr>
            <a:r>
              <a:rPr lang="ru-RU" sz="1400" dirty="0" err="1">
                <a:solidFill>
                  <a:srgbClr val="696464"/>
                </a:solidFill>
              </a:rPr>
              <a:t>Сучасні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українські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літературознавці</a:t>
            </a:r>
            <a:r>
              <a:rPr lang="ru-RU" sz="1400" dirty="0">
                <a:solidFill>
                  <a:srgbClr val="696464"/>
                </a:solidFill>
              </a:rPr>
              <a:t> (Т. </a:t>
            </a:r>
            <a:r>
              <a:rPr lang="ru-RU" sz="1400" dirty="0" err="1">
                <a:solidFill>
                  <a:srgbClr val="696464"/>
                </a:solidFill>
              </a:rPr>
              <a:t>Гундорова</a:t>
            </a:r>
            <a:r>
              <a:rPr lang="ru-RU" sz="1400" dirty="0">
                <a:solidFill>
                  <a:srgbClr val="696464"/>
                </a:solidFill>
              </a:rPr>
              <a:t>, Н. </a:t>
            </a:r>
            <a:r>
              <a:rPr lang="ru-RU" sz="1400" dirty="0" err="1">
                <a:solidFill>
                  <a:srgbClr val="696464"/>
                </a:solidFill>
              </a:rPr>
              <a:t>Шумило</a:t>
            </a:r>
            <a:r>
              <a:rPr lang="ru-RU" sz="1400" dirty="0">
                <a:solidFill>
                  <a:srgbClr val="696464"/>
                </a:solidFill>
              </a:rPr>
              <a:t>) </a:t>
            </a:r>
            <a:r>
              <a:rPr lang="ru-RU" sz="1400" dirty="0" err="1">
                <a:solidFill>
                  <a:srgbClr val="696464"/>
                </a:solidFill>
              </a:rPr>
              <a:t>відзначають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певний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еклектизм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стилів</a:t>
            </a:r>
            <a:r>
              <a:rPr lang="ru-RU" sz="1400" dirty="0">
                <a:solidFill>
                  <a:srgbClr val="696464"/>
                </a:solidFill>
              </a:rPr>
              <a:t> у </a:t>
            </a:r>
            <a:r>
              <a:rPr lang="ru-RU" sz="1400" dirty="0" err="1">
                <a:solidFill>
                  <a:srgbClr val="696464"/>
                </a:solidFill>
              </a:rPr>
              <a:t>творчості</a:t>
            </a:r>
            <a:r>
              <a:rPr lang="ru-RU" sz="1400" dirty="0">
                <a:solidFill>
                  <a:srgbClr val="696464"/>
                </a:solidFill>
              </a:rPr>
              <a:t> Ольги </a:t>
            </a:r>
            <a:r>
              <a:rPr lang="ru-RU" sz="1400" dirty="0" err="1">
                <a:solidFill>
                  <a:srgbClr val="696464"/>
                </a:solidFill>
              </a:rPr>
              <a:t>Кобилянської</a:t>
            </a:r>
            <a:r>
              <a:rPr lang="ru-RU" sz="1400" dirty="0">
                <a:solidFill>
                  <a:srgbClr val="696464"/>
                </a:solidFill>
              </a:rPr>
              <a:t> — неоромантизм, </a:t>
            </a:r>
            <a:r>
              <a:rPr lang="ru-RU" sz="1400" dirty="0" err="1">
                <a:solidFill>
                  <a:srgbClr val="696464"/>
                </a:solidFill>
              </a:rPr>
              <a:t>символізм</a:t>
            </a:r>
            <a:r>
              <a:rPr lang="ru-RU" sz="1400" dirty="0">
                <a:solidFill>
                  <a:srgbClr val="696464"/>
                </a:solidFill>
              </a:rPr>
              <a:t> та </a:t>
            </a:r>
            <a:r>
              <a:rPr lang="ru-RU" sz="1400" dirty="0" err="1">
                <a:solidFill>
                  <a:srgbClr val="696464"/>
                </a:solidFill>
              </a:rPr>
              <a:t>імпресіонізм</a:t>
            </a:r>
            <a:r>
              <a:rPr lang="ru-RU" sz="1400" dirty="0">
                <a:solidFill>
                  <a:srgbClr val="696464"/>
                </a:solidFill>
              </a:rPr>
              <a:t> у </a:t>
            </a:r>
            <a:r>
              <a:rPr lang="ru-RU" sz="1400" dirty="0" err="1">
                <a:solidFill>
                  <a:srgbClr val="696464"/>
                </a:solidFill>
              </a:rPr>
              <a:t>ній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поєднуються</a:t>
            </a:r>
            <a:r>
              <a:rPr lang="ru-RU" sz="1400" dirty="0">
                <a:solidFill>
                  <a:srgbClr val="696464"/>
                </a:solidFill>
              </a:rPr>
              <a:t> в </a:t>
            </a:r>
            <a:r>
              <a:rPr lang="ru-RU" sz="1400" dirty="0" err="1">
                <a:solidFill>
                  <a:srgbClr val="696464"/>
                </a:solidFill>
              </a:rPr>
              <a:t>особливий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спосіб</a:t>
            </a:r>
            <a:r>
              <a:rPr lang="ru-RU" sz="1400" dirty="0">
                <a:solidFill>
                  <a:srgbClr val="696464"/>
                </a:solidFill>
              </a:rPr>
              <a:t>. </a:t>
            </a:r>
            <a:r>
              <a:rPr lang="ru-RU" sz="1400" dirty="0" err="1">
                <a:solidFill>
                  <a:srgbClr val="696464"/>
                </a:solidFill>
              </a:rPr>
              <a:t>Ідеал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письменниці</a:t>
            </a:r>
            <a:r>
              <a:rPr lang="ru-RU" sz="1400" dirty="0">
                <a:solidFill>
                  <a:srgbClr val="696464"/>
                </a:solidFill>
              </a:rPr>
              <a:t> — </a:t>
            </a:r>
            <a:r>
              <a:rPr lang="ru-RU" sz="1400" dirty="0" err="1">
                <a:solidFill>
                  <a:srgbClr val="696464"/>
                </a:solidFill>
              </a:rPr>
              <a:t>неоромантична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людина</a:t>
            </a:r>
            <a:r>
              <a:rPr lang="ru-RU" sz="1400" dirty="0">
                <a:solidFill>
                  <a:srgbClr val="696464"/>
                </a:solidFill>
              </a:rPr>
              <a:t>, </a:t>
            </a:r>
            <a:r>
              <a:rPr lang="ru-RU" sz="1400" dirty="0" err="1">
                <a:solidFill>
                  <a:srgbClr val="696464"/>
                </a:solidFill>
              </a:rPr>
              <a:t>життя</a:t>
            </a:r>
            <a:r>
              <a:rPr lang="ru-RU" sz="1400" dirty="0">
                <a:solidFill>
                  <a:srgbClr val="696464"/>
                </a:solidFill>
              </a:rPr>
              <a:t> для </a:t>
            </a:r>
            <a:r>
              <a:rPr lang="ru-RU" sz="1400" dirty="0" err="1">
                <a:solidFill>
                  <a:srgbClr val="696464"/>
                </a:solidFill>
              </a:rPr>
              <a:t>якої</a:t>
            </a:r>
            <a:r>
              <a:rPr lang="ru-RU" sz="1400" dirty="0">
                <a:solidFill>
                  <a:srgbClr val="696464"/>
                </a:solidFill>
              </a:rPr>
              <a:t> — </a:t>
            </a:r>
            <a:r>
              <a:rPr lang="ru-RU" sz="1400" dirty="0" err="1">
                <a:solidFill>
                  <a:srgbClr val="696464"/>
                </a:solidFill>
              </a:rPr>
              <a:t>могутня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стихія</a:t>
            </a:r>
            <a:r>
              <a:rPr lang="ru-RU" sz="1400" dirty="0">
                <a:solidFill>
                  <a:srgbClr val="696464"/>
                </a:solidFill>
              </a:rPr>
              <a:t>, </a:t>
            </a:r>
            <a:r>
              <a:rPr lang="ru-RU" sz="1400" dirty="0" err="1">
                <a:solidFill>
                  <a:srgbClr val="696464"/>
                </a:solidFill>
              </a:rPr>
              <a:t>постійна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творча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взаємодія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гармонії</a:t>
            </a:r>
            <a:r>
              <a:rPr lang="ru-RU" sz="1400" dirty="0">
                <a:solidFill>
                  <a:srgbClr val="696464"/>
                </a:solidFill>
              </a:rPr>
              <a:t> та </a:t>
            </a:r>
            <a:r>
              <a:rPr lang="ru-RU" sz="1400" dirty="0" err="1">
                <a:solidFill>
                  <a:srgbClr val="696464"/>
                </a:solidFill>
              </a:rPr>
              <a:t>дисгармонії</a:t>
            </a:r>
            <a:r>
              <a:rPr lang="ru-RU" sz="1400" dirty="0">
                <a:solidFill>
                  <a:srgbClr val="696464"/>
                </a:solidFill>
              </a:rPr>
              <a:t>, </a:t>
            </a:r>
            <a:r>
              <a:rPr lang="ru-RU" sz="1400" dirty="0" err="1">
                <a:solidFill>
                  <a:srgbClr val="696464"/>
                </a:solidFill>
              </a:rPr>
              <a:t>очікуваного</a:t>
            </a:r>
            <a:r>
              <a:rPr lang="ru-RU" sz="1400" dirty="0">
                <a:solidFill>
                  <a:srgbClr val="696464"/>
                </a:solidFill>
              </a:rPr>
              <a:t> й </a:t>
            </a:r>
            <a:r>
              <a:rPr lang="ru-RU" sz="1400" dirty="0" err="1">
                <a:solidFill>
                  <a:srgbClr val="696464"/>
                </a:solidFill>
              </a:rPr>
              <a:t>раптового</a:t>
            </a:r>
            <a:r>
              <a:rPr lang="ru-RU" sz="1400" dirty="0">
                <a:solidFill>
                  <a:srgbClr val="696464"/>
                </a:solidFill>
              </a:rPr>
              <a:t>. </a:t>
            </a:r>
            <a:r>
              <a:rPr lang="ru-RU" sz="1400" dirty="0" err="1">
                <a:solidFill>
                  <a:srgbClr val="696464"/>
                </a:solidFill>
              </a:rPr>
              <a:t>Неоромантичним</a:t>
            </a:r>
            <a:r>
              <a:rPr lang="ru-RU" sz="1400" dirty="0">
                <a:solidFill>
                  <a:srgbClr val="696464"/>
                </a:solidFill>
              </a:rPr>
              <a:t> героям </a:t>
            </a:r>
            <a:r>
              <a:rPr lang="ru-RU" sz="1400" dirty="0" err="1">
                <a:solidFill>
                  <a:srgbClr val="696464"/>
                </a:solidFill>
              </a:rPr>
              <a:t>властиві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гостре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почуття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власної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гідності</a:t>
            </a:r>
            <a:r>
              <a:rPr lang="ru-RU" sz="1400" dirty="0">
                <a:solidFill>
                  <a:srgbClr val="696464"/>
                </a:solidFill>
              </a:rPr>
              <a:t>, </a:t>
            </a:r>
            <a:r>
              <a:rPr lang="ru-RU" sz="1400" dirty="0" err="1">
                <a:solidFill>
                  <a:srgbClr val="696464"/>
                </a:solidFill>
              </a:rPr>
              <a:t>духовний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динамізм</a:t>
            </a:r>
            <a:r>
              <a:rPr lang="ru-RU" sz="1400" dirty="0">
                <a:solidFill>
                  <a:srgbClr val="696464"/>
                </a:solidFill>
              </a:rPr>
              <a:t>, </a:t>
            </a:r>
            <a:r>
              <a:rPr lang="ru-RU" sz="1400" dirty="0" err="1">
                <a:solidFill>
                  <a:srgbClr val="696464"/>
                </a:solidFill>
              </a:rPr>
              <a:t>внутрішня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активність</a:t>
            </a:r>
            <a:r>
              <a:rPr lang="ru-RU" sz="1400" dirty="0">
                <a:solidFill>
                  <a:srgbClr val="696464"/>
                </a:solidFill>
              </a:rPr>
              <a:t>. </a:t>
            </a:r>
            <a:r>
              <a:rPr lang="ru-RU" sz="1400" dirty="0" err="1">
                <a:solidFill>
                  <a:srgbClr val="696464"/>
                </a:solidFill>
              </a:rPr>
              <a:t>Письменники</a:t>
            </a:r>
            <a:r>
              <a:rPr lang="ru-RU" sz="1400" dirty="0">
                <a:solidFill>
                  <a:srgbClr val="696464"/>
                </a:solidFill>
              </a:rPr>
              <a:t>-неоромантики часто вдавались до </a:t>
            </a:r>
            <a:r>
              <a:rPr lang="ru-RU" sz="1400" dirty="0" err="1">
                <a:solidFill>
                  <a:srgbClr val="696464"/>
                </a:solidFill>
              </a:rPr>
              <a:t>умовних</a:t>
            </a:r>
            <a:r>
              <a:rPr lang="ru-RU" sz="1400" dirty="0">
                <a:solidFill>
                  <a:srgbClr val="696464"/>
                </a:solidFill>
              </a:rPr>
              <a:t>, </a:t>
            </a:r>
            <a:r>
              <a:rPr lang="ru-RU" sz="1400" dirty="0" err="1">
                <a:solidFill>
                  <a:srgbClr val="696464"/>
                </a:solidFill>
              </a:rPr>
              <a:t>фантастичних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сюжетів</a:t>
            </a:r>
            <a:r>
              <a:rPr lang="ru-RU" sz="1400" dirty="0">
                <a:solidFill>
                  <a:srgbClr val="696464"/>
                </a:solidFill>
              </a:rPr>
              <a:t>, </a:t>
            </a:r>
            <a:r>
              <a:rPr lang="ru-RU" sz="1400" dirty="0" err="1">
                <a:solidFill>
                  <a:srgbClr val="696464"/>
                </a:solidFill>
              </a:rPr>
              <a:t>образів</a:t>
            </a:r>
            <a:r>
              <a:rPr lang="ru-RU" sz="1400" dirty="0">
                <a:solidFill>
                  <a:srgbClr val="696464"/>
                </a:solidFill>
              </a:rPr>
              <a:t>, </a:t>
            </a:r>
            <a:r>
              <a:rPr lang="ru-RU" sz="1400" dirty="0" err="1">
                <a:solidFill>
                  <a:srgbClr val="696464"/>
                </a:solidFill>
              </a:rPr>
              <a:t>ситуацій</a:t>
            </a:r>
            <a:r>
              <a:rPr lang="ru-RU" sz="1400" dirty="0">
                <a:solidFill>
                  <a:srgbClr val="696464"/>
                </a:solidFill>
              </a:rPr>
              <a:t>, </a:t>
            </a:r>
            <a:r>
              <a:rPr lang="ru-RU" sz="1400" dirty="0" err="1">
                <a:solidFill>
                  <a:srgbClr val="696464"/>
                </a:solidFill>
              </a:rPr>
              <a:t>відмовлялися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від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типізації</a:t>
            </a:r>
            <a:r>
              <a:rPr lang="ru-RU" sz="1400" dirty="0">
                <a:solidFill>
                  <a:srgbClr val="696464"/>
                </a:solidFill>
              </a:rPr>
              <a:t>, </a:t>
            </a:r>
            <a:r>
              <a:rPr lang="ru-RU" sz="1400" dirty="0" err="1">
                <a:solidFill>
                  <a:srgbClr val="696464"/>
                </a:solidFill>
              </a:rPr>
              <a:t>натомість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застосовували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символізм</a:t>
            </a:r>
            <a:r>
              <a:rPr lang="ru-RU" sz="1400" dirty="0">
                <a:solidFill>
                  <a:srgbClr val="696464"/>
                </a:solidFill>
              </a:rPr>
              <a:t>. </a:t>
            </a:r>
            <a:r>
              <a:rPr lang="ru-RU" sz="1400" dirty="0" err="1">
                <a:solidFill>
                  <a:srgbClr val="696464"/>
                </a:solidFill>
              </a:rPr>
              <a:t>Імпресіонізм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виявлявся</a:t>
            </a:r>
            <a:r>
              <a:rPr lang="ru-RU" sz="1400" dirty="0">
                <a:solidFill>
                  <a:srgbClr val="696464"/>
                </a:solidFill>
              </a:rPr>
              <a:t> у </a:t>
            </a:r>
            <a:r>
              <a:rPr lang="ru-RU" sz="1400" dirty="0" err="1">
                <a:solidFill>
                  <a:srgbClr val="696464"/>
                </a:solidFill>
              </a:rPr>
              <a:t>підході</a:t>
            </a:r>
            <a:r>
              <a:rPr lang="ru-RU" sz="1400" dirty="0">
                <a:solidFill>
                  <a:srgbClr val="696464"/>
                </a:solidFill>
              </a:rPr>
              <a:t> до </a:t>
            </a:r>
            <a:r>
              <a:rPr lang="ru-RU" sz="1400" dirty="0" err="1">
                <a:solidFill>
                  <a:srgbClr val="696464"/>
                </a:solidFill>
              </a:rPr>
              <a:t>зображення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психології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персонажів</a:t>
            </a:r>
            <a:r>
              <a:rPr lang="ru-RU" sz="1400" dirty="0">
                <a:solidFill>
                  <a:srgbClr val="696464"/>
                </a:solidFill>
              </a:rPr>
              <a:t>, у </a:t>
            </a:r>
            <a:r>
              <a:rPr lang="ru-RU" sz="1400" dirty="0" err="1">
                <a:solidFill>
                  <a:srgbClr val="696464"/>
                </a:solidFill>
              </a:rPr>
              <a:t>фрагментарності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композиції</a:t>
            </a:r>
            <a:r>
              <a:rPr lang="ru-RU" sz="1400" dirty="0">
                <a:solidFill>
                  <a:srgbClr val="696464"/>
                </a:solidFill>
              </a:rPr>
              <a:t>, </a:t>
            </a:r>
            <a:r>
              <a:rPr lang="ru-RU" sz="1400" dirty="0" err="1">
                <a:solidFill>
                  <a:srgbClr val="696464"/>
                </a:solidFill>
              </a:rPr>
              <a:t>значній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увазі</a:t>
            </a:r>
            <a:r>
              <a:rPr lang="ru-RU" sz="1400" dirty="0">
                <a:solidFill>
                  <a:srgbClr val="696464"/>
                </a:solidFill>
              </a:rPr>
              <a:t> до </a:t>
            </a:r>
            <a:r>
              <a:rPr lang="ru-RU" sz="1400" dirty="0" err="1">
                <a:solidFill>
                  <a:srgbClr val="696464"/>
                </a:solidFill>
              </a:rPr>
              <a:t>музичного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складника</a:t>
            </a:r>
            <a:r>
              <a:rPr lang="ru-RU" sz="1400" dirty="0">
                <a:solidFill>
                  <a:srgbClr val="696464"/>
                </a:solidFill>
              </a:rPr>
              <a:t> і </a:t>
            </a:r>
            <a:r>
              <a:rPr lang="ru-RU" sz="1400" dirty="0" err="1">
                <a:solidFill>
                  <a:srgbClr val="696464"/>
                </a:solidFill>
              </a:rPr>
              <a:t>колористики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творів</a:t>
            </a:r>
            <a:r>
              <a:rPr lang="ru-RU" sz="1400" dirty="0">
                <a:solidFill>
                  <a:srgbClr val="696464"/>
                </a:solidFill>
              </a:rPr>
              <a:t>.</a:t>
            </a:r>
          </a:p>
          <a:p>
            <a:pPr lvl="0">
              <a:buClr>
                <a:srgbClr val="D34817"/>
              </a:buClr>
            </a:pPr>
            <a:r>
              <a:rPr lang="ru-RU" sz="1400" dirty="0" err="1">
                <a:solidFill>
                  <a:srgbClr val="696464"/>
                </a:solidFill>
              </a:rPr>
              <a:t>Глибокий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психологізм</a:t>
            </a:r>
            <a:r>
              <a:rPr lang="ru-RU" sz="1400" dirty="0">
                <a:solidFill>
                  <a:srgbClr val="696464"/>
                </a:solidFill>
              </a:rPr>
              <a:t>, </a:t>
            </a:r>
            <a:r>
              <a:rPr lang="ru-RU" sz="1400" dirty="0" err="1">
                <a:solidFill>
                  <a:srgbClr val="696464"/>
                </a:solidFill>
              </a:rPr>
              <a:t>ритмічна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організація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прозописьма</a:t>
            </a:r>
            <a:r>
              <a:rPr lang="ru-RU" sz="1400" dirty="0">
                <a:solidFill>
                  <a:srgbClr val="696464"/>
                </a:solidFill>
              </a:rPr>
              <a:t> Ольги </a:t>
            </a:r>
            <a:r>
              <a:rPr lang="ru-RU" sz="1400" dirty="0" err="1">
                <a:solidFill>
                  <a:srgbClr val="696464"/>
                </a:solidFill>
              </a:rPr>
              <a:t>Кобилянської</a:t>
            </a:r>
            <a:r>
              <a:rPr lang="ru-RU" sz="1400" dirty="0">
                <a:solidFill>
                  <a:srgbClr val="696464"/>
                </a:solidFill>
              </a:rPr>
              <a:t>, </a:t>
            </a:r>
            <a:r>
              <a:rPr lang="ru-RU" sz="1400" dirty="0" err="1">
                <a:solidFill>
                  <a:srgbClr val="696464"/>
                </a:solidFill>
              </a:rPr>
              <a:t>музичність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фрази</a:t>
            </a:r>
            <a:r>
              <a:rPr lang="ru-RU" sz="1400" dirty="0">
                <a:solidFill>
                  <a:srgbClr val="696464"/>
                </a:solidFill>
              </a:rPr>
              <a:t>, </a:t>
            </a:r>
            <a:r>
              <a:rPr lang="ru-RU" sz="1400" dirty="0" err="1">
                <a:solidFill>
                  <a:srgbClr val="696464"/>
                </a:solidFill>
              </a:rPr>
              <a:t>живописність</a:t>
            </a:r>
            <a:r>
              <a:rPr lang="ru-RU" sz="1400" dirty="0">
                <a:solidFill>
                  <a:srgbClr val="696464"/>
                </a:solidFill>
              </a:rPr>
              <a:t> у </a:t>
            </a:r>
            <a:r>
              <a:rPr lang="ru-RU" sz="1400" dirty="0" err="1">
                <a:solidFill>
                  <a:srgbClr val="696464"/>
                </a:solidFill>
              </a:rPr>
              <a:t>зображенні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людини</a:t>
            </a:r>
            <a:r>
              <a:rPr lang="ru-RU" sz="1400" dirty="0">
                <a:solidFill>
                  <a:srgbClr val="696464"/>
                </a:solidFill>
              </a:rPr>
              <a:t> і </a:t>
            </a:r>
            <a:r>
              <a:rPr lang="ru-RU" sz="1400" dirty="0" err="1">
                <a:solidFill>
                  <a:srgbClr val="696464"/>
                </a:solidFill>
              </a:rPr>
              <a:t>природи</a:t>
            </a:r>
            <a:r>
              <a:rPr lang="ru-RU" sz="1400" dirty="0">
                <a:solidFill>
                  <a:srgbClr val="696464"/>
                </a:solidFill>
              </a:rPr>
              <a:t> — </a:t>
            </a:r>
            <a:r>
              <a:rPr lang="ru-RU" sz="1400" dirty="0" err="1">
                <a:solidFill>
                  <a:srgbClr val="696464"/>
                </a:solidFill>
              </a:rPr>
              <a:t>це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ті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художні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якості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її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творчості</a:t>
            </a:r>
            <a:r>
              <a:rPr lang="ru-RU" sz="1400" dirty="0">
                <a:solidFill>
                  <a:srgbClr val="696464"/>
                </a:solidFill>
              </a:rPr>
              <a:t>, </a:t>
            </a:r>
            <a:r>
              <a:rPr lang="ru-RU" sz="1400" dirty="0" err="1">
                <a:solidFill>
                  <a:srgbClr val="696464"/>
                </a:solidFill>
              </a:rPr>
              <a:t>які</a:t>
            </a:r>
            <a:r>
              <a:rPr lang="ru-RU" sz="1400" dirty="0">
                <a:solidFill>
                  <a:srgbClr val="696464"/>
                </a:solidFill>
              </a:rPr>
              <a:t> «</a:t>
            </a:r>
            <a:r>
              <a:rPr lang="ru-RU" sz="1400" dirty="0" err="1">
                <a:solidFill>
                  <a:srgbClr val="696464"/>
                </a:solidFill>
              </a:rPr>
              <a:t>засвідчили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новий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етап</a:t>
            </a:r>
            <a:r>
              <a:rPr lang="ru-RU" sz="1400" dirty="0">
                <a:solidFill>
                  <a:srgbClr val="696464"/>
                </a:solidFill>
              </a:rPr>
              <a:t> у </a:t>
            </a:r>
            <a:r>
              <a:rPr lang="ru-RU" sz="1400" dirty="0" err="1">
                <a:solidFill>
                  <a:srgbClr val="696464"/>
                </a:solidFill>
              </a:rPr>
              <a:t>розвитку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українського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письменства</a:t>
            </a:r>
            <a:r>
              <a:rPr lang="ru-RU" sz="1400" dirty="0">
                <a:solidFill>
                  <a:srgbClr val="696464"/>
                </a:solidFill>
              </a:rPr>
              <a:t>» (П. </a:t>
            </a:r>
            <a:r>
              <a:rPr lang="ru-RU" sz="1400" dirty="0" err="1">
                <a:solidFill>
                  <a:srgbClr val="696464"/>
                </a:solidFill>
              </a:rPr>
              <a:t>Хропко</a:t>
            </a:r>
            <a:r>
              <a:rPr lang="ru-RU" sz="1400" dirty="0">
                <a:solidFill>
                  <a:srgbClr val="696464"/>
                </a:solidFill>
              </a:rPr>
              <a:t>). </a:t>
            </a:r>
            <a:r>
              <a:rPr lang="ru-RU" sz="1400" dirty="0" err="1">
                <a:solidFill>
                  <a:srgbClr val="696464"/>
                </a:solidFill>
              </a:rPr>
              <a:t>Нарівні</a:t>
            </a:r>
            <a:r>
              <a:rPr lang="ru-RU" sz="1400" dirty="0">
                <a:solidFill>
                  <a:srgbClr val="696464"/>
                </a:solidFill>
              </a:rPr>
              <a:t> з новою темою для </a:t>
            </a:r>
            <a:r>
              <a:rPr lang="ru-RU" sz="1400" dirty="0" err="1">
                <a:solidFill>
                  <a:srgbClr val="696464"/>
                </a:solidFill>
              </a:rPr>
              <a:t>української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літератури</a:t>
            </a:r>
            <a:r>
              <a:rPr lang="ru-RU" sz="1400" dirty="0">
                <a:solidFill>
                  <a:srgbClr val="696464"/>
                </a:solidFill>
              </a:rPr>
              <a:t> — долею </a:t>
            </a:r>
            <a:r>
              <a:rPr lang="ru-RU" sz="1400" dirty="0" err="1">
                <a:solidFill>
                  <a:srgbClr val="696464"/>
                </a:solidFill>
              </a:rPr>
              <a:t>освіченої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жінки</a:t>
            </a:r>
            <a:r>
              <a:rPr lang="ru-RU" sz="1400" dirty="0">
                <a:solidFill>
                  <a:srgbClr val="696464"/>
                </a:solidFill>
              </a:rPr>
              <a:t>, </a:t>
            </a:r>
            <a:r>
              <a:rPr lang="ru-RU" sz="1400" dirty="0" err="1">
                <a:solidFill>
                  <a:srgbClr val="696464"/>
                </a:solidFill>
              </a:rPr>
              <a:t>що</a:t>
            </a:r>
            <a:r>
              <a:rPr lang="ru-RU" sz="1400" dirty="0">
                <a:solidFill>
                  <a:srgbClr val="696464"/>
                </a:solidFill>
              </a:rPr>
              <a:t> не </a:t>
            </a:r>
            <a:r>
              <a:rPr lang="ru-RU" sz="1400" dirty="0" err="1">
                <a:solidFill>
                  <a:srgbClr val="696464"/>
                </a:solidFill>
              </a:rPr>
              <a:t>може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миритися</a:t>
            </a:r>
            <a:r>
              <a:rPr lang="ru-RU" sz="1400" dirty="0">
                <a:solidFill>
                  <a:srgbClr val="696464"/>
                </a:solidFill>
              </a:rPr>
              <a:t> з </a:t>
            </a:r>
            <a:r>
              <a:rPr lang="ru-RU" sz="1400" dirty="0" err="1">
                <a:solidFill>
                  <a:srgbClr val="696464"/>
                </a:solidFill>
              </a:rPr>
              <a:t>облудною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міщанською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мораллю</a:t>
            </a:r>
            <a:r>
              <a:rPr lang="ru-RU" sz="1400" dirty="0">
                <a:solidFill>
                  <a:srgbClr val="696464"/>
                </a:solidFill>
              </a:rPr>
              <a:t>, </a:t>
            </a:r>
            <a:r>
              <a:rPr lang="ru-RU" sz="1400" dirty="0" err="1">
                <a:solidFill>
                  <a:srgbClr val="696464"/>
                </a:solidFill>
              </a:rPr>
              <a:t>прагне</a:t>
            </a:r>
            <a:r>
              <a:rPr lang="ru-RU" sz="1400" dirty="0">
                <a:solidFill>
                  <a:srgbClr val="696464"/>
                </a:solidFill>
              </a:rPr>
              <a:t> до </a:t>
            </a:r>
            <a:r>
              <a:rPr lang="ru-RU" sz="1400" dirty="0" err="1">
                <a:solidFill>
                  <a:srgbClr val="696464"/>
                </a:solidFill>
              </a:rPr>
              <a:t>вільного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життя</a:t>
            </a:r>
            <a:r>
              <a:rPr lang="ru-RU" sz="1400" dirty="0">
                <a:solidFill>
                  <a:srgbClr val="696464"/>
                </a:solidFill>
              </a:rPr>
              <a:t>, </a:t>
            </a:r>
            <a:r>
              <a:rPr lang="ru-RU" sz="1400" dirty="0" err="1">
                <a:solidFill>
                  <a:srgbClr val="696464"/>
                </a:solidFill>
              </a:rPr>
              <a:t>участі</a:t>
            </a:r>
            <a:r>
              <a:rPr lang="ru-RU" sz="1400" dirty="0">
                <a:solidFill>
                  <a:srgbClr val="696464"/>
                </a:solidFill>
              </a:rPr>
              <a:t> в </a:t>
            </a:r>
            <a:r>
              <a:rPr lang="ru-RU" sz="1400" dirty="0" err="1">
                <a:solidFill>
                  <a:srgbClr val="696464"/>
                </a:solidFill>
              </a:rPr>
              <a:t>суспільній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діяльності</a:t>
            </a:r>
            <a:r>
              <a:rPr lang="ru-RU" sz="1400" dirty="0">
                <a:solidFill>
                  <a:srgbClr val="696464"/>
                </a:solidFill>
              </a:rPr>
              <a:t>, </a:t>
            </a:r>
            <a:r>
              <a:rPr lang="ru-RU" sz="1400" dirty="0" err="1">
                <a:solidFill>
                  <a:srgbClr val="696464"/>
                </a:solidFill>
              </a:rPr>
              <a:t>письменниця</a:t>
            </a:r>
            <a:r>
              <a:rPr lang="ru-RU" sz="1400" dirty="0">
                <a:solidFill>
                  <a:srgbClr val="696464"/>
                </a:solidFill>
              </a:rPr>
              <a:t> активно </a:t>
            </a:r>
            <a:r>
              <a:rPr lang="ru-RU" sz="1400" dirty="0" err="1">
                <a:solidFill>
                  <a:srgbClr val="696464"/>
                </a:solidFill>
              </a:rPr>
              <a:t>розробляла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також</a:t>
            </a:r>
            <a:r>
              <a:rPr lang="ru-RU" sz="1400" dirty="0">
                <a:solidFill>
                  <a:srgbClr val="696464"/>
                </a:solidFill>
              </a:rPr>
              <a:t> тему </a:t>
            </a:r>
            <a:r>
              <a:rPr lang="ru-RU" sz="1400" dirty="0" err="1">
                <a:solidFill>
                  <a:srgbClr val="696464"/>
                </a:solidFill>
              </a:rPr>
              <a:t>музики</a:t>
            </a:r>
            <a:r>
              <a:rPr lang="ru-RU" sz="1400" dirty="0">
                <a:solidFill>
                  <a:srgbClr val="696464"/>
                </a:solidFill>
              </a:rPr>
              <a:t>. У </a:t>
            </a:r>
            <a:r>
              <a:rPr lang="ru-RU" sz="1400" dirty="0" err="1">
                <a:solidFill>
                  <a:srgbClr val="696464"/>
                </a:solidFill>
              </a:rPr>
              <a:t>її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творчості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це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пов’язано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насамперед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із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пошуками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засобів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поглиблення</a:t>
            </a:r>
            <a:r>
              <a:rPr lang="ru-RU" sz="1400" dirty="0">
                <a:solidFill>
                  <a:srgbClr val="696464"/>
                </a:solidFill>
              </a:rPr>
              <a:t> і </a:t>
            </a:r>
            <a:r>
              <a:rPr lang="ru-RU" sz="1400" dirty="0" err="1">
                <a:solidFill>
                  <a:srgbClr val="696464"/>
                </a:solidFill>
              </a:rPr>
              <a:t>розширення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виражально-смислових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можливостей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літератури</a:t>
            </a:r>
            <a:r>
              <a:rPr lang="ru-RU" sz="1400" dirty="0">
                <a:solidFill>
                  <a:srgbClr val="696464"/>
                </a:solidFill>
              </a:rPr>
              <a:t>, </a:t>
            </a:r>
            <a:r>
              <a:rPr lang="ru-RU" sz="1400" dirty="0" err="1">
                <a:solidFill>
                  <a:srgbClr val="696464"/>
                </a:solidFill>
              </a:rPr>
              <a:t>зокрема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прози</a:t>
            </a:r>
            <a:r>
              <a:rPr lang="ru-RU" sz="1400" dirty="0">
                <a:solidFill>
                  <a:srgbClr val="696464"/>
                </a:solidFill>
              </a:rPr>
              <a:t>, </a:t>
            </a:r>
            <a:r>
              <a:rPr lang="ru-RU" sz="1400" dirty="0" err="1">
                <a:solidFill>
                  <a:srgbClr val="696464"/>
                </a:solidFill>
              </a:rPr>
              <a:t>завдяки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міжвидовій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конвергенції</a:t>
            </a:r>
            <a:r>
              <a:rPr lang="ru-RU" sz="1400" dirty="0">
                <a:solidFill>
                  <a:srgbClr val="696464"/>
                </a:solidFill>
              </a:rPr>
              <a:t>, </a:t>
            </a:r>
            <a:r>
              <a:rPr lang="ru-RU" sz="1400" dirty="0" err="1">
                <a:solidFill>
                  <a:srgbClr val="696464"/>
                </a:solidFill>
              </a:rPr>
              <a:t>художньому</a:t>
            </a:r>
            <a:r>
              <a:rPr lang="ru-RU" sz="1400" dirty="0">
                <a:solidFill>
                  <a:srgbClr val="696464"/>
                </a:solidFill>
              </a:rPr>
              <a:t> синтезу </a:t>
            </a:r>
            <a:r>
              <a:rPr lang="ru-RU" sz="1400" dirty="0" err="1">
                <a:solidFill>
                  <a:srgbClr val="696464"/>
                </a:solidFill>
              </a:rPr>
              <a:t>музичного</a:t>
            </a:r>
            <a:r>
              <a:rPr lang="ru-RU" sz="1400" dirty="0">
                <a:solidFill>
                  <a:srgbClr val="696464"/>
                </a:solidFill>
              </a:rPr>
              <a:t> і словесного </a:t>
            </a:r>
            <a:r>
              <a:rPr lang="ru-RU" sz="1400" dirty="0" err="1">
                <a:solidFill>
                  <a:srgbClr val="696464"/>
                </a:solidFill>
              </a:rPr>
              <a:t>мистецтва</a:t>
            </a:r>
            <a:r>
              <a:rPr lang="ru-RU" sz="1400" dirty="0">
                <a:solidFill>
                  <a:srgbClr val="696464"/>
                </a:solidFill>
              </a:rPr>
              <a:t>, синкретизму </a:t>
            </a:r>
            <a:r>
              <a:rPr lang="ru-RU" sz="1400" dirty="0" err="1">
                <a:solidFill>
                  <a:srgbClr val="696464"/>
                </a:solidFill>
              </a:rPr>
              <a:t>художньої</a:t>
            </a:r>
            <a:r>
              <a:rPr lang="ru-RU" sz="1400" dirty="0">
                <a:solidFill>
                  <a:srgbClr val="696464"/>
                </a:solidFill>
              </a:rPr>
              <a:t> </a:t>
            </a:r>
            <a:r>
              <a:rPr lang="ru-RU" sz="1400" dirty="0" err="1">
                <a:solidFill>
                  <a:srgbClr val="696464"/>
                </a:solidFill>
              </a:rPr>
              <a:t>образності</a:t>
            </a:r>
            <a:r>
              <a:rPr lang="ru-RU" sz="1400" dirty="0">
                <a:solidFill>
                  <a:srgbClr val="696464"/>
                </a:solidFill>
              </a:rPr>
              <a:t> та </a:t>
            </a:r>
            <a:r>
              <a:rPr lang="ru-RU" sz="1400" dirty="0" err="1">
                <a:solidFill>
                  <a:srgbClr val="696464"/>
                </a:solidFill>
              </a:rPr>
              <a:t>синестезії</a:t>
            </a:r>
            <a:r>
              <a:rPr lang="ru-RU" sz="1400" dirty="0">
                <a:solidFill>
                  <a:srgbClr val="696464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36468"/>
            <a:ext cx="320040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336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«Земля»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1772816"/>
            <a:ext cx="5931768" cy="452596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/>
              <a:t>(1902)</a:t>
            </a:r>
          </a:p>
          <a:p>
            <a:r>
              <a:rPr lang="ru-RU" b="1" dirty="0" err="1"/>
              <a:t>Літературний</a:t>
            </a:r>
            <a:r>
              <a:rPr lang="ru-RU" b="1" dirty="0"/>
              <a:t> </a:t>
            </a:r>
            <a:r>
              <a:rPr lang="ru-RU" b="1" dirty="0" err="1"/>
              <a:t>рід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епос</a:t>
            </a:r>
            <a:r>
              <a:rPr lang="ru-RU" dirty="0"/>
              <a:t>.</a:t>
            </a:r>
          </a:p>
          <a:p>
            <a:r>
              <a:rPr lang="ru-RU" b="1" dirty="0"/>
              <a:t>Жанр:</a:t>
            </a:r>
            <a:r>
              <a:rPr lang="ru-RU" dirty="0"/>
              <a:t> </a:t>
            </a:r>
            <a:r>
              <a:rPr lang="ru-RU" dirty="0" err="1"/>
              <a:t>повість</a:t>
            </a:r>
            <a:r>
              <a:rPr lang="ru-RU" dirty="0"/>
              <a:t>.</a:t>
            </a:r>
          </a:p>
          <a:p>
            <a:pPr algn="just"/>
            <a:r>
              <a:rPr lang="ru-RU" b="1" dirty="0"/>
              <a:t>Тема: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 </a:t>
            </a:r>
            <a:r>
              <a:rPr lang="ru-RU" dirty="0" err="1"/>
              <a:t>трагічної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сталася</a:t>
            </a:r>
            <a:r>
              <a:rPr lang="ru-RU" dirty="0"/>
              <a:t> в </a:t>
            </a:r>
            <a:r>
              <a:rPr lang="ru-RU" dirty="0" err="1"/>
              <a:t>гуцульській</a:t>
            </a:r>
            <a:r>
              <a:rPr lang="ru-RU" dirty="0"/>
              <a:t> </a:t>
            </a:r>
            <a:r>
              <a:rPr lang="ru-RU" dirty="0" err="1"/>
              <a:t>родині</a:t>
            </a:r>
            <a:r>
              <a:rPr lang="ru-RU" dirty="0"/>
              <a:t> </a:t>
            </a:r>
            <a:r>
              <a:rPr lang="ru-RU" dirty="0" err="1"/>
              <a:t>хлібороба</a:t>
            </a:r>
            <a:r>
              <a:rPr lang="ru-RU" dirty="0"/>
              <a:t> </a:t>
            </a:r>
            <a:r>
              <a:rPr lang="ru-RU" dirty="0" err="1"/>
              <a:t>наприкінці</a:t>
            </a:r>
            <a:r>
              <a:rPr lang="ru-RU" dirty="0"/>
              <a:t> </a:t>
            </a:r>
            <a:r>
              <a:rPr lang="en-US" dirty="0"/>
              <a:t>XIX </a:t>
            </a:r>
            <a:r>
              <a:rPr lang="ru-RU" dirty="0"/>
              <a:t>ст.</a:t>
            </a:r>
          </a:p>
          <a:p>
            <a:pPr algn="just"/>
            <a:r>
              <a:rPr lang="ru-RU" b="1" dirty="0"/>
              <a:t>Головна </a:t>
            </a:r>
            <a:r>
              <a:rPr lang="ru-RU" b="1" dirty="0" err="1"/>
              <a:t>ідея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поміркувати</a:t>
            </a:r>
            <a:r>
              <a:rPr lang="ru-RU" dirty="0"/>
              <a:t> над причинами </a:t>
            </a:r>
            <a:r>
              <a:rPr lang="ru-RU" dirty="0" err="1"/>
              <a:t>братовбивства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пер-</a:t>
            </a:r>
            <a:r>
              <a:rPr lang="ru-RU" dirty="0" err="1"/>
              <a:t>шогріха</a:t>
            </a:r>
            <a:r>
              <a:rPr lang="ru-RU" dirty="0"/>
              <a:t>, зла у </a:t>
            </a:r>
            <a:r>
              <a:rPr lang="ru-RU" dirty="0" err="1"/>
              <a:t>світі</a:t>
            </a:r>
            <a:r>
              <a:rPr lang="ru-RU" dirty="0"/>
              <a:t>.</a:t>
            </a:r>
          </a:p>
          <a:p>
            <a:pPr algn="just"/>
            <a:r>
              <a:rPr lang="ru-RU" b="1" dirty="0" err="1"/>
              <a:t>Головні</a:t>
            </a:r>
            <a:r>
              <a:rPr lang="ru-RU" b="1" dirty="0"/>
              <a:t> </a:t>
            </a:r>
            <a:r>
              <a:rPr lang="ru-RU" b="1" dirty="0" err="1"/>
              <a:t>герої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заможний</a:t>
            </a:r>
            <a:r>
              <a:rPr lang="ru-RU" dirty="0"/>
              <a:t> </a:t>
            </a:r>
            <a:r>
              <a:rPr lang="ru-RU" dirty="0" err="1"/>
              <a:t>ґазда</a:t>
            </a:r>
            <a:r>
              <a:rPr lang="ru-RU" dirty="0"/>
              <a:t> </a:t>
            </a:r>
            <a:r>
              <a:rPr lang="ru-RU" dirty="0" err="1"/>
              <a:t>Івоніка</a:t>
            </a:r>
            <a:r>
              <a:rPr lang="ru-RU" dirty="0"/>
              <a:t> </a:t>
            </a:r>
            <a:r>
              <a:rPr lang="ru-RU" dirty="0" err="1"/>
              <a:t>Федорчук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дружина </a:t>
            </a:r>
            <a:r>
              <a:rPr lang="ru-RU" dirty="0" err="1"/>
              <a:t>Ма­рійка</a:t>
            </a:r>
            <a:r>
              <a:rPr lang="ru-RU" dirty="0"/>
              <a:t>, старший </a:t>
            </a:r>
            <a:r>
              <a:rPr lang="ru-RU" dirty="0" err="1"/>
              <a:t>син</a:t>
            </a:r>
            <a:r>
              <a:rPr lang="ru-RU" dirty="0"/>
              <a:t> Михайло, </a:t>
            </a:r>
            <a:r>
              <a:rPr lang="ru-RU" dirty="0" err="1"/>
              <a:t>молодший</a:t>
            </a:r>
            <a:r>
              <a:rPr lang="ru-RU" dirty="0"/>
              <a:t> </a:t>
            </a:r>
            <a:r>
              <a:rPr lang="ru-RU" dirty="0" err="1"/>
              <a:t>син</a:t>
            </a:r>
            <a:r>
              <a:rPr lang="ru-RU" dirty="0"/>
              <a:t> Сава; </a:t>
            </a:r>
            <a:r>
              <a:rPr lang="ru-RU" dirty="0" err="1"/>
              <a:t>заможний</a:t>
            </a:r>
            <a:r>
              <a:rPr lang="ru-RU" dirty="0"/>
              <a:t> </a:t>
            </a:r>
            <a:r>
              <a:rPr lang="ru-RU" dirty="0" err="1"/>
              <a:t>ґазда</a:t>
            </a:r>
            <a:r>
              <a:rPr lang="ru-RU" dirty="0"/>
              <a:t> Ва­силь </a:t>
            </a:r>
            <a:r>
              <a:rPr lang="ru-RU" dirty="0" err="1"/>
              <a:t>Чоп’як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дружина </a:t>
            </a:r>
            <a:r>
              <a:rPr lang="ru-RU" dirty="0" err="1"/>
              <a:t>Докія</a:t>
            </a:r>
            <a:r>
              <a:rPr lang="ru-RU" dirty="0"/>
              <a:t> й дочка </a:t>
            </a:r>
            <a:r>
              <a:rPr lang="ru-RU" dirty="0" err="1"/>
              <a:t>Парасинка</a:t>
            </a:r>
            <a:r>
              <a:rPr lang="ru-RU" dirty="0"/>
              <a:t>, </a:t>
            </a:r>
            <a:r>
              <a:rPr lang="ru-RU" dirty="0" err="1"/>
              <a:t>чоловік</a:t>
            </a:r>
            <a:r>
              <a:rPr lang="ru-RU" dirty="0"/>
              <a:t> </a:t>
            </a:r>
            <a:r>
              <a:rPr lang="ru-RU" dirty="0" err="1"/>
              <a:t>Парасинки</a:t>
            </a:r>
            <a:r>
              <a:rPr lang="ru-RU" dirty="0"/>
              <a:t> </a:t>
            </a:r>
            <a:r>
              <a:rPr lang="ru-RU" dirty="0" err="1"/>
              <a:t>Тодорика</a:t>
            </a:r>
            <a:r>
              <a:rPr lang="ru-RU" dirty="0"/>
              <a:t>; </a:t>
            </a:r>
            <a:r>
              <a:rPr lang="ru-RU" dirty="0" err="1"/>
              <a:t>панська</a:t>
            </a:r>
            <a:r>
              <a:rPr lang="ru-RU" dirty="0"/>
              <a:t> наймичка Анна; </a:t>
            </a:r>
            <a:r>
              <a:rPr lang="ru-RU" dirty="0" err="1"/>
              <a:t>циганка</a:t>
            </a:r>
            <a:r>
              <a:rPr lang="ru-RU" dirty="0"/>
              <a:t> </a:t>
            </a:r>
            <a:r>
              <a:rPr lang="ru-RU" dirty="0" err="1"/>
              <a:t>Рахіра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батько</a:t>
            </a:r>
            <a:r>
              <a:rPr lang="ru-RU" dirty="0"/>
              <a:t> </a:t>
            </a:r>
            <a:r>
              <a:rPr lang="ru-RU" dirty="0" err="1"/>
              <a:t>Григорій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88" y="1988840"/>
            <a:ext cx="2361677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136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Сюжет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5635352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/>
              <a:t>Земля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мірилом</a:t>
            </a:r>
            <a:r>
              <a:rPr lang="ru-RU" dirty="0"/>
              <a:t> </a:t>
            </a:r>
            <a:r>
              <a:rPr lang="ru-RU" dirty="0" err="1"/>
              <a:t>багатства</a:t>
            </a:r>
            <a:r>
              <a:rPr lang="ru-RU" dirty="0"/>
              <a:t> та </a:t>
            </a:r>
            <a:r>
              <a:rPr lang="ru-RU" dirty="0" err="1"/>
              <a:t>гідності</a:t>
            </a:r>
            <a:r>
              <a:rPr lang="ru-RU" dirty="0"/>
              <a:t> селян. </a:t>
            </a:r>
            <a:r>
              <a:rPr lang="ru-RU" dirty="0" err="1"/>
              <a:t>Якщо</a:t>
            </a:r>
            <a:r>
              <a:rPr lang="ru-RU" dirty="0"/>
              <a:t> селянин </a:t>
            </a:r>
            <a:r>
              <a:rPr lang="ru-RU" dirty="0" err="1"/>
              <a:t>мав</a:t>
            </a:r>
            <a:r>
              <a:rPr lang="ru-RU" dirty="0"/>
              <a:t> свою землю,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вважався</a:t>
            </a:r>
            <a:r>
              <a:rPr lang="ru-RU" dirty="0"/>
              <a:t> </a:t>
            </a:r>
            <a:r>
              <a:rPr lang="ru-RU" dirty="0" err="1"/>
              <a:t>заможним</a:t>
            </a:r>
            <a:r>
              <a:rPr lang="ru-RU" dirty="0"/>
              <a:t> і </a:t>
            </a:r>
            <a:r>
              <a:rPr lang="ru-RU" dirty="0" err="1"/>
              <a:t>працьовитим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ж не </a:t>
            </a:r>
            <a:r>
              <a:rPr lang="ru-RU" dirty="0" err="1"/>
              <a:t>мав</a:t>
            </a:r>
            <a:r>
              <a:rPr lang="ru-RU" dirty="0"/>
              <a:t>, </a:t>
            </a:r>
            <a:r>
              <a:rPr lang="ru-RU" dirty="0" err="1"/>
              <a:t>був</a:t>
            </a:r>
            <a:r>
              <a:rPr lang="ru-RU" dirty="0"/>
              <a:t> холопом,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ніхто</a:t>
            </a:r>
            <a:r>
              <a:rPr lang="ru-RU" dirty="0"/>
              <a:t> не </a:t>
            </a:r>
            <a:r>
              <a:rPr lang="ru-RU" dirty="0" err="1"/>
              <a:t>поважав</a:t>
            </a:r>
            <a:r>
              <a:rPr lang="ru-RU" dirty="0"/>
              <a:t> й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знущалися</a:t>
            </a:r>
            <a:r>
              <a:rPr lang="ru-RU" dirty="0"/>
              <a:t>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повісті</a:t>
            </a:r>
            <a:r>
              <a:rPr lang="ru-RU" dirty="0"/>
              <a:t> «Земля» О. </a:t>
            </a:r>
            <a:r>
              <a:rPr lang="ru-RU" dirty="0" err="1"/>
              <a:t>Кобилянської</a:t>
            </a:r>
            <a:r>
              <a:rPr lang="ru-RU" dirty="0"/>
              <a:t> </a:t>
            </a:r>
            <a:r>
              <a:rPr lang="ru-RU" dirty="0" err="1"/>
              <a:t>зображена</a:t>
            </a:r>
            <a:r>
              <a:rPr lang="ru-RU" dirty="0"/>
              <a:t> зла </a:t>
            </a:r>
            <a:r>
              <a:rPr lang="ru-RU" dirty="0" err="1"/>
              <a:t>влада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над людьми. В основу сюжету </a:t>
            </a:r>
            <a:r>
              <a:rPr lang="ru-RU" dirty="0" err="1"/>
              <a:t>покладено</a:t>
            </a:r>
            <a:r>
              <a:rPr lang="ru-RU" dirty="0"/>
              <a:t> факт </a:t>
            </a:r>
            <a:r>
              <a:rPr lang="ru-RU" dirty="0" err="1"/>
              <a:t>із</a:t>
            </a:r>
            <a:r>
              <a:rPr lang="ru-RU" dirty="0"/>
              <a:t> реального </a:t>
            </a:r>
            <a:r>
              <a:rPr lang="ru-RU" dirty="0" err="1"/>
              <a:t>життя</a:t>
            </a:r>
            <a:r>
              <a:rPr lang="ru-RU" dirty="0"/>
              <a:t>. Родина </a:t>
            </a:r>
            <a:r>
              <a:rPr lang="ru-RU" dirty="0" err="1"/>
              <a:t>Федорчуків</a:t>
            </a:r>
            <a:r>
              <a:rPr lang="ru-RU" dirty="0"/>
              <a:t>  усе </a:t>
            </a:r>
            <a:r>
              <a:rPr lang="ru-RU" dirty="0" err="1"/>
              <a:t>життя</a:t>
            </a:r>
            <a:r>
              <a:rPr lang="ru-RU" dirty="0"/>
              <a:t> тяжко </a:t>
            </a:r>
            <a:r>
              <a:rPr lang="ru-RU" dirty="0" err="1"/>
              <a:t>працювала</a:t>
            </a:r>
            <a:r>
              <a:rPr lang="ru-RU" dirty="0"/>
              <a:t> на </a:t>
            </a:r>
            <a:r>
              <a:rPr lang="ru-RU" dirty="0" err="1"/>
              <a:t>землі</a:t>
            </a:r>
            <a:r>
              <a:rPr lang="ru-RU" dirty="0"/>
              <a:t>. </a:t>
            </a:r>
            <a:r>
              <a:rPr lang="ru-RU" dirty="0" err="1"/>
              <a:t>Івоніка</a:t>
            </a:r>
            <a:r>
              <a:rPr lang="ru-RU" dirty="0"/>
              <a:t> </a:t>
            </a:r>
            <a:r>
              <a:rPr lang="ru-RU" dirty="0" err="1"/>
              <a:t>Федорчук</a:t>
            </a:r>
            <a:r>
              <a:rPr lang="ru-RU" dirty="0"/>
              <a:t> колись не 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, але тяжко </a:t>
            </a:r>
            <a:r>
              <a:rPr lang="ru-RU" dirty="0" err="1"/>
              <a:t>працюючи</a:t>
            </a:r>
            <a:r>
              <a:rPr lang="ru-RU" dirty="0"/>
              <a:t> в наймитах, </a:t>
            </a:r>
            <a:r>
              <a:rPr lang="ru-RU" dirty="0" err="1"/>
              <a:t>нарешті</a:t>
            </a:r>
            <a:r>
              <a:rPr lang="ru-RU" dirty="0"/>
              <a:t> купив </a:t>
            </a:r>
            <a:r>
              <a:rPr lang="ru-RU" dirty="0" err="1"/>
              <a:t>власну</a:t>
            </a:r>
            <a:r>
              <a:rPr lang="ru-RU" dirty="0"/>
              <a:t> землю.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любить, увесь час </a:t>
            </a:r>
            <a:r>
              <a:rPr lang="ru-RU" dirty="0" err="1"/>
              <a:t>подумки</a:t>
            </a:r>
            <a:r>
              <a:rPr lang="ru-RU" dirty="0"/>
              <a:t> </a:t>
            </a:r>
            <a:r>
              <a:rPr lang="ru-RU" dirty="0" err="1"/>
              <a:t>розмовляє</a:t>
            </a:r>
            <a:r>
              <a:rPr lang="ru-RU" dirty="0"/>
              <a:t> з нею. </a:t>
            </a:r>
            <a:r>
              <a:rPr lang="ru-RU" dirty="0" err="1"/>
              <a:t>Івоніка</a:t>
            </a:r>
            <a:r>
              <a:rPr lang="ru-RU" dirty="0"/>
              <a:t> та </a:t>
            </a:r>
            <a:r>
              <a:rPr lang="ru-RU" dirty="0" err="1"/>
              <a:t>його</a:t>
            </a:r>
            <a:r>
              <a:rPr lang="ru-RU" dirty="0"/>
              <a:t> дружина </a:t>
            </a:r>
            <a:r>
              <a:rPr lang="ru-RU" dirty="0" err="1"/>
              <a:t>Марія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/>
              <a:t>витратили</a:t>
            </a:r>
            <a:r>
              <a:rPr lang="ru-RU" dirty="0"/>
              <a:t>, </a:t>
            </a:r>
            <a:r>
              <a:rPr lang="ru-RU" dirty="0" err="1"/>
              <a:t>працюючи</a:t>
            </a:r>
            <a:r>
              <a:rPr lang="ru-RU" dirty="0"/>
              <a:t> на </a:t>
            </a:r>
            <a:r>
              <a:rPr lang="ru-RU" dirty="0" err="1"/>
              <a:t>землі</a:t>
            </a:r>
            <a:r>
              <a:rPr lang="ru-RU" dirty="0"/>
              <a:t> для того, </a:t>
            </a:r>
            <a:r>
              <a:rPr lang="ru-RU" dirty="0" err="1"/>
              <a:t>щоб</a:t>
            </a:r>
            <a:r>
              <a:rPr lang="ru-RU" dirty="0"/>
              <a:t> вона </a:t>
            </a:r>
            <a:r>
              <a:rPr lang="ru-RU" dirty="0" err="1"/>
              <a:t>перейшла</a:t>
            </a:r>
            <a:r>
              <a:rPr lang="ru-RU" dirty="0"/>
              <a:t> до </a:t>
            </a:r>
            <a:r>
              <a:rPr lang="ru-RU" dirty="0" err="1"/>
              <a:t>синів</a:t>
            </a:r>
            <a:r>
              <a:rPr lang="ru-RU" dirty="0"/>
              <a:t>, </a:t>
            </a:r>
            <a:r>
              <a:rPr lang="ru-RU" dirty="0" err="1"/>
              <a:t>яких</a:t>
            </a:r>
            <a:r>
              <a:rPr lang="ru-RU" dirty="0"/>
              <a:t> батьки </a:t>
            </a:r>
            <a:r>
              <a:rPr lang="ru-RU" dirty="0" err="1"/>
              <a:t>прагнули</a:t>
            </a:r>
            <a:r>
              <a:rPr lang="ru-RU" dirty="0"/>
              <a:t> </a:t>
            </a:r>
            <a:r>
              <a:rPr lang="ru-RU" dirty="0" err="1"/>
              <a:t>бачити</a:t>
            </a:r>
            <a:r>
              <a:rPr lang="ru-RU" dirty="0"/>
              <a:t> </a:t>
            </a:r>
            <a:r>
              <a:rPr lang="ru-RU" dirty="0" err="1"/>
              <a:t>багатими</a:t>
            </a:r>
            <a:r>
              <a:rPr lang="ru-RU" dirty="0"/>
              <a:t> і </a:t>
            </a:r>
            <a:r>
              <a:rPr lang="ru-RU" dirty="0" err="1"/>
              <a:t>щасливими</a:t>
            </a:r>
            <a:r>
              <a:rPr lang="ru-RU" dirty="0"/>
              <a:t>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Старший </a:t>
            </a:r>
            <a:r>
              <a:rPr lang="ru-RU" dirty="0" err="1"/>
              <a:t>син</a:t>
            </a:r>
            <a:r>
              <a:rPr lang="ru-RU" dirty="0"/>
              <a:t> Михайло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спокійний</a:t>
            </a:r>
            <a:r>
              <a:rPr lang="ru-RU" dirty="0"/>
              <a:t>, </a:t>
            </a:r>
            <a:r>
              <a:rPr lang="ru-RU" dirty="0" err="1"/>
              <a:t>працьовитий</a:t>
            </a:r>
            <a:r>
              <a:rPr lang="ru-RU" dirty="0"/>
              <a:t>, любив землю. З 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вийти</a:t>
            </a:r>
            <a:r>
              <a:rPr lang="ru-RU" dirty="0"/>
              <a:t> </a:t>
            </a:r>
            <a:r>
              <a:rPr lang="ru-RU" dirty="0" err="1"/>
              <a:t>гарний</a:t>
            </a:r>
            <a:r>
              <a:rPr lang="ru-RU" dirty="0"/>
              <a:t> </a:t>
            </a:r>
            <a:r>
              <a:rPr lang="ru-RU" dirty="0" err="1"/>
              <a:t>господар</a:t>
            </a:r>
            <a:r>
              <a:rPr lang="ru-RU" dirty="0"/>
              <a:t>. Але </a:t>
            </a:r>
            <a:r>
              <a:rPr lang="ru-RU" dirty="0" err="1"/>
              <a:t>його</a:t>
            </a:r>
            <a:r>
              <a:rPr lang="ru-RU" dirty="0"/>
              <a:t> забрали в </a:t>
            </a:r>
            <a:r>
              <a:rPr lang="ru-RU" dirty="0" err="1"/>
              <a:t>рекрути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залишив</a:t>
            </a:r>
            <a:r>
              <a:rPr lang="ru-RU" dirty="0"/>
              <a:t> </a:t>
            </a:r>
            <a:r>
              <a:rPr lang="ru-RU" dirty="0" err="1"/>
              <a:t>наречену</a:t>
            </a:r>
            <a:r>
              <a:rPr lang="ru-RU" dirty="0"/>
              <a:t> Анну.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err="1"/>
              <a:t>Молодший</a:t>
            </a:r>
            <a:r>
              <a:rPr lang="ru-RU" dirty="0"/>
              <a:t> </a:t>
            </a:r>
            <a:r>
              <a:rPr lang="ru-RU" dirty="0" err="1"/>
              <a:t>син</a:t>
            </a:r>
            <a:r>
              <a:rPr lang="ru-RU" dirty="0"/>
              <a:t> Сава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ледачий</a:t>
            </a:r>
            <a:r>
              <a:rPr lang="ru-RU" dirty="0"/>
              <a:t> і </a:t>
            </a:r>
            <a:r>
              <a:rPr lang="ru-RU" dirty="0" err="1"/>
              <a:t>байдужий</a:t>
            </a:r>
            <a:r>
              <a:rPr lang="ru-RU" dirty="0"/>
              <a:t> до </a:t>
            </a:r>
            <a:r>
              <a:rPr lang="ru-RU" dirty="0" err="1"/>
              <a:t>землі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покохав</a:t>
            </a:r>
            <a:r>
              <a:rPr lang="ru-RU" dirty="0"/>
              <a:t> </a:t>
            </a:r>
            <a:r>
              <a:rPr lang="ru-RU" dirty="0" err="1"/>
              <a:t>двоюрідну</a:t>
            </a:r>
            <a:r>
              <a:rPr lang="ru-RU" dirty="0"/>
              <a:t> сестру </a:t>
            </a:r>
            <a:r>
              <a:rPr lang="ru-RU" dirty="0" err="1"/>
              <a:t>Рахіру</a:t>
            </a:r>
            <a:r>
              <a:rPr lang="ru-RU" dirty="0"/>
              <a:t>, </a:t>
            </a:r>
            <a:r>
              <a:rPr lang="ru-RU" dirty="0" err="1"/>
              <a:t>ледачу</a:t>
            </a:r>
            <a:r>
              <a:rPr lang="ru-RU" dirty="0"/>
              <a:t> й </a:t>
            </a:r>
            <a:r>
              <a:rPr lang="ru-RU" dirty="0" err="1"/>
              <a:t>підступну</a:t>
            </a:r>
            <a:r>
              <a:rPr lang="ru-RU" dirty="0"/>
              <a:t>. </a:t>
            </a:r>
            <a:r>
              <a:rPr lang="ru-RU" dirty="0" err="1"/>
              <a:t>Допомагаючи</a:t>
            </a:r>
            <a:r>
              <a:rPr lang="ru-RU" dirty="0"/>
              <a:t> батькам, Сава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зрозумів</a:t>
            </a:r>
            <a:r>
              <a:rPr lang="ru-RU" dirty="0"/>
              <a:t> </a:t>
            </a:r>
            <a:r>
              <a:rPr lang="ru-RU" dirty="0" err="1"/>
              <a:t>ціну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. </a:t>
            </a:r>
            <a:r>
              <a:rPr lang="ru-RU" dirty="0" err="1"/>
              <a:t>Рапіра</a:t>
            </a:r>
            <a:r>
              <a:rPr lang="ru-RU" dirty="0"/>
              <a:t> </a:t>
            </a:r>
            <a:r>
              <a:rPr lang="ru-RU" dirty="0" err="1"/>
              <a:t>підмовила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вбити</a:t>
            </a:r>
            <a:r>
              <a:rPr lang="ru-RU" dirty="0"/>
              <a:t> брата, </a:t>
            </a:r>
            <a:r>
              <a:rPr lang="ru-RU" dirty="0" err="1"/>
              <a:t>аби</a:t>
            </a:r>
            <a:r>
              <a:rPr lang="ru-RU" dirty="0"/>
              <a:t> земля </a:t>
            </a:r>
            <a:r>
              <a:rPr lang="ru-RU" dirty="0" err="1"/>
              <a:t>дісталася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738" y="1124744"/>
            <a:ext cx="291465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765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124744"/>
            <a:ext cx="5374432" cy="54006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/>
              <a:t>Коли Михайло </a:t>
            </a:r>
            <a:r>
              <a:rPr lang="ru-RU" dirty="0" err="1"/>
              <a:t>повернувся</a:t>
            </a:r>
            <a:r>
              <a:rPr lang="ru-RU" dirty="0"/>
              <a:t> </a:t>
            </a:r>
            <a:r>
              <a:rPr lang="ru-RU" dirty="0" err="1"/>
              <a:t>додому</a:t>
            </a:r>
            <a:r>
              <a:rPr lang="ru-RU" dirty="0"/>
              <a:t> на </a:t>
            </a:r>
            <a:r>
              <a:rPr lang="ru-RU" dirty="0" err="1"/>
              <a:t>місяць</a:t>
            </a:r>
            <a:r>
              <a:rPr lang="ru-RU" dirty="0"/>
              <a:t>, батьки </a:t>
            </a:r>
            <a:r>
              <a:rPr lang="ru-RU" dirty="0" err="1"/>
              <a:t>виказали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особливу</a:t>
            </a:r>
            <a:r>
              <a:rPr lang="ru-RU" dirty="0"/>
              <a:t> </a:t>
            </a:r>
            <a:r>
              <a:rPr lang="ru-RU" dirty="0" err="1"/>
              <a:t>шану</a:t>
            </a:r>
            <a:r>
              <a:rPr lang="ru-RU" dirty="0"/>
              <a:t>, і Сава </a:t>
            </a:r>
            <a:r>
              <a:rPr lang="ru-RU" dirty="0" err="1"/>
              <a:t>розлютився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убив брата. І </a:t>
            </a:r>
            <a:r>
              <a:rPr lang="ru-RU" dirty="0" err="1"/>
              <a:t>хоч</a:t>
            </a:r>
            <a:r>
              <a:rPr lang="ru-RU" dirty="0"/>
              <a:t> суд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виправдав</a:t>
            </a:r>
            <a:r>
              <a:rPr lang="ru-RU" dirty="0"/>
              <a:t> і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одружився</a:t>
            </a:r>
            <a:r>
              <a:rPr lang="ru-RU" dirty="0"/>
              <a:t> з </a:t>
            </a:r>
            <a:r>
              <a:rPr lang="ru-RU" dirty="0" err="1"/>
              <a:t>Рахірою</a:t>
            </a:r>
            <a:r>
              <a:rPr lang="ru-RU" dirty="0"/>
              <a:t>, </a:t>
            </a:r>
            <a:r>
              <a:rPr lang="ru-RU" dirty="0" err="1"/>
              <a:t>щастя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не </a:t>
            </a:r>
            <a:r>
              <a:rPr lang="ru-RU" dirty="0" err="1"/>
              <a:t>мав</a:t>
            </a:r>
            <a:r>
              <a:rPr lang="ru-RU" dirty="0"/>
              <a:t>. </a:t>
            </a:r>
            <a:r>
              <a:rPr lang="ru-RU" dirty="0" err="1"/>
              <a:t>Батьківська</a:t>
            </a:r>
            <a:r>
              <a:rPr lang="ru-RU" dirty="0"/>
              <a:t> земля </a:t>
            </a:r>
            <a:r>
              <a:rPr lang="ru-RU" dirty="0" err="1"/>
              <a:t>йому</a:t>
            </a:r>
            <a:r>
              <a:rPr lang="ru-RU" dirty="0"/>
              <a:t> не </a:t>
            </a:r>
            <a:r>
              <a:rPr lang="ru-RU" dirty="0" err="1"/>
              <a:t>дісталася</a:t>
            </a:r>
            <a:r>
              <a:rPr lang="ru-RU" dirty="0"/>
              <a:t>, </a:t>
            </a:r>
            <a:r>
              <a:rPr lang="ru-RU" dirty="0" err="1"/>
              <a:t>тож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пішов</a:t>
            </a:r>
            <a:r>
              <a:rPr lang="ru-RU" dirty="0"/>
              <a:t> у </a:t>
            </a:r>
            <a:r>
              <a:rPr lang="ru-RU" dirty="0" err="1"/>
              <a:t>наймити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Коли </a:t>
            </a:r>
            <a:r>
              <a:rPr lang="ru-RU" dirty="0" err="1"/>
              <a:t>Івоніка</a:t>
            </a:r>
            <a:r>
              <a:rPr lang="ru-RU" dirty="0"/>
              <a:t> </a:t>
            </a:r>
            <a:r>
              <a:rPr lang="ru-RU" dirty="0" err="1"/>
              <a:t>Федорчук</a:t>
            </a:r>
            <a:r>
              <a:rPr lang="ru-RU" dirty="0"/>
              <a:t> </a:t>
            </a:r>
            <a:r>
              <a:rPr lang="ru-RU" dirty="0" err="1"/>
              <a:t>дізнався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Анна </a:t>
            </a:r>
            <a:r>
              <a:rPr lang="ru-RU" dirty="0" err="1"/>
              <a:t>чекає</a:t>
            </a:r>
            <a:r>
              <a:rPr lang="ru-RU" dirty="0"/>
              <a:t> </a:t>
            </a:r>
            <a:r>
              <a:rPr lang="ru-RU" dirty="0" err="1"/>
              <a:t>дитину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Михайла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розлютився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вважав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зазіханням</a:t>
            </a:r>
            <a:r>
              <a:rPr lang="ru-RU" dirty="0"/>
              <a:t> на </a:t>
            </a:r>
            <a:r>
              <a:rPr lang="ru-RU" dirty="0" err="1"/>
              <a:t>його</a:t>
            </a:r>
            <a:r>
              <a:rPr lang="ru-RU" dirty="0"/>
              <a:t> землю. Анна </a:t>
            </a:r>
            <a:r>
              <a:rPr lang="ru-RU" dirty="0" err="1"/>
              <a:t>збожеволіла</a:t>
            </a:r>
            <a:r>
              <a:rPr lang="ru-RU" dirty="0"/>
              <a:t>, </a:t>
            </a:r>
            <a:r>
              <a:rPr lang="ru-RU" dirty="0" err="1"/>
              <a:t>новонароджені</a:t>
            </a:r>
            <a:r>
              <a:rPr lang="ru-RU" dirty="0"/>
              <a:t> </a:t>
            </a:r>
            <a:r>
              <a:rPr lang="ru-RU" dirty="0" err="1"/>
              <a:t>близнюки</a:t>
            </a:r>
            <a:r>
              <a:rPr lang="ru-RU" dirty="0"/>
              <a:t> померли. Але вона </a:t>
            </a:r>
            <a:r>
              <a:rPr lang="ru-RU" dirty="0" err="1"/>
              <a:t>здолала</a:t>
            </a:r>
            <a:r>
              <a:rPr lang="ru-RU" dirty="0"/>
              <a:t> все, </a:t>
            </a:r>
            <a:r>
              <a:rPr lang="ru-RU" dirty="0" err="1"/>
              <a:t>одужала</a:t>
            </a:r>
            <a:r>
              <a:rPr lang="ru-RU" dirty="0"/>
              <a:t> ,</a:t>
            </a:r>
            <a:r>
              <a:rPr lang="ru-RU" dirty="0" err="1"/>
              <a:t>одружилася</a:t>
            </a:r>
            <a:r>
              <a:rPr lang="ru-RU" dirty="0"/>
              <a:t> й народила </a:t>
            </a:r>
            <a:r>
              <a:rPr lang="ru-RU" dirty="0" err="1"/>
              <a:t>сина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 smtClean="0"/>
              <a:t>Тоді</a:t>
            </a:r>
            <a:r>
              <a:rPr lang="ru-RU" dirty="0" smtClean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Івоніка</a:t>
            </a:r>
            <a:r>
              <a:rPr lang="ru-RU" dirty="0"/>
              <a:t> </a:t>
            </a:r>
            <a:r>
              <a:rPr lang="ru-RU" dirty="0" err="1"/>
              <a:t>зрозумів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рабом </a:t>
            </a:r>
            <a:r>
              <a:rPr lang="ru-RU" dirty="0" err="1"/>
              <a:t>землі</a:t>
            </a:r>
            <a:r>
              <a:rPr lang="ru-RU" dirty="0"/>
              <a:t> та </a:t>
            </a:r>
            <a:r>
              <a:rPr lang="ru-RU" dirty="0" err="1"/>
              <a:t>зненавидів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. А до Анни </a:t>
            </a:r>
            <a:r>
              <a:rPr lang="ru-RU" dirty="0" err="1"/>
              <a:t>поставився</a:t>
            </a:r>
            <a:r>
              <a:rPr lang="ru-RU" dirty="0"/>
              <a:t> як до </a:t>
            </a:r>
            <a:r>
              <a:rPr lang="ru-RU" dirty="0" err="1"/>
              <a:t>родички</a:t>
            </a:r>
            <a:r>
              <a:rPr lang="ru-RU" dirty="0"/>
              <a:t>, </a:t>
            </a:r>
            <a:r>
              <a:rPr lang="ru-RU" dirty="0" err="1"/>
              <a:t>відписав</a:t>
            </a:r>
            <a:r>
              <a:rPr lang="ru-RU" dirty="0"/>
              <a:t> шматок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синові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ніколи</a:t>
            </a:r>
            <a:r>
              <a:rPr lang="ru-RU" dirty="0"/>
              <a:t> не </a:t>
            </a:r>
            <a:r>
              <a:rPr lang="ru-RU" dirty="0" err="1"/>
              <a:t>спокусився</a:t>
            </a:r>
            <a:r>
              <a:rPr lang="ru-RU" dirty="0"/>
              <a:t> </a:t>
            </a:r>
            <a:r>
              <a:rPr lang="ru-RU" dirty="0" err="1"/>
              <a:t>вбити</a:t>
            </a:r>
            <a:r>
              <a:rPr lang="ru-RU" dirty="0"/>
              <a:t> </a:t>
            </a:r>
            <a:r>
              <a:rPr lang="ru-RU" dirty="0" err="1"/>
              <a:t>когось</a:t>
            </a:r>
            <a:r>
              <a:rPr lang="ru-RU" dirty="0"/>
              <a:t> за </a:t>
            </a:r>
            <a:r>
              <a:rPr lang="ru-RU" dirty="0" err="1"/>
              <a:t>неї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 err="1"/>
              <a:t>змалюванні</a:t>
            </a:r>
            <a:r>
              <a:rPr lang="ru-RU" dirty="0"/>
              <a:t> села на початку </a:t>
            </a:r>
            <a:r>
              <a:rPr lang="ru-RU" dirty="0" err="1"/>
              <a:t>повісті</a:t>
            </a:r>
            <a:r>
              <a:rPr lang="ru-RU" dirty="0"/>
              <a:t> </a:t>
            </a:r>
            <a:r>
              <a:rPr lang="ru-RU" dirty="0" err="1"/>
              <a:t>О.Кобилянська</a:t>
            </a:r>
            <a:r>
              <a:rPr lang="ru-RU" dirty="0"/>
              <a:t> </a:t>
            </a:r>
            <a:r>
              <a:rPr lang="ru-RU" dirty="0" err="1"/>
              <a:t>показує</a:t>
            </a:r>
            <a:r>
              <a:rPr lang="ru-RU" dirty="0"/>
              <a:t> </a:t>
            </a:r>
            <a:r>
              <a:rPr lang="ru-RU" dirty="0" err="1"/>
              <a:t>наближення</a:t>
            </a:r>
            <a:r>
              <a:rPr lang="ru-RU" dirty="0"/>
              <a:t> </a:t>
            </a:r>
            <a:r>
              <a:rPr lang="ru-RU" dirty="0" err="1"/>
              <a:t>біди</a:t>
            </a:r>
            <a:r>
              <a:rPr lang="ru-RU" dirty="0"/>
              <a:t>. Увесь пейзаж </a:t>
            </a:r>
            <a:r>
              <a:rPr lang="ru-RU" dirty="0" err="1"/>
              <a:t>пройнятий</a:t>
            </a:r>
            <a:r>
              <a:rPr lang="ru-RU" dirty="0"/>
              <a:t>  </a:t>
            </a:r>
            <a:r>
              <a:rPr lang="ru-RU" dirty="0" err="1"/>
              <a:t>гнітючістю</a:t>
            </a:r>
            <a:r>
              <a:rPr lang="ru-RU" dirty="0"/>
              <a:t> </a:t>
            </a:r>
            <a:r>
              <a:rPr lang="ru-RU" dirty="0" err="1"/>
              <a:t>трагедії</a:t>
            </a:r>
            <a:r>
              <a:rPr lang="ru-RU" dirty="0"/>
              <a:t>, </a:t>
            </a:r>
            <a:r>
              <a:rPr lang="ru-RU" dirty="0" err="1"/>
              <a:t>назріванням</a:t>
            </a:r>
            <a:r>
              <a:rPr lang="ru-RU" dirty="0"/>
              <a:t> </a:t>
            </a:r>
            <a:r>
              <a:rPr lang="ru-RU" dirty="0" err="1"/>
              <a:t>драми</a:t>
            </a:r>
            <a:r>
              <a:rPr lang="ru-RU" dirty="0"/>
              <a:t>. Земля в </a:t>
            </a:r>
            <a:r>
              <a:rPr lang="ru-RU" dirty="0" err="1"/>
              <a:t>повісті</a:t>
            </a:r>
            <a:r>
              <a:rPr lang="ru-RU" dirty="0"/>
              <a:t> </a:t>
            </a:r>
            <a:r>
              <a:rPr lang="ru-RU" dirty="0" err="1"/>
              <a:t>виступає</a:t>
            </a:r>
            <a:r>
              <a:rPr lang="ru-RU" dirty="0"/>
              <a:t> як жива </a:t>
            </a:r>
            <a:r>
              <a:rPr lang="ru-RU" dirty="0" err="1"/>
              <a:t>істота</a:t>
            </a:r>
            <a:r>
              <a:rPr lang="ru-RU" dirty="0"/>
              <a:t>. Вона щедра </a:t>
            </a:r>
            <a:r>
              <a:rPr lang="ru-RU" dirty="0" err="1"/>
              <a:t>годувальниця</a:t>
            </a:r>
            <a:r>
              <a:rPr lang="ru-RU" dirty="0"/>
              <a:t>, але й велика сила,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керує</a:t>
            </a:r>
            <a:r>
              <a:rPr lang="ru-RU" dirty="0"/>
              <a:t> </a:t>
            </a:r>
            <a:r>
              <a:rPr lang="ru-RU" dirty="0" err="1"/>
              <a:t>вчинками</a:t>
            </a:r>
            <a:r>
              <a:rPr lang="ru-RU" dirty="0"/>
              <a:t> людей.</a:t>
            </a:r>
          </a:p>
          <a:p>
            <a:pPr marL="0" indent="0">
              <a:buNone/>
            </a:pPr>
            <a:r>
              <a:rPr lang="ru-RU" dirty="0" err="1" smtClean="0"/>
              <a:t>О.Кобилянська</a:t>
            </a:r>
            <a:r>
              <a:rPr lang="ru-RU" dirty="0" smtClean="0"/>
              <a:t> </a:t>
            </a:r>
            <a:r>
              <a:rPr lang="ru-RU" dirty="0" err="1"/>
              <a:t>дуже</a:t>
            </a:r>
            <a:r>
              <a:rPr lang="ru-RU" dirty="0"/>
              <a:t> правдиво </a:t>
            </a:r>
            <a:r>
              <a:rPr lang="ru-RU" dirty="0" err="1"/>
              <a:t>змальовує</a:t>
            </a:r>
            <a:r>
              <a:rPr lang="ru-RU" dirty="0"/>
              <a:t> селянство з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індивідуалізмом</a:t>
            </a:r>
            <a:r>
              <a:rPr lang="ru-RU" dirty="0"/>
              <a:t>. У </a:t>
            </a:r>
            <a:r>
              <a:rPr lang="ru-RU" dirty="0" err="1"/>
              <a:t>вуста</a:t>
            </a:r>
            <a:r>
              <a:rPr lang="ru-RU" dirty="0"/>
              <a:t> </a:t>
            </a:r>
            <a:r>
              <a:rPr lang="ru-RU" dirty="0" err="1"/>
              <a:t>Івоніки</a:t>
            </a:r>
            <a:r>
              <a:rPr lang="ru-RU" dirty="0"/>
              <a:t> вона </a:t>
            </a:r>
            <a:r>
              <a:rPr lang="ru-RU" dirty="0" err="1"/>
              <a:t>вкладає</a:t>
            </a:r>
            <a:r>
              <a:rPr lang="ru-RU" dirty="0"/>
              <a:t> </a:t>
            </a:r>
            <a:r>
              <a:rPr lang="ru-RU" dirty="0" err="1"/>
              <a:t>головну</a:t>
            </a:r>
            <a:r>
              <a:rPr lang="ru-RU" dirty="0"/>
              <a:t> </a:t>
            </a:r>
            <a:r>
              <a:rPr lang="ru-RU" dirty="0" err="1"/>
              <a:t>ідею</a:t>
            </a:r>
            <a:r>
              <a:rPr lang="ru-RU" dirty="0"/>
              <a:t> </a:t>
            </a:r>
            <a:r>
              <a:rPr lang="ru-RU" dirty="0" err="1"/>
              <a:t>твору</a:t>
            </a:r>
            <a:r>
              <a:rPr lang="ru-RU" dirty="0"/>
              <a:t>: не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володар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, а </a:t>
            </a:r>
            <a:r>
              <a:rPr lang="ru-RU" dirty="0" err="1"/>
              <a:t>навпаки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через </a:t>
            </a:r>
            <a:r>
              <a:rPr lang="ru-RU" dirty="0" err="1"/>
              <a:t>слабкість</a:t>
            </a:r>
            <a:r>
              <a:rPr lang="ru-RU" dirty="0"/>
              <a:t> одних людей, </a:t>
            </a:r>
            <a:r>
              <a:rPr lang="ru-RU" dirty="0" err="1"/>
              <a:t>їхню</a:t>
            </a:r>
            <a:r>
              <a:rPr lang="ru-RU" dirty="0"/>
              <a:t> </a:t>
            </a:r>
            <a:r>
              <a:rPr lang="ru-RU" dirty="0" err="1"/>
              <a:t>жадібність</a:t>
            </a:r>
            <a:r>
              <a:rPr lang="ru-RU" dirty="0"/>
              <a:t>, </a:t>
            </a:r>
            <a:r>
              <a:rPr lang="ru-RU" dirty="0" err="1"/>
              <a:t>ледарство</a:t>
            </a:r>
            <a:r>
              <a:rPr lang="ru-RU" dirty="0"/>
              <a:t>, </a:t>
            </a:r>
            <a:r>
              <a:rPr lang="ru-RU" dirty="0" err="1"/>
              <a:t>зводиться</a:t>
            </a:r>
            <a:r>
              <a:rPr lang="ru-RU" dirty="0"/>
              <a:t> </a:t>
            </a:r>
            <a:r>
              <a:rPr lang="ru-RU" dirty="0" err="1"/>
              <a:t>нанівець</a:t>
            </a:r>
            <a:r>
              <a:rPr lang="ru-RU" dirty="0"/>
              <a:t> </a:t>
            </a:r>
            <a:r>
              <a:rPr lang="ru-RU" dirty="0" err="1"/>
              <a:t>любов</a:t>
            </a:r>
            <a:r>
              <a:rPr lang="ru-RU" dirty="0"/>
              <a:t> до </a:t>
            </a:r>
            <a:r>
              <a:rPr lang="ru-RU" dirty="0" err="1"/>
              <a:t>землі</a:t>
            </a:r>
            <a:r>
              <a:rPr lang="ru-RU" dirty="0"/>
              <a:t> та </a:t>
            </a:r>
            <a:r>
              <a:rPr lang="ru-RU" dirty="0" err="1"/>
              <a:t>багаторічна</a:t>
            </a:r>
            <a:r>
              <a:rPr lang="ru-RU" dirty="0"/>
              <a:t> </a:t>
            </a:r>
            <a:r>
              <a:rPr lang="ru-RU" dirty="0" err="1"/>
              <a:t>праця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через </a:t>
            </a:r>
            <a:r>
              <a:rPr lang="ru-RU" dirty="0" err="1"/>
              <a:t>людські</a:t>
            </a:r>
            <a:r>
              <a:rPr lang="ru-RU" dirty="0"/>
              <a:t> </a:t>
            </a:r>
            <a:r>
              <a:rPr lang="ru-RU" dirty="0" err="1"/>
              <a:t>моральні</a:t>
            </a:r>
            <a:r>
              <a:rPr lang="ru-RU" dirty="0"/>
              <a:t> вади </a:t>
            </a:r>
            <a:r>
              <a:rPr lang="ru-RU" dirty="0" err="1"/>
              <a:t>трапляються</a:t>
            </a:r>
            <a:r>
              <a:rPr lang="ru-RU" dirty="0"/>
              <a:t> </a:t>
            </a:r>
            <a:r>
              <a:rPr lang="ru-RU" dirty="0" err="1"/>
              <a:t>вбивства</a:t>
            </a:r>
            <a:r>
              <a:rPr lang="ru-RU" dirty="0"/>
              <a:t> через </a:t>
            </a:r>
            <a:r>
              <a:rPr lang="ru-RU" dirty="0" err="1"/>
              <a:t>майно</a:t>
            </a:r>
            <a:r>
              <a:rPr lang="ru-RU" dirty="0"/>
              <a:t>. Люди </a:t>
            </a:r>
            <a:r>
              <a:rPr lang="ru-RU" dirty="0" err="1"/>
              <a:t>забувають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найголовніше</a:t>
            </a:r>
            <a:r>
              <a:rPr lang="ru-RU" dirty="0"/>
              <a:t> в </a:t>
            </a:r>
            <a:r>
              <a:rPr lang="ru-RU" dirty="0" err="1"/>
              <a:t>житті</a:t>
            </a:r>
            <a:r>
              <a:rPr lang="ru-RU" dirty="0"/>
              <a:t> – не </a:t>
            </a:r>
            <a:r>
              <a:rPr lang="ru-RU" dirty="0" err="1"/>
              <a:t>багатство</a:t>
            </a:r>
            <a:r>
              <a:rPr lang="ru-RU" dirty="0"/>
              <a:t>, а духовна чистота і </a:t>
            </a:r>
            <a:r>
              <a:rPr lang="ru-RU" dirty="0" err="1"/>
              <a:t>працелюбність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" y="476672"/>
            <a:ext cx="3476034" cy="5371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47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Цитати до образів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40323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800" dirty="0" err="1" smtClean="0"/>
              <a:t>Його</a:t>
            </a:r>
            <a:r>
              <a:rPr lang="ru-RU" sz="4800" dirty="0" smtClean="0"/>
              <a:t> </a:t>
            </a:r>
            <a:r>
              <a:rPr lang="ru-RU" sz="4800" dirty="0" err="1"/>
              <a:t>висока</a:t>
            </a:r>
            <a:r>
              <a:rPr lang="ru-RU" sz="4800" dirty="0"/>
              <a:t> горда </a:t>
            </a:r>
            <a:r>
              <a:rPr lang="ru-RU" sz="4800" dirty="0" err="1"/>
              <a:t>постать</a:t>
            </a:r>
            <a:r>
              <a:rPr lang="ru-RU" sz="4800" dirty="0"/>
              <a:t> </a:t>
            </a:r>
            <a:r>
              <a:rPr lang="ru-RU" sz="4800" dirty="0" err="1"/>
              <a:t>перевишала</a:t>
            </a:r>
            <a:r>
              <a:rPr lang="ru-RU" sz="4800" dirty="0"/>
              <a:t> </a:t>
            </a:r>
            <a:r>
              <a:rPr lang="ru-RU" sz="4800" dirty="0" err="1"/>
              <a:t>всіх</a:t>
            </a:r>
            <a:r>
              <a:rPr lang="ru-RU" sz="4800" dirty="0"/>
              <a:t>, </a:t>
            </a:r>
            <a:r>
              <a:rPr lang="ru-RU" sz="4800" dirty="0" err="1"/>
              <a:t>мов</a:t>
            </a:r>
            <a:r>
              <a:rPr lang="ru-RU" sz="4800" dirty="0"/>
              <a:t> дуб, а на </a:t>
            </a:r>
            <a:r>
              <a:rPr lang="ru-RU" sz="4800" dirty="0" err="1"/>
              <a:t>його</a:t>
            </a:r>
            <a:r>
              <a:rPr lang="ru-RU" sz="4800" dirty="0"/>
              <a:t> </a:t>
            </a:r>
            <a:r>
              <a:rPr lang="ru-RU" sz="4800" dirty="0" err="1"/>
              <a:t>тепер</a:t>
            </a:r>
            <a:r>
              <a:rPr lang="ru-RU" sz="4800" dirty="0"/>
              <a:t> ясно </a:t>
            </a:r>
            <a:r>
              <a:rPr lang="ru-RU" sz="4800" dirty="0" err="1"/>
              <a:t>освітленім</a:t>
            </a:r>
            <a:r>
              <a:rPr lang="ru-RU" sz="4800" dirty="0"/>
              <a:t> </a:t>
            </a:r>
            <a:r>
              <a:rPr lang="ru-RU" sz="4800" dirty="0" err="1"/>
              <a:t>лиці</a:t>
            </a:r>
            <a:r>
              <a:rPr lang="ru-RU" sz="4800" dirty="0"/>
              <a:t> з </a:t>
            </a:r>
            <a:r>
              <a:rPr lang="ru-RU" sz="4800" dirty="0" err="1"/>
              <a:t>узад</a:t>
            </a:r>
            <a:r>
              <a:rPr lang="ru-RU" sz="4800" dirty="0"/>
              <a:t> </a:t>
            </a:r>
            <a:r>
              <a:rPr lang="ru-RU" sz="4800" dirty="0" err="1"/>
              <a:t>зачесаним</a:t>
            </a:r>
            <a:r>
              <a:rPr lang="ru-RU" sz="4800" dirty="0"/>
              <a:t> </a:t>
            </a:r>
            <a:r>
              <a:rPr lang="ru-RU" sz="4800" dirty="0" err="1"/>
              <a:t>волоссям</a:t>
            </a:r>
            <a:r>
              <a:rPr lang="ru-RU" sz="4800" dirty="0"/>
              <a:t>, </a:t>
            </a:r>
            <a:r>
              <a:rPr lang="ru-RU" sz="4800" dirty="0" err="1"/>
              <a:t>що</a:t>
            </a:r>
            <a:r>
              <a:rPr lang="ru-RU" sz="4800" dirty="0"/>
              <a:t> спадало на </a:t>
            </a:r>
            <a:r>
              <a:rPr lang="ru-RU" sz="4800" dirty="0" err="1"/>
              <a:t>плечі</a:t>
            </a:r>
            <a:r>
              <a:rPr lang="ru-RU" sz="4800" dirty="0"/>
              <a:t>, </a:t>
            </a:r>
            <a:r>
              <a:rPr lang="ru-RU" sz="4800" dirty="0" err="1"/>
              <a:t>із</a:t>
            </a:r>
            <a:r>
              <a:rPr lang="ru-RU" sz="4800" dirty="0"/>
              <a:t> </a:t>
            </a:r>
            <a:r>
              <a:rPr lang="ru-RU" sz="4800" dirty="0" err="1"/>
              <a:t>вузьким</a:t>
            </a:r>
            <a:r>
              <a:rPr lang="ru-RU" sz="4800" dirty="0"/>
              <a:t> </a:t>
            </a:r>
            <a:r>
              <a:rPr lang="ru-RU" sz="4800" dirty="0" err="1"/>
              <a:t>білим</a:t>
            </a:r>
            <a:r>
              <a:rPr lang="ru-RU" sz="4800" dirty="0"/>
              <a:t> </a:t>
            </a:r>
            <a:r>
              <a:rPr lang="ru-RU" sz="4800" dirty="0" err="1"/>
              <a:t>чолом</a:t>
            </a:r>
            <a:r>
              <a:rPr lang="ru-RU" sz="4800" dirty="0"/>
              <a:t>, </a:t>
            </a:r>
            <a:r>
              <a:rPr lang="ru-RU" sz="4800" dirty="0" err="1"/>
              <a:t>відбивався</a:t>
            </a:r>
            <a:r>
              <a:rPr lang="ru-RU" sz="4800" dirty="0"/>
              <a:t> </a:t>
            </a:r>
            <a:r>
              <a:rPr lang="ru-RU" sz="4800" dirty="0" err="1"/>
              <a:t>ці-лий</a:t>
            </a:r>
            <a:r>
              <a:rPr lang="ru-RU" sz="4800" dirty="0"/>
              <a:t> </a:t>
            </a:r>
            <a:r>
              <a:rPr lang="ru-RU" sz="4800" dirty="0" err="1"/>
              <a:t>настрій</a:t>
            </a:r>
            <a:r>
              <a:rPr lang="ru-RU" sz="4800" dirty="0"/>
              <a:t> </a:t>
            </a:r>
            <a:r>
              <a:rPr lang="ru-RU" sz="4800" dirty="0" err="1"/>
              <a:t>його</a:t>
            </a:r>
            <a:r>
              <a:rPr lang="ru-RU" sz="4800" dirty="0"/>
              <a:t> </a:t>
            </a:r>
            <a:r>
              <a:rPr lang="ru-RU" sz="4800" dirty="0" err="1"/>
              <a:t>душі</a:t>
            </a:r>
            <a:r>
              <a:rPr lang="ru-RU" sz="4800" dirty="0"/>
              <a:t>. </a:t>
            </a:r>
            <a:r>
              <a:rPr lang="ru-RU" sz="4800" dirty="0" err="1"/>
              <a:t>Несамовита</a:t>
            </a:r>
            <a:r>
              <a:rPr lang="ru-RU" sz="4800" dirty="0"/>
              <a:t> </a:t>
            </a:r>
            <a:r>
              <a:rPr lang="ru-RU" sz="4800" dirty="0" err="1"/>
              <a:t>відвага</a:t>
            </a:r>
            <a:r>
              <a:rPr lang="ru-RU" sz="4800" dirty="0"/>
              <a:t> </a:t>
            </a:r>
            <a:r>
              <a:rPr lang="ru-RU" sz="4800" dirty="0" err="1"/>
              <a:t>незвичайної</a:t>
            </a:r>
            <a:r>
              <a:rPr lang="ru-RU" sz="4800" dirty="0"/>
              <a:t> </a:t>
            </a:r>
            <a:r>
              <a:rPr lang="ru-RU" sz="4800" dirty="0" err="1"/>
              <a:t>хвилі</a:t>
            </a:r>
            <a:r>
              <a:rPr lang="ru-RU" sz="4800" dirty="0"/>
              <a:t> і жаль (Михайло).</a:t>
            </a:r>
          </a:p>
          <a:p>
            <a:pPr marL="0" indent="0">
              <a:buNone/>
            </a:pPr>
            <a:endParaRPr lang="ru-RU" sz="4800" dirty="0"/>
          </a:p>
          <a:p>
            <a:pPr marL="0" indent="0">
              <a:buNone/>
            </a:pPr>
            <a:r>
              <a:rPr lang="ru-RU" sz="4800" dirty="0" smtClean="0"/>
              <a:t>Михайло </a:t>
            </a:r>
            <a:r>
              <a:rPr lang="ru-RU" sz="4800" dirty="0" err="1"/>
              <a:t>був</a:t>
            </a:r>
            <a:r>
              <a:rPr lang="ru-RU" sz="4800" dirty="0"/>
              <a:t> </a:t>
            </a:r>
            <a:r>
              <a:rPr lang="ru-RU" sz="4800" dirty="0" err="1"/>
              <a:t>мов</a:t>
            </a:r>
            <a:r>
              <a:rPr lang="ru-RU" sz="4800" dirty="0"/>
              <a:t> </a:t>
            </a:r>
            <a:r>
              <a:rPr lang="ru-RU" sz="4800" dirty="0" err="1"/>
              <a:t>образець</a:t>
            </a:r>
            <a:r>
              <a:rPr lang="ru-RU" sz="4800" dirty="0"/>
              <a:t>! І не </a:t>
            </a:r>
            <a:r>
              <a:rPr lang="ru-RU" sz="4800" dirty="0" err="1"/>
              <a:t>саме</a:t>
            </a:r>
            <a:r>
              <a:rPr lang="ru-RU" sz="4800" dirty="0"/>
              <a:t> великий, але </a:t>
            </a:r>
            <a:r>
              <a:rPr lang="ru-RU" sz="4800" dirty="0" err="1"/>
              <a:t>плечис-тий</a:t>
            </a:r>
            <a:r>
              <a:rPr lang="ru-RU" sz="4800" dirty="0"/>
              <a:t> і </a:t>
            </a:r>
            <a:r>
              <a:rPr lang="ru-RU" sz="4800" dirty="0" err="1"/>
              <a:t>сильний</a:t>
            </a:r>
            <a:r>
              <a:rPr lang="ru-RU" sz="4800" dirty="0"/>
              <a:t>, а з </a:t>
            </a:r>
            <a:r>
              <a:rPr lang="ru-RU" sz="4800" dirty="0" err="1"/>
              <a:t>лиця</a:t>
            </a:r>
            <a:r>
              <a:rPr lang="ru-RU" sz="4800" dirty="0"/>
              <a:t> </a:t>
            </a:r>
            <a:r>
              <a:rPr lang="ru-RU" sz="4800" dirty="0" err="1"/>
              <a:t>мов</a:t>
            </a:r>
            <a:r>
              <a:rPr lang="ru-RU" sz="4800" dirty="0"/>
              <a:t> у </a:t>
            </a:r>
            <a:r>
              <a:rPr lang="ru-RU" sz="4800" dirty="0" err="1"/>
              <a:t>якої</a:t>
            </a:r>
            <a:r>
              <a:rPr lang="ru-RU" sz="4800" dirty="0"/>
              <a:t> </a:t>
            </a:r>
            <a:r>
              <a:rPr lang="ru-RU" sz="4800" dirty="0" err="1"/>
              <a:t>дівчини</a:t>
            </a:r>
            <a:r>
              <a:rPr lang="ru-RU" sz="4800" dirty="0"/>
              <a:t>, </a:t>
            </a:r>
            <a:r>
              <a:rPr lang="ru-RU" sz="4800" dirty="0" err="1"/>
              <a:t>лише</a:t>
            </a:r>
            <a:r>
              <a:rPr lang="ru-RU" sz="4800" dirty="0"/>
              <a:t> </a:t>
            </a:r>
            <a:r>
              <a:rPr lang="ru-RU" sz="4800" dirty="0" err="1"/>
              <a:t>що</a:t>
            </a:r>
            <a:r>
              <a:rPr lang="ru-RU" sz="4800" dirty="0"/>
              <a:t> над ус-</a:t>
            </a:r>
            <a:r>
              <a:rPr lang="ru-RU" sz="4800" dirty="0" err="1"/>
              <a:t>тами</a:t>
            </a:r>
            <a:r>
              <a:rPr lang="ru-RU" sz="4800" dirty="0"/>
              <a:t> </a:t>
            </a:r>
            <a:r>
              <a:rPr lang="ru-RU" sz="4800" dirty="0" err="1"/>
              <a:t>засіявся</a:t>
            </a:r>
            <a:r>
              <a:rPr lang="ru-RU" sz="4800" dirty="0"/>
              <a:t> </a:t>
            </a:r>
            <a:r>
              <a:rPr lang="ru-RU" sz="4800" dirty="0" err="1"/>
              <a:t>вус</a:t>
            </a:r>
            <a:r>
              <a:rPr lang="ru-RU" sz="4800" dirty="0"/>
              <a:t>. </a:t>
            </a:r>
            <a:r>
              <a:rPr lang="ru-RU" sz="4800" dirty="0" err="1"/>
              <a:t>Дівчата</a:t>
            </a:r>
            <a:r>
              <a:rPr lang="ru-RU" sz="4800" dirty="0"/>
              <a:t> в </a:t>
            </a:r>
            <a:r>
              <a:rPr lang="ru-RU" sz="4800" dirty="0" err="1"/>
              <a:t>селі</a:t>
            </a:r>
            <a:r>
              <a:rPr lang="ru-RU" sz="4800" dirty="0"/>
              <a:t> знали добре, </a:t>
            </a:r>
            <a:r>
              <a:rPr lang="ru-RU" sz="4800" dirty="0" err="1"/>
              <a:t>який</a:t>
            </a:r>
            <a:r>
              <a:rPr lang="ru-RU" sz="4800" dirty="0"/>
              <a:t> </a:t>
            </a:r>
            <a:r>
              <a:rPr lang="ru-RU" sz="4800" dirty="0" err="1"/>
              <a:t>він</a:t>
            </a:r>
            <a:r>
              <a:rPr lang="ru-RU" sz="4800" dirty="0"/>
              <a:t> </a:t>
            </a:r>
            <a:r>
              <a:rPr lang="ru-RU" sz="4800" dirty="0" err="1"/>
              <a:t>був</a:t>
            </a:r>
            <a:r>
              <a:rPr lang="ru-RU" sz="4800" dirty="0"/>
              <a:t>, </a:t>
            </a:r>
            <a:r>
              <a:rPr lang="ru-RU" sz="4800" dirty="0" err="1"/>
              <a:t>одначе</a:t>
            </a:r>
            <a:r>
              <a:rPr lang="ru-RU" sz="4800" dirty="0"/>
              <a:t> </a:t>
            </a:r>
            <a:r>
              <a:rPr lang="ru-RU" sz="4800" dirty="0" err="1"/>
              <a:t>він</a:t>
            </a:r>
            <a:r>
              <a:rPr lang="ru-RU" sz="4800" dirty="0"/>
              <a:t> </a:t>
            </a:r>
            <a:r>
              <a:rPr lang="ru-RU" sz="4800" dirty="0" err="1"/>
              <a:t>держався</a:t>
            </a:r>
            <a:r>
              <a:rPr lang="ru-RU" sz="4800" dirty="0"/>
              <a:t> </a:t>
            </a:r>
            <a:r>
              <a:rPr lang="ru-RU" sz="4800" dirty="0" err="1"/>
              <a:t>від</a:t>
            </a:r>
            <a:r>
              <a:rPr lang="ru-RU" sz="4800" dirty="0"/>
              <a:t> </a:t>
            </a:r>
            <a:r>
              <a:rPr lang="ru-RU" sz="4800" dirty="0" err="1"/>
              <a:t>усіх</a:t>
            </a:r>
            <a:r>
              <a:rPr lang="ru-RU" sz="4800" dirty="0"/>
              <a:t> так далеко, </a:t>
            </a:r>
            <a:r>
              <a:rPr lang="ru-RU" sz="4800" dirty="0" err="1"/>
              <a:t>був</a:t>
            </a:r>
            <a:r>
              <a:rPr lang="ru-RU" sz="4800" dirty="0"/>
              <a:t> </a:t>
            </a:r>
            <a:r>
              <a:rPr lang="ru-RU" sz="4800" dirty="0" err="1"/>
              <a:t>такий</a:t>
            </a:r>
            <a:r>
              <a:rPr lang="ru-RU" sz="4800" dirty="0"/>
              <a:t> сором-</a:t>
            </a:r>
            <a:r>
              <a:rPr lang="ru-RU" sz="4800" dirty="0" err="1"/>
              <a:t>ливий</a:t>
            </a:r>
            <a:r>
              <a:rPr lang="ru-RU" sz="4800" dirty="0"/>
              <a:t> і </a:t>
            </a:r>
            <a:r>
              <a:rPr lang="ru-RU" sz="4800" dirty="0" err="1"/>
              <a:t>замкнений</a:t>
            </a:r>
            <a:r>
              <a:rPr lang="ru-RU" sz="4800" dirty="0"/>
              <a:t>, </a:t>
            </a:r>
            <a:r>
              <a:rPr lang="ru-RU" sz="4800" dirty="0" err="1"/>
              <a:t>що</a:t>
            </a:r>
            <a:r>
              <a:rPr lang="ru-RU" sz="4800" dirty="0"/>
              <a:t> </a:t>
            </a:r>
            <a:r>
              <a:rPr lang="ru-RU" sz="4800" dirty="0" err="1"/>
              <a:t>ніхто</a:t>
            </a:r>
            <a:r>
              <a:rPr lang="ru-RU" sz="4800" dirty="0"/>
              <a:t> не </a:t>
            </a:r>
            <a:r>
              <a:rPr lang="ru-RU" sz="4800" dirty="0" err="1"/>
              <a:t>міг</a:t>
            </a:r>
            <a:r>
              <a:rPr lang="ru-RU" sz="4800" dirty="0"/>
              <a:t> про </a:t>
            </a:r>
            <a:r>
              <a:rPr lang="ru-RU" sz="4800" dirty="0" err="1"/>
              <a:t>нього</a:t>
            </a:r>
            <a:r>
              <a:rPr lang="ru-RU" sz="4800" dirty="0"/>
              <a:t> </a:t>
            </a:r>
            <a:r>
              <a:rPr lang="ru-RU" sz="4800" dirty="0" err="1"/>
              <a:t>сказати</a:t>
            </a:r>
            <a:r>
              <a:rPr lang="ru-RU" sz="4800" dirty="0"/>
              <a:t>, </a:t>
            </a:r>
            <a:r>
              <a:rPr lang="ru-RU" sz="4800" dirty="0" err="1"/>
              <a:t>щоб</a:t>
            </a:r>
            <a:r>
              <a:rPr lang="ru-RU" sz="4800" dirty="0"/>
              <a:t> </a:t>
            </a:r>
            <a:r>
              <a:rPr lang="ru-RU" sz="4800" dirty="0" err="1"/>
              <a:t>глядів</a:t>
            </a:r>
            <a:r>
              <a:rPr lang="ru-RU" sz="4800" dirty="0"/>
              <a:t> за одною </a:t>
            </a:r>
            <a:r>
              <a:rPr lang="ru-RU" sz="4800" dirty="0" err="1"/>
              <a:t>довше</a:t>
            </a:r>
            <a:r>
              <a:rPr lang="ru-RU" sz="4800" dirty="0"/>
              <a:t>, </a:t>
            </a:r>
            <a:r>
              <a:rPr lang="ru-RU" sz="4800" dirty="0" err="1"/>
              <a:t>ніж</a:t>
            </a:r>
            <a:r>
              <a:rPr lang="ru-RU" sz="4800" dirty="0"/>
              <a:t> за другою (Михайло).</a:t>
            </a:r>
          </a:p>
          <a:p>
            <a:pPr marL="0" indent="0">
              <a:buNone/>
            </a:pPr>
            <a:endParaRPr lang="ru-RU" sz="4800" dirty="0"/>
          </a:p>
          <a:p>
            <a:pPr marL="0" indent="0">
              <a:buNone/>
            </a:pPr>
            <a:r>
              <a:rPr lang="ru-RU" sz="4800" dirty="0" smtClean="0"/>
              <a:t>Росте </a:t>
            </a:r>
            <a:r>
              <a:rPr lang="ru-RU" sz="4800" dirty="0"/>
              <a:t>й </a:t>
            </a:r>
            <a:r>
              <a:rPr lang="ru-RU" sz="4800" dirty="0" err="1"/>
              <a:t>горнеться</a:t>
            </a:r>
            <a:r>
              <a:rPr lang="ru-RU" sz="4800" dirty="0"/>
              <a:t> </a:t>
            </a:r>
            <a:r>
              <a:rPr lang="ru-RU" sz="4800" dirty="0" err="1"/>
              <a:t>кудись</a:t>
            </a:r>
            <a:r>
              <a:rPr lang="ru-RU" sz="4800" dirty="0"/>
              <a:t>... та не до доброго й не до нас. </a:t>
            </a:r>
            <a:r>
              <a:rPr lang="ru-RU" sz="4800" dirty="0" err="1"/>
              <a:t>Він</a:t>
            </a:r>
            <a:r>
              <a:rPr lang="ru-RU" sz="4800" dirty="0"/>
              <a:t> </a:t>
            </a:r>
            <a:r>
              <a:rPr lang="ru-RU" sz="4800" dirty="0" err="1"/>
              <a:t>роботи</a:t>
            </a:r>
            <a:r>
              <a:rPr lang="ru-RU" sz="4800" dirty="0"/>
              <a:t> </a:t>
            </a:r>
            <a:r>
              <a:rPr lang="ru-RU" sz="4800" dirty="0" err="1"/>
              <a:t>боїться</a:t>
            </a:r>
            <a:r>
              <a:rPr lang="ru-RU" sz="4800" dirty="0"/>
              <a:t>, </a:t>
            </a:r>
            <a:r>
              <a:rPr lang="ru-RU" sz="4800" dirty="0" err="1"/>
              <a:t>йому</a:t>
            </a:r>
            <a:r>
              <a:rPr lang="ru-RU" sz="4800" dirty="0"/>
              <a:t> </a:t>
            </a:r>
            <a:r>
              <a:rPr lang="ru-RU" sz="4800" dirty="0" err="1"/>
              <a:t>танець</a:t>
            </a:r>
            <a:r>
              <a:rPr lang="ru-RU" sz="4800" dirty="0"/>
              <a:t> у </a:t>
            </a:r>
            <a:r>
              <a:rPr lang="ru-RU" sz="4800" dirty="0" err="1"/>
              <a:t>голові</a:t>
            </a:r>
            <a:r>
              <a:rPr lang="ru-RU" sz="4800" dirty="0"/>
              <a:t>. </a:t>
            </a:r>
            <a:r>
              <a:rPr lang="ru-RU" sz="4800" dirty="0" err="1"/>
              <a:t>Зо</a:t>
            </a:r>
            <a:r>
              <a:rPr lang="ru-RU" sz="4800" dirty="0"/>
              <a:t> </a:t>
            </a:r>
            <a:r>
              <a:rPr lang="ru-RU" sz="4800" dirty="0" err="1"/>
              <a:t>стрільбою</a:t>
            </a:r>
            <a:r>
              <a:rPr lang="ru-RU" sz="4800" dirty="0"/>
              <a:t> ходив </a:t>
            </a:r>
            <a:r>
              <a:rPr lang="ru-RU" sz="4800" dirty="0" err="1"/>
              <a:t>би</a:t>
            </a:r>
            <a:r>
              <a:rPr lang="ru-RU" sz="4800" dirty="0"/>
              <a:t> день і </a:t>
            </a:r>
            <a:r>
              <a:rPr lang="ru-RU" sz="4800" dirty="0" err="1"/>
              <a:t>ніч</a:t>
            </a:r>
            <a:r>
              <a:rPr lang="ru-RU" sz="4800" dirty="0"/>
              <a:t> по </a:t>
            </a:r>
            <a:r>
              <a:rPr lang="ru-RU" sz="4800" dirty="0" err="1"/>
              <a:t>полі</a:t>
            </a:r>
            <a:r>
              <a:rPr lang="ru-RU" sz="4800" dirty="0"/>
              <a:t> й по </a:t>
            </a:r>
            <a:r>
              <a:rPr lang="ru-RU" sz="4800" dirty="0" err="1"/>
              <a:t>лісі</a:t>
            </a:r>
            <a:r>
              <a:rPr lang="ru-RU" sz="4800" dirty="0"/>
              <a:t>, а про хату </a:t>
            </a:r>
            <a:r>
              <a:rPr lang="ru-RU" sz="4800" dirty="0" err="1"/>
              <a:t>думає</a:t>
            </a:r>
            <a:r>
              <a:rPr lang="ru-RU" sz="4800" dirty="0"/>
              <a:t> </a:t>
            </a:r>
            <a:r>
              <a:rPr lang="ru-RU" sz="4800" dirty="0" err="1"/>
              <a:t>лише</a:t>
            </a:r>
            <a:r>
              <a:rPr lang="ru-RU" sz="4800" dirty="0"/>
              <a:t> </a:t>
            </a:r>
            <a:r>
              <a:rPr lang="ru-RU" sz="4800" dirty="0" err="1"/>
              <a:t>тоді</a:t>
            </a:r>
            <a:r>
              <a:rPr lang="ru-RU" sz="4800" dirty="0"/>
              <a:t>, коли </a:t>
            </a:r>
            <a:r>
              <a:rPr lang="ru-RU" sz="4800" dirty="0" err="1"/>
              <a:t>мамалиґа</a:t>
            </a:r>
            <a:r>
              <a:rPr lang="ru-RU" sz="4800" dirty="0"/>
              <a:t> на кружок </a:t>
            </a:r>
            <a:r>
              <a:rPr lang="ru-RU" sz="4800" dirty="0" err="1"/>
              <a:t>вивернеться</a:t>
            </a:r>
            <a:r>
              <a:rPr lang="ru-RU" sz="4800" dirty="0"/>
              <a:t> (</a:t>
            </a:r>
            <a:r>
              <a:rPr lang="ru-RU" sz="4800" dirty="0" err="1"/>
              <a:t>Івоніка</a:t>
            </a:r>
            <a:r>
              <a:rPr lang="ru-RU" sz="4800" dirty="0"/>
              <a:t> про Саву).</a:t>
            </a:r>
          </a:p>
          <a:p>
            <a:pPr marL="0" indent="0">
              <a:buNone/>
            </a:pPr>
            <a:endParaRPr lang="ru-RU" sz="4800" dirty="0"/>
          </a:p>
          <a:p>
            <a:pPr marL="0" indent="0">
              <a:buNone/>
            </a:pPr>
            <a:r>
              <a:rPr lang="ru-RU" sz="4800" dirty="0" err="1" smtClean="0"/>
              <a:t>Була</a:t>
            </a:r>
            <a:r>
              <a:rPr lang="ru-RU" sz="4800" dirty="0" smtClean="0"/>
              <a:t> </a:t>
            </a:r>
            <a:r>
              <a:rPr lang="ru-RU" sz="4800" dirty="0"/>
              <a:t>се слабосильна, </a:t>
            </a:r>
            <a:r>
              <a:rPr lang="ru-RU" sz="4800" dirty="0" err="1"/>
              <a:t>ще</a:t>
            </a:r>
            <a:r>
              <a:rPr lang="ru-RU" sz="4800" dirty="0"/>
              <a:t> </a:t>
            </a:r>
            <a:r>
              <a:rPr lang="ru-RU" sz="4800" dirty="0" err="1"/>
              <a:t>доволі</a:t>
            </a:r>
            <a:r>
              <a:rPr lang="ru-RU" sz="4800" dirty="0"/>
              <a:t> молода </a:t>
            </a:r>
            <a:r>
              <a:rPr lang="ru-RU" sz="4800" dirty="0" err="1"/>
              <a:t>жінка</a:t>
            </a:r>
            <a:r>
              <a:rPr lang="ru-RU" sz="4800" dirty="0"/>
              <a:t> з </a:t>
            </a:r>
            <a:r>
              <a:rPr lang="ru-RU" sz="4800" dirty="0" err="1"/>
              <a:t>ніжними</a:t>
            </a:r>
            <a:r>
              <a:rPr lang="ru-RU" sz="4800" dirty="0"/>
              <a:t> рисами </a:t>
            </a:r>
            <a:r>
              <a:rPr lang="ru-RU" sz="4800" dirty="0" err="1"/>
              <a:t>обличчя</a:t>
            </a:r>
            <a:r>
              <a:rPr lang="ru-RU" sz="4800" dirty="0"/>
              <a:t>, на </a:t>
            </a:r>
            <a:r>
              <a:rPr lang="ru-RU" sz="4800" dirty="0" err="1"/>
              <a:t>якім</a:t>
            </a:r>
            <a:r>
              <a:rPr lang="ru-RU" sz="4800" dirty="0"/>
              <a:t> за першим </a:t>
            </a:r>
            <a:r>
              <a:rPr lang="ru-RU" sz="4800" dirty="0" err="1"/>
              <a:t>поглядом</a:t>
            </a:r>
            <a:r>
              <a:rPr lang="ru-RU" sz="4800" dirty="0"/>
              <a:t> </a:t>
            </a:r>
            <a:r>
              <a:rPr lang="ru-RU" sz="4800" dirty="0" err="1"/>
              <a:t>було</a:t>
            </a:r>
            <a:r>
              <a:rPr lang="ru-RU" sz="4800" dirty="0"/>
              <a:t> </a:t>
            </a:r>
            <a:r>
              <a:rPr lang="ru-RU" sz="4800" dirty="0" err="1"/>
              <a:t>пізнати</a:t>
            </a:r>
            <a:r>
              <a:rPr lang="ru-RU" sz="4800" dirty="0"/>
              <a:t>, </a:t>
            </a:r>
            <a:r>
              <a:rPr lang="ru-RU" sz="4800" dirty="0" err="1"/>
              <a:t>що</a:t>
            </a:r>
            <a:r>
              <a:rPr lang="ru-RU" sz="4800" dirty="0"/>
              <a:t> тяжка, </a:t>
            </a:r>
            <a:r>
              <a:rPr lang="ru-RU" sz="4800" dirty="0" err="1"/>
              <a:t>ненастанна</a:t>
            </a:r>
            <a:r>
              <a:rPr lang="ru-RU" sz="4800" dirty="0"/>
              <a:t> </a:t>
            </a:r>
            <a:r>
              <a:rPr lang="ru-RU" sz="4800" dirty="0" err="1"/>
              <a:t>праця</a:t>
            </a:r>
            <a:r>
              <a:rPr lang="ru-RU" sz="4800" dirty="0"/>
              <a:t> й </a:t>
            </a:r>
            <a:r>
              <a:rPr lang="ru-RU" sz="4800" dirty="0" err="1"/>
              <a:t>жура</a:t>
            </a:r>
            <a:r>
              <a:rPr lang="ru-RU" sz="4800" dirty="0"/>
              <a:t>, </a:t>
            </a:r>
            <a:r>
              <a:rPr lang="ru-RU" sz="4800" dirty="0" err="1"/>
              <a:t>що</a:t>
            </a:r>
            <a:r>
              <a:rPr lang="ru-RU" sz="4800" dirty="0"/>
              <a:t> </a:t>
            </a:r>
            <a:r>
              <a:rPr lang="ru-RU" sz="4800" dirty="0" err="1"/>
              <a:t>гнітила</a:t>
            </a:r>
            <a:r>
              <a:rPr lang="ru-RU" sz="4800" dirty="0"/>
              <a:t> </a:t>
            </a:r>
            <a:r>
              <a:rPr lang="ru-RU" sz="4800" dirty="0" err="1"/>
              <a:t>її</a:t>
            </a:r>
            <a:r>
              <a:rPr lang="ru-RU" sz="4800" dirty="0"/>
              <a:t>, </a:t>
            </a:r>
            <a:r>
              <a:rPr lang="ru-RU" sz="4800" dirty="0" err="1"/>
              <a:t>надали</a:t>
            </a:r>
            <a:r>
              <a:rPr lang="ru-RU" sz="4800" dirty="0"/>
              <a:t> </a:t>
            </a:r>
            <a:r>
              <a:rPr lang="ru-RU" sz="4800" dirty="0" err="1"/>
              <a:t>їй</a:t>
            </a:r>
            <a:r>
              <a:rPr lang="ru-RU" sz="4800" dirty="0"/>
              <a:t> </a:t>
            </a:r>
            <a:r>
              <a:rPr lang="ru-RU" sz="4800" dirty="0" err="1"/>
              <a:t>п'ятно</a:t>
            </a:r>
            <a:r>
              <a:rPr lang="ru-RU" sz="4800" dirty="0"/>
              <a:t> </a:t>
            </a:r>
            <a:r>
              <a:rPr lang="ru-RU" sz="4800" dirty="0" err="1"/>
              <a:t>старості</a:t>
            </a:r>
            <a:r>
              <a:rPr lang="ru-RU" sz="4800" dirty="0"/>
              <a:t> (</a:t>
            </a:r>
            <a:r>
              <a:rPr lang="ru-RU" sz="4800" dirty="0" err="1"/>
              <a:t>Марія</a:t>
            </a:r>
            <a:r>
              <a:rPr lang="ru-RU" sz="4800" dirty="0"/>
              <a:t>).</a:t>
            </a:r>
          </a:p>
          <a:p>
            <a:pPr marL="0" indent="0">
              <a:buNone/>
            </a:pPr>
            <a:endParaRPr lang="ru-RU" sz="4800" dirty="0"/>
          </a:p>
          <a:p>
            <a:pPr marL="0" indent="0">
              <a:buNone/>
            </a:pPr>
            <a:r>
              <a:rPr lang="ru-RU" sz="4800" dirty="0" err="1" smtClean="0"/>
              <a:t>Середнього</a:t>
            </a:r>
            <a:r>
              <a:rPr lang="ru-RU" sz="4800" dirty="0" smtClean="0"/>
              <a:t> </a:t>
            </a:r>
            <a:r>
              <a:rPr lang="ru-RU" sz="4800" dirty="0"/>
              <a:t>росту, з темним, як </a:t>
            </a:r>
            <a:r>
              <a:rPr lang="ru-RU" sz="4800" dirty="0" err="1"/>
              <a:t>шовк</a:t>
            </a:r>
            <a:r>
              <a:rPr lang="ru-RU" sz="4800" dirty="0"/>
              <a:t>, </a:t>
            </a:r>
            <a:r>
              <a:rPr lang="ru-RU" sz="4800" dirty="0" err="1"/>
              <a:t>волоссям</a:t>
            </a:r>
            <a:r>
              <a:rPr lang="ru-RU" sz="4800" dirty="0"/>
              <a:t>... на око </a:t>
            </a:r>
            <a:r>
              <a:rPr lang="ru-RU" sz="4800" dirty="0" err="1"/>
              <a:t>ніжна</a:t>
            </a:r>
            <a:r>
              <a:rPr lang="ru-RU" sz="4800" dirty="0"/>
              <a:t>, </a:t>
            </a:r>
            <a:r>
              <a:rPr lang="ru-RU" sz="4800" dirty="0" err="1"/>
              <a:t>таїла</a:t>
            </a:r>
            <a:r>
              <a:rPr lang="ru-RU" sz="4800" dirty="0"/>
              <a:t> в </a:t>
            </a:r>
            <a:r>
              <a:rPr lang="ru-RU" sz="4800" dirty="0" err="1"/>
              <a:t>собі</a:t>
            </a:r>
            <a:r>
              <a:rPr lang="ru-RU" sz="4800" dirty="0"/>
              <a:t> силу та вабила до себе, </a:t>
            </a:r>
            <a:r>
              <a:rPr lang="ru-RU" sz="4800" dirty="0" err="1"/>
              <a:t>мов</a:t>
            </a:r>
            <a:r>
              <a:rPr lang="ru-RU" sz="4800" dirty="0"/>
              <a:t> </a:t>
            </a:r>
            <a:r>
              <a:rPr lang="ru-RU" sz="4800" dirty="0" err="1"/>
              <a:t>музика</a:t>
            </a:r>
            <a:r>
              <a:rPr lang="ru-RU" sz="4800" dirty="0"/>
              <a:t>, </a:t>
            </a:r>
            <a:r>
              <a:rPr lang="ru-RU" sz="4800" dirty="0" err="1"/>
              <a:t>гар-монією</a:t>
            </a:r>
            <a:r>
              <a:rPr lang="ru-RU" sz="4800" dirty="0"/>
              <a:t> </a:t>
            </a:r>
            <a:r>
              <a:rPr lang="ru-RU" sz="4800" dirty="0" err="1"/>
              <a:t>жіночності</a:t>
            </a:r>
            <a:r>
              <a:rPr lang="ru-RU" sz="4800" dirty="0"/>
              <a:t> (Анна).</a:t>
            </a:r>
          </a:p>
          <a:p>
            <a:pPr marL="0" indent="0">
              <a:buNone/>
            </a:pPr>
            <a:endParaRPr lang="ru-RU" sz="4800" dirty="0"/>
          </a:p>
          <a:p>
            <a:pPr marL="0" indent="0">
              <a:buNone/>
            </a:pPr>
            <a:r>
              <a:rPr lang="ru-RU" sz="4800" dirty="0"/>
              <a:t>...</a:t>
            </a:r>
            <a:r>
              <a:rPr lang="ru-RU" sz="4800" dirty="0" err="1" smtClean="0"/>
              <a:t>нічого</a:t>
            </a:r>
            <a:r>
              <a:rPr lang="ru-RU" sz="4800" dirty="0" smtClean="0"/>
              <a:t> </a:t>
            </a:r>
            <a:r>
              <a:rPr lang="ru-RU" sz="4800" dirty="0"/>
              <a:t>не мала, </a:t>
            </a:r>
            <a:r>
              <a:rPr lang="ru-RU" sz="4800" dirty="0" err="1"/>
              <a:t>була</a:t>
            </a:r>
            <a:r>
              <a:rPr lang="ru-RU" sz="4800" dirty="0"/>
              <a:t> убога, а </a:t>
            </a:r>
            <a:r>
              <a:rPr lang="ru-RU" sz="4800" dirty="0" err="1"/>
              <a:t>лиш</a:t>
            </a:r>
            <a:r>
              <a:rPr lang="ru-RU" sz="4800" dirty="0"/>
              <a:t> </a:t>
            </a:r>
            <a:r>
              <a:rPr lang="ru-RU" sz="4800" dirty="0" err="1"/>
              <a:t>виставлена</a:t>
            </a:r>
            <a:r>
              <a:rPr lang="ru-RU" sz="4800" dirty="0"/>
              <a:t> на </a:t>
            </a:r>
            <a:r>
              <a:rPr lang="ru-RU" sz="4800" dirty="0" err="1"/>
              <a:t>гнів</a:t>
            </a:r>
            <a:r>
              <a:rPr lang="ru-RU" sz="4800" dirty="0"/>
              <a:t> мате-</a:t>
            </a:r>
            <a:r>
              <a:rPr lang="ru-RU" sz="4800" dirty="0" err="1"/>
              <a:t>рі</a:t>
            </a:r>
            <a:r>
              <a:rPr lang="ru-RU" sz="4800" dirty="0"/>
              <a:t> і </a:t>
            </a:r>
            <a:r>
              <a:rPr lang="ru-RU" sz="4800" dirty="0" err="1"/>
              <a:t>штовханці</a:t>
            </a:r>
            <a:r>
              <a:rPr lang="ru-RU" sz="4800" dirty="0"/>
              <a:t> брата, </a:t>
            </a:r>
            <a:r>
              <a:rPr lang="ru-RU" sz="4800" dirty="0" err="1"/>
              <a:t>якою</a:t>
            </a:r>
            <a:r>
              <a:rPr lang="ru-RU" sz="4800" dirty="0"/>
              <a:t> </a:t>
            </a:r>
            <a:r>
              <a:rPr lang="ru-RU" sz="4800" dirty="0" err="1"/>
              <a:t>ні</a:t>
            </a:r>
            <a:r>
              <a:rPr lang="ru-RU" sz="4800" dirty="0"/>
              <a:t> один </a:t>
            </a:r>
            <a:r>
              <a:rPr lang="ru-RU" sz="4800" dirty="0" err="1"/>
              <a:t>хлопець</a:t>
            </a:r>
            <a:r>
              <a:rPr lang="ru-RU" sz="4800" dirty="0"/>
              <a:t> у </a:t>
            </a:r>
            <a:r>
              <a:rPr lang="ru-RU" sz="4800" dirty="0" err="1"/>
              <a:t>селі</a:t>
            </a:r>
            <a:r>
              <a:rPr lang="ru-RU" sz="4800" dirty="0"/>
              <a:t> не журив-</a:t>
            </a:r>
            <a:r>
              <a:rPr lang="ru-RU" sz="4800" dirty="0" err="1"/>
              <a:t>ся</a:t>
            </a:r>
            <a:r>
              <a:rPr lang="ru-RU" sz="4800" dirty="0"/>
              <a:t> (Анна).</a:t>
            </a:r>
          </a:p>
          <a:p>
            <a:pPr marL="0" indent="0">
              <a:buNone/>
            </a:pPr>
            <a:endParaRPr lang="ru-RU" sz="4800" dirty="0"/>
          </a:p>
          <a:p>
            <a:pPr marL="0" indent="0">
              <a:buNone/>
            </a:pPr>
            <a:r>
              <a:rPr lang="ru-RU" sz="4800" dirty="0" smtClean="0"/>
              <a:t>Вона </a:t>
            </a:r>
            <a:r>
              <a:rPr lang="ru-RU" sz="4800" dirty="0" err="1"/>
              <a:t>погана</a:t>
            </a:r>
            <a:r>
              <a:rPr lang="ru-RU" sz="4800" dirty="0"/>
              <a:t> </a:t>
            </a:r>
            <a:r>
              <a:rPr lang="ru-RU" sz="4800" dirty="0" err="1"/>
              <a:t>волошка</a:t>
            </a:r>
            <a:r>
              <a:rPr lang="ru-RU" sz="4800" dirty="0"/>
              <a:t>, </a:t>
            </a:r>
            <a:r>
              <a:rPr lang="ru-RU" sz="4800" dirty="0" err="1"/>
              <a:t>циганка</a:t>
            </a:r>
            <a:r>
              <a:rPr lang="ru-RU" sz="4800" dirty="0"/>
              <a:t>. </a:t>
            </a:r>
            <a:r>
              <a:rPr lang="ru-RU" sz="4800" dirty="0" err="1"/>
              <a:t>Дивися</a:t>
            </a:r>
            <a:r>
              <a:rPr lang="ru-RU" sz="4800" dirty="0"/>
              <a:t> на </a:t>
            </a:r>
            <a:r>
              <a:rPr lang="ru-RU" sz="4800" dirty="0" err="1"/>
              <a:t>її</a:t>
            </a:r>
            <a:r>
              <a:rPr lang="ru-RU" sz="4800" dirty="0"/>
              <a:t> </a:t>
            </a:r>
            <a:r>
              <a:rPr lang="ru-RU" sz="4800" dirty="0" err="1"/>
              <a:t>зуби</a:t>
            </a:r>
            <a:r>
              <a:rPr lang="ru-RU" sz="4800" dirty="0"/>
              <a:t> й на </a:t>
            </a:r>
            <a:r>
              <a:rPr lang="ru-RU" sz="4800" dirty="0" err="1"/>
              <a:t>її</a:t>
            </a:r>
            <a:r>
              <a:rPr lang="ru-RU" sz="4800" dirty="0"/>
              <a:t> рот! Як клубки з </a:t>
            </a:r>
            <a:r>
              <a:rPr lang="ru-RU" sz="4800" dirty="0" err="1"/>
              <a:t>м'яса</a:t>
            </a:r>
            <a:r>
              <a:rPr lang="ru-RU" sz="4800" dirty="0"/>
              <a:t> стоять </a:t>
            </a:r>
            <a:r>
              <a:rPr lang="ru-RU" sz="4800" dirty="0" err="1"/>
              <a:t>їй</a:t>
            </a:r>
            <a:r>
              <a:rPr lang="ru-RU" sz="4800" dirty="0"/>
              <a:t> в </a:t>
            </a:r>
            <a:r>
              <a:rPr lang="ru-RU" sz="4800" dirty="0" err="1"/>
              <a:t>лиці</a:t>
            </a:r>
            <a:r>
              <a:rPr lang="ru-RU" sz="4800" dirty="0"/>
              <a:t>! </a:t>
            </a:r>
            <a:r>
              <a:rPr lang="ru-RU" sz="4800" dirty="0" err="1"/>
              <a:t>Чи</a:t>
            </a:r>
            <a:r>
              <a:rPr lang="ru-RU" sz="4800" dirty="0"/>
              <a:t> вона </a:t>
            </a:r>
            <a:r>
              <a:rPr lang="ru-RU" sz="4800" dirty="0" err="1"/>
              <a:t>чим</a:t>
            </a:r>
            <a:r>
              <a:rPr lang="ru-RU" sz="4800" dirty="0"/>
              <a:t> при-</a:t>
            </a:r>
            <a:r>
              <a:rPr lang="ru-RU" sz="4800" dirty="0" err="1"/>
              <a:t>чарувала</a:t>
            </a:r>
            <a:r>
              <a:rPr lang="ru-RU" sz="4800" dirty="0"/>
              <a:t> тебе? </a:t>
            </a:r>
            <a:r>
              <a:rPr lang="ru-RU" sz="4800" dirty="0" err="1"/>
              <a:t>Дивися</a:t>
            </a:r>
            <a:r>
              <a:rPr lang="ru-RU" sz="4800" dirty="0"/>
              <a:t>, яка вона </a:t>
            </a:r>
            <a:r>
              <a:rPr lang="ru-RU" sz="4800" dirty="0" err="1"/>
              <a:t>погана</a:t>
            </a:r>
            <a:r>
              <a:rPr lang="ru-RU" sz="4800" dirty="0"/>
              <a:t>! </a:t>
            </a:r>
            <a:r>
              <a:rPr lang="ru-RU" sz="4800" dirty="0" err="1"/>
              <a:t>Чоло</a:t>
            </a:r>
            <a:r>
              <a:rPr lang="ru-RU" sz="4800" dirty="0"/>
              <a:t> </a:t>
            </a:r>
            <a:r>
              <a:rPr lang="ru-RU" sz="4800" dirty="0" err="1"/>
              <a:t>волоссям</a:t>
            </a:r>
            <a:r>
              <a:rPr lang="ru-RU" sz="4800" dirty="0"/>
              <a:t> за-росло, а </a:t>
            </a:r>
            <a:r>
              <a:rPr lang="ru-RU" sz="4800" dirty="0" err="1"/>
              <a:t>очі</a:t>
            </a:r>
            <a:r>
              <a:rPr lang="ru-RU" sz="4800" dirty="0"/>
              <a:t>, як у </a:t>
            </a:r>
            <a:r>
              <a:rPr lang="ru-RU" sz="4800" dirty="0" err="1"/>
              <a:t>чортиці</a:t>
            </a:r>
            <a:r>
              <a:rPr lang="ru-RU" sz="4800" dirty="0"/>
              <a:t> </a:t>
            </a:r>
            <a:r>
              <a:rPr lang="ru-RU" sz="4800" dirty="0" err="1"/>
              <a:t>або</a:t>
            </a:r>
            <a:r>
              <a:rPr lang="ru-RU" sz="4800" dirty="0"/>
              <a:t> в </a:t>
            </a:r>
            <a:r>
              <a:rPr lang="ru-RU" sz="4800" dirty="0" err="1"/>
              <a:t>голодної</a:t>
            </a:r>
            <a:r>
              <a:rPr lang="ru-RU" sz="4800" dirty="0"/>
              <a:t> собаки! (Михайло </a:t>
            </a:r>
            <a:r>
              <a:rPr lang="ru-RU" sz="4800" dirty="0" err="1"/>
              <a:t>Савіпро</a:t>
            </a:r>
            <a:r>
              <a:rPr lang="ru-RU" sz="4800" dirty="0"/>
              <a:t> </a:t>
            </a:r>
            <a:r>
              <a:rPr lang="ru-RU" sz="4800" dirty="0" err="1"/>
              <a:t>Рахіру</a:t>
            </a:r>
            <a:r>
              <a:rPr lang="ru-RU" sz="4800" dirty="0"/>
              <a:t>).</a:t>
            </a:r>
          </a:p>
          <a:p>
            <a:pPr marL="0" indent="0">
              <a:buNone/>
            </a:pPr>
            <a:endParaRPr lang="ru-RU" sz="4800" dirty="0"/>
          </a:p>
          <a:p>
            <a:pPr marL="0" indent="0">
              <a:buNone/>
            </a:pPr>
            <a:r>
              <a:rPr lang="ru-RU" sz="4800" dirty="0" smtClean="0"/>
              <a:t>Не </a:t>
            </a:r>
            <a:r>
              <a:rPr lang="ru-RU" sz="4800" dirty="0"/>
              <a:t>для тебе, </a:t>
            </a:r>
            <a:r>
              <a:rPr lang="ru-RU" sz="4800" dirty="0" err="1"/>
              <a:t>синку</a:t>
            </a:r>
            <a:r>
              <a:rPr lang="ru-RU" sz="4800" dirty="0"/>
              <a:t>, </a:t>
            </a:r>
            <a:r>
              <a:rPr lang="ru-RU" sz="4800" dirty="0" err="1"/>
              <a:t>була</a:t>
            </a:r>
            <a:r>
              <a:rPr lang="ru-RU" sz="4800" dirty="0"/>
              <a:t> вона, а </a:t>
            </a:r>
            <a:r>
              <a:rPr lang="ru-RU" sz="4800" dirty="0" err="1"/>
              <a:t>ти</a:t>
            </a:r>
            <a:r>
              <a:rPr lang="ru-RU" sz="4800" dirty="0"/>
              <a:t> для </a:t>
            </a:r>
            <a:r>
              <a:rPr lang="ru-RU" sz="4800" dirty="0" err="1"/>
              <a:t>неї</a:t>
            </a:r>
            <a:r>
              <a:rPr lang="ru-RU" sz="4800" dirty="0"/>
              <a:t>! </a:t>
            </a:r>
            <a:r>
              <a:rPr lang="ru-RU" sz="4800" dirty="0" err="1"/>
              <a:t>Ти</a:t>
            </a:r>
            <a:r>
              <a:rPr lang="ru-RU" sz="4800" dirty="0"/>
              <a:t> ходив по </a:t>
            </a:r>
            <a:r>
              <a:rPr lang="ru-RU" sz="4800" dirty="0" err="1"/>
              <a:t>ній</a:t>
            </a:r>
            <a:r>
              <a:rPr lang="ru-RU" sz="4800" dirty="0"/>
              <a:t>, </a:t>
            </a:r>
            <a:r>
              <a:rPr lang="ru-RU" sz="4800" dirty="0" err="1"/>
              <a:t>плекав</a:t>
            </a:r>
            <a:r>
              <a:rPr lang="ru-RU" sz="4800" dirty="0"/>
              <a:t> </a:t>
            </a:r>
            <a:r>
              <a:rPr lang="ru-RU" sz="4800" dirty="0" err="1"/>
              <a:t>її</a:t>
            </a:r>
            <a:r>
              <a:rPr lang="ru-RU" sz="4800" dirty="0"/>
              <a:t>, а як </a:t>
            </a:r>
            <a:r>
              <a:rPr lang="ru-RU" sz="4800" dirty="0" err="1"/>
              <a:t>виріс</a:t>
            </a:r>
            <a:r>
              <a:rPr lang="ru-RU" sz="4800" dirty="0"/>
              <a:t> і став </a:t>
            </a:r>
            <a:r>
              <a:rPr lang="ru-RU" sz="4800" dirty="0" err="1"/>
              <a:t>годний</a:t>
            </a:r>
            <a:r>
              <a:rPr lang="ru-RU" sz="4800" dirty="0"/>
              <a:t>, вона отворила </a:t>
            </a:r>
            <a:r>
              <a:rPr lang="ru-RU" sz="4800" dirty="0" err="1"/>
              <a:t>пащу</a:t>
            </a:r>
            <a:r>
              <a:rPr lang="ru-RU" sz="4800" dirty="0"/>
              <a:t> й забрала тебе! (</a:t>
            </a:r>
            <a:r>
              <a:rPr lang="ru-RU" sz="4800" dirty="0" err="1"/>
              <a:t>Івоніка</a:t>
            </a:r>
            <a:r>
              <a:rPr lang="ru-RU" sz="4800" dirty="0"/>
              <a:t> над </a:t>
            </a:r>
            <a:r>
              <a:rPr lang="ru-RU" sz="4800" dirty="0" err="1"/>
              <a:t>труною</a:t>
            </a:r>
            <a:r>
              <a:rPr lang="ru-RU" sz="4800" dirty="0"/>
              <a:t> </a:t>
            </a:r>
            <a:r>
              <a:rPr lang="ru-RU" sz="4800" dirty="0" err="1"/>
              <a:t>Михайла</a:t>
            </a:r>
            <a:r>
              <a:rPr lang="ru-RU" sz="4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258386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</TotalTime>
  <Words>1878</Words>
  <Application>Microsoft Office PowerPoint</Application>
  <PresentationFormat>Экран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Кобилянська Ольга Юліанівна  «Земля»</vt:lpstr>
      <vt:lpstr>Біографія</vt:lpstr>
      <vt:lpstr>Оглядові події</vt:lpstr>
      <vt:lpstr>неоромантизм</vt:lpstr>
      <vt:lpstr>Презентация PowerPoint</vt:lpstr>
      <vt:lpstr>«Земля»</vt:lpstr>
      <vt:lpstr>Сюжет</vt:lpstr>
      <vt:lpstr>Презентация PowerPoint</vt:lpstr>
      <vt:lpstr>Цитати до образів</vt:lpstr>
      <vt:lpstr>Ольга Кобилянська була великою письменницею, бо час нічого не заподіяв її творам, а тільки утвердив їх у нашому народі...  (В. Земляк)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Кобилянська Ольга Юліанівна  «Земля»</dc:title>
  <dc:creator>Админ</dc:creator>
  <cp:lastModifiedBy>Админ</cp:lastModifiedBy>
  <cp:revision>6</cp:revision>
  <dcterms:created xsi:type="dcterms:W3CDTF">2014-05-06T14:43:39Z</dcterms:created>
  <dcterms:modified xsi:type="dcterms:W3CDTF">2014-05-06T19:54:26Z</dcterms:modified>
</cp:coreProperties>
</file>