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30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899D0-C5CC-438D-A6B5-41BE4B5A6ADC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8793A-1EAD-466A-84FB-9FF79009CE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8793A-1EAD-466A-84FB-9FF79009CE9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8793A-1EAD-466A-84FB-9FF79009CE9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8793A-1EAD-466A-84FB-9FF79009CE9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8DEA0-827E-40C8-B33F-9D5E18ABBB47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96F8-7A4B-446D-B937-FF390B839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FFC000"/>
                </a:solidFill>
              </a:rPr>
              <a:t>Презентація на тему:                        Образна </a:t>
            </a:r>
            <a:r>
              <a:rPr lang="uk-UA" sz="4000" dirty="0" smtClean="0">
                <a:solidFill>
                  <a:srgbClr val="FFC000"/>
                </a:solidFill>
              </a:rPr>
              <a:t>символіка вірша Івана Малковича </a:t>
            </a:r>
            <a:r>
              <a:rPr lang="uk-UA" sz="4000" dirty="0" err="1" smtClean="0">
                <a:solidFill>
                  <a:srgbClr val="FFC000"/>
                </a:solidFill>
              </a:rPr>
              <a:t>“Із</a:t>
            </a:r>
            <a:r>
              <a:rPr lang="uk-UA" sz="4000" dirty="0" smtClean="0">
                <a:solidFill>
                  <a:srgbClr val="FFC000"/>
                </a:solidFill>
              </a:rPr>
              <a:t> янголом на </a:t>
            </a:r>
            <a:r>
              <a:rPr lang="uk-UA" sz="4000" dirty="0" err="1" smtClean="0">
                <a:solidFill>
                  <a:srgbClr val="FFC000"/>
                </a:solidFill>
              </a:rPr>
              <a:t>плечі”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857224" y="6857999"/>
            <a:ext cx="7572428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</a:rPr>
              <a:t>        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Рисунок 3" descr="img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204864"/>
            <a:ext cx="7632848" cy="446449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Іван Малкович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4714876" cy="564357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dirty="0" smtClean="0"/>
              <a:t>     Поет</a:t>
            </a:r>
            <a:r>
              <a:rPr lang="ru-RU" sz="2800" dirty="0"/>
              <a:t>, </a:t>
            </a:r>
            <a:r>
              <a:rPr lang="ru-RU" sz="2800" dirty="0" err="1"/>
              <a:t>видавець</a:t>
            </a:r>
            <a:r>
              <a:rPr lang="ru-RU" sz="2800" dirty="0"/>
              <a:t>. </a:t>
            </a:r>
            <a:r>
              <a:rPr lang="ru-RU" sz="2800" dirty="0" err="1"/>
              <a:t>Народився</a:t>
            </a:r>
            <a:r>
              <a:rPr lang="ru-RU" sz="2800" dirty="0"/>
              <a:t> в с. </a:t>
            </a:r>
            <a:r>
              <a:rPr lang="ru-RU" sz="2800" dirty="0" err="1"/>
              <a:t>Березові</a:t>
            </a:r>
            <a:r>
              <a:rPr lang="ru-RU" sz="2800" dirty="0"/>
              <a:t> </a:t>
            </a:r>
            <a:r>
              <a:rPr lang="ru-RU" sz="2800" dirty="0" err="1"/>
              <a:t>Нижнього</a:t>
            </a:r>
            <a:r>
              <a:rPr lang="ru-RU" sz="2800" dirty="0"/>
              <a:t> </a:t>
            </a:r>
            <a:r>
              <a:rPr lang="ru-RU" sz="2800" dirty="0" err="1"/>
              <a:t>Косівського</a:t>
            </a:r>
            <a:r>
              <a:rPr lang="ru-RU" sz="2800" dirty="0"/>
              <a:t> району на </a:t>
            </a:r>
            <a:r>
              <a:rPr lang="ru-RU" sz="2800" dirty="0" err="1"/>
              <a:t>Івано-Франківщині</a:t>
            </a:r>
            <a:r>
              <a:rPr lang="ru-RU" sz="2800" dirty="0"/>
              <a:t> у </a:t>
            </a:r>
            <a:r>
              <a:rPr lang="ru-RU" sz="2800" dirty="0" err="1"/>
              <a:t>селянській</a:t>
            </a:r>
            <a:r>
              <a:rPr lang="ru-RU" sz="2800" dirty="0"/>
              <a:t> </a:t>
            </a:r>
            <a:r>
              <a:rPr lang="ru-RU" sz="2800" dirty="0" err="1"/>
              <a:t>родині</a:t>
            </a:r>
            <a:r>
              <a:rPr lang="ru-RU" sz="2800" dirty="0"/>
              <a:t>. </a:t>
            </a:r>
            <a:r>
              <a:rPr lang="ru-RU" sz="2800" dirty="0" err="1"/>
              <a:t>Закінчив</a:t>
            </a:r>
            <a:r>
              <a:rPr lang="ru-RU" sz="2800" dirty="0"/>
              <a:t> </a:t>
            </a:r>
            <a:r>
              <a:rPr lang="ru-RU" sz="2800" dirty="0" err="1"/>
              <a:t>скрипковий</a:t>
            </a:r>
            <a:r>
              <a:rPr lang="ru-RU" sz="2800" dirty="0"/>
              <a:t> </a:t>
            </a:r>
            <a:r>
              <a:rPr lang="ru-RU" sz="2800" dirty="0" err="1"/>
              <a:t>клас</a:t>
            </a:r>
            <a:r>
              <a:rPr lang="ru-RU" sz="2800" dirty="0"/>
              <a:t> </a:t>
            </a:r>
            <a:r>
              <a:rPr lang="ru-RU" sz="2800" dirty="0" err="1"/>
              <a:t>Івано-Франківського</a:t>
            </a:r>
            <a:r>
              <a:rPr lang="ru-RU" sz="2800" dirty="0"/>
              <a:t> </a:t>
            </a:r>
            <a:r>
              <a:rPr lang="ru-RU" sz="2800" dirty="0" err="1"/>
              <a:t>музичного</a:t>
            </a:r>
            <a:r>
              <a:rPr lang="ru-RU" sz="2800" dirty="0"/>
              <a:t> училища.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закінчення</a:t>
            </a:r>
            <a:r>
              <a:rPr lang="ru-RU" sz="2800" dirty="0"/>
              <a:t> </a:t>
            </a:r>
            <a:r>
              <a:rPr lang="ru-RU" sz="2800" dirty="0" err="1"/>
              <a:t>філологічного</a:t>
            </a:r>
            <a:r>
              <a:rPr lang="ru-RU" sz="2800" dirty="0"/>
              <a:t> факультету </a:t>
            </a:r>
            <a:r>
              <a:rPr lang="ru-RU" sz="2800" dirty="0" err="1"/>
              <a:t>Київського</a:t>
            </a:r>
            <a:r>
              <a:rPr lang="ru-RU" sz="2800" dirty="0"/>
              <a:t> державного </a:t>
            </a:r>
            <a:r>
              <a:rPr lang="ru-RU" sz="2800" dirty="0" err="1"/>
              <a:t>університету</a:t>
            </a:r>
            <a:r>
              <a:rPr lang="ru-RU" sz="2800" dirty="0"/>
              <a:t> </a:t>
            </a:r>
            <a:r>
              <a:rPr lang="ru-RU" sz="2800" dirty="0" err="1"/>
              <a:t>імені</a:t>
            </a:r>
            <a:r>
              <a:rPr lang="ru-RU" sz="2800" dirty="0"/>
              <a:t> Т. Г. </a:t>
            </a:r>
            <a:r>
              <a:rPr lang="ru-RU" sz="2800" dirty="0" err="1"/>
              <a:t>Шевченка</a:t>
            </a:r>
            <a:r>
              <a:rPr lang="ru-RU" sz="2800" dirty="0"/>
              <a:t> </a:t>
            </a:r>
            <a:r>
              <a:rPr lang="ru-RU" sz="2800" dirty="0" err="1"/>
              <a:t>працював</a:t>
            </a:r>
            <a:r>
              <a:rPr lang="ru-RU" sz="2800" dirty="0"/>
              <a:t> редактором </a:t>
            </a:r>
            <a:r>
              <a:rPr lang="ru-RU" sz="2800" dirty="0" err="1"/>
              <a:t>видавництв</a:t>
            </a:r>
            <a:r>
              <a:rPr lang="ru-RU" sz="2800" dirty="0"/>
              <a:t> «Веселка», «Молодь». </a:t>
            </a:r>
            <a:r>
              <a:rPr lang="ru-RU" sz="2800" dirty="0" err="1"/>
              <a:t>Тоді</a:t>
            </a:r>
            <a:r>
              <a:rPr lang="ru-RU" sz="2800" dirty="0"/>
              <a:t> ним </a:t>
            </a:r>
            <a:r>
              <a:rPr lang="ru-RU" sz="2800" dirty="0" err="1"/>
              <a:t>було</a:t>
            </a:r>
            <a:r>
              <a:rPr lang="ru-RU" sz="2800" dirty="0"/>
              <a:t> </a:t>
            </a:r>
            <a:r>
              <a:rPr lang="ru-RU" sz="2800" dirty="0" err="1"/>
              <a:t>підготовлено</a:t>
            </a:r>
            <a:r>
              <a:rPr lang="ru-RU" sz="2800" dirty="0"/>
              <a:t> до </a:t>
            </a:r>
            <a:r>
              <a:rPr lang="ru-RU" sz="2800" dirty="0" err="1"/>
              <a:t>друку</a:t>
            </a:r>
            <a:r>
              <a:rPr lang="ru-RU" sz="2800" dirty="0"/>
              <a:t> </a:t>
            </a:r>
            <a:r>
              <a:rPr lang="ru-RU" sz="2800" dirty="0" err="1"/>
              <a:t>чимало</a:t>
            </a:r>
            <a:r>
              <a:rPr lang="ru-RU" sz="2800" dirty="0"/>
              <a:t> </a:t>
            </a:r>
            <a:r>
              <a:rPr lang="ru-RU" sz="2800" dirty="0" err="1"/>
              <a:t>гарних</a:t>
            </a:r>
            <a:r>
              <a:rPr lang="ru-RU" sz="2800" dirty="0"/>
              <a:t> </a:t>
            </a:r>
            <a:r>
              <a:rPr lang="ru-RU" sz="2800" dirty="0" err="1" smtClean="0"/>
              <a:t>видань,а</a:t>
            </a:r>
            <a:r>
              <a:rPr lang="ru-RU" sz="2800" dirty="0" smtClean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задумів</a:t>
            </a:r>
            <a:r>
              <a:rPr lang="ru-RU" sz="2800" dirty="0"/>
              <a:t> </a:t>
            </a:r>
            <a:r>
              <a:rPr lang="ru-RU" sz="2800" dirty="0" err="1"/>
              <a:t>було</a:t>
            </a:r>
            <a:r>
              <a:rPr lang="ru-RU" sz="2800" dirty="0"/>
              <a:t> </a:t>
            </a:r>
            <a:r>
              <a:rPr lang="ru-RU" sz="2800" dirty="0" err="1"/>
              <a:t>ще</a:t>
            </a:r>
            <a:r>
              <a:rPr lang="ru-RU" sz="2800" dirty="0"/>
              <a:t> </a:t>
            </a:r>
            <a:r>
              <a:rPr lang="ru-RU" sz="2800" dirty="0" err="1"/>
              <a:t>більше</a:t>
            </a:r>
            <a:r>
              <a:rPr lang="ru-RU" sz="2800" dirty="0"/>
              <a:t>. </a:t>
            </a:r>
          </a:p>
        </p:txBody>
      </p:sp>
      <p:pic>
        <p:nvPicPr>
          <p:cNvPr id="4" name="Рисунок 3" descr="123029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1571612"/>
            <a:ext cx="4500562" cy="464347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Балада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Із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янголом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плечі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noFill/>
        </p:spPr>
        <p:txBody>
          <a:bodyPr>
            <a:normAutofit fontScale="70000" lnSpcReduction="20000"/>
          </a:bodyPr>
          <a:lstStyle/>
          <a:p>
            <a:pPr fontAlgn="ctr">
              <a:buNone/>
            </a:pPr>
            <a:r>
              <a:rPr lang="ru-RU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Цей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твір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дав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назву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однойменній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збірці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І.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Малковича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«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Із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янголом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плечі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». Вона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була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видана 1997 року.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Поезія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має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підзаголовок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«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Старосвітська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балада</a:t>
            </a:r>
            <a:r>
              <a:rPr lang="ru-RU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».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Біблійна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легенда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стверджує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людину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супроводжують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житті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янгол-охоронець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та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чорт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підбиває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дурні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справи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Хтось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може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подумати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людини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нічого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залежить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Однак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так: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саме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людина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вибирає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кого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слухати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отже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як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їй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чинити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будувати</a:t>
            </a:r>
            <a:r>
              <a:rPr lang="ru-R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власне</a:t>
            </a:r>
            <a:r>
              <a:rPr lang="ru-RU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45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життя</a:t>
            </a:r>
            <a:r>
              <a:rPr lang="ru-RU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sz="51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500174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Художні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образи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балади</a:t>
            </a:r>
            <a:r>
              <a:rPr lang="ru-RU" dirty="0" smtClean="0">
                <a:solidFill>
                  <a:srgbClr val="002060"/>
                </a:solidFill>
              </a:rPr>
              <a:t>               «</a:t>
            </a:r>
            <a:r>
              <a:rPr lang="ru-RU" dirty="0" err="1">
                <a:solidFill>
                  <a:srgbClr val="002060"/>
                </a:solidFill>
              </a:rPr>
              <a:t>Із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янголом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плечі</a:t>
            </a:r>
            <a:r>
              <a:rPr lang="ru-RU" dirty="0">
                <a:solidFill>
                  <a:srgbClr val="002060"/>
                </a:solidFill>
              </a:rPr>
              <a:t>»</a:t>
            </a:r>
          </a:p>
        </p:txBody>
      </p:sp>
      <p:pic>
        <p:nvPicPr>
          <p:cNvPr id="29" name="Содержимое 28" descr="Рисунок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5720" y="1462608"/>
            <a:ext cx="8501122" cy="518110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4643438" cy="621508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Людину, за </a:t>
            </a:r>
            <a:r>
              <a:rPr lang="ru-RU" dirty="0" err="1" smtClean="0"/>
              <a:t>біблійною</a:t>
            </a:r>
            <a:r>
              <a:rPr lang="ru-RU" dirty="0" smtClean="0"/>
              <a:t> легендою, </a:t>
            </a:r>
            <a:r>
              <a:rPr lang="ru-RU" dirty="0" err="1" smtClean="0"/>
              <a:t>супроводжує</a:t>
            </a:r>
            <a:r>
              <a:rPr lang="ru-RU" dirty="0" smtClean="0"/>
              <a:t> в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янгол-охоронець</a:t>
            </a:r>
            <a:r>
              <a:rPr lang="ru-RU" dirty="0" smtClean="0"/>
              <a:t>. Але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право </a:t>
            </a:r>
            <a:r>
              <a:rPr lang="ru-RU" dirty="0" err="1" smtClean="0"/>
              <a:t>вибирати</a:t>
            </a:r>
            <a:r>
              <a:rPr lang="ru-RU" dirty="0" smtClean="0"/>
              <a:t>, як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чинити</a:t>
            </a:r>
            <a:r>
              <a:rPr lang="ru-RU" dirty="0" smtClean="0"/>
              <a:t>,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Хтось</a:t>
            </a:r>
            <a:r>
              <a:rPr lang="ru-RU" dirty="0" smtClean="0"/>
              <a:t> </a:t>
            </a:r>
            <a:r>
              <a:rPr lang="ru-RU" dirty="0" err="1" smtClean="0"/>
              <a:t>вибирає</a:t>
            </a:r>
            <a:r>
              <a:rPr lang="ru-RU" dirty="0" smtClean="0"/>
              <a:t> для себе </a:t>
            </a:r>
            <a:r>
              <a:rPr lang="ru-RU" dirty="0" err="1" smtClean="0"/>
              <a:t>важкі</a:t>
            </a:r>
            <a:r>
              <a:rPr lang="ru-RU" dirty="0" smtClean="0"/>
              <a:t> шляхи, </a:t>
            </a:r>
            <a:r>
              <a:rPr lang="ru-RU" dirty="0" err="1" smtClean="0"/>
              <a:t>хтось</a:t>
            </a:r>
            <a:r>
              <a:rPr lang="ru-RU" dirty="0" smtClean="0"/>
              <a:t> — </a:t>
            </a:r>
            <a:r>
              <a:rPr lang="ru-RU" dirty="0" err="1" smtClean="0"/>
              <a:t>легші</a:t>
            </a:r>
            <a:r>
              <a:rPr lang="ru-RU" dirty="0" smtClean="0"/>
              <a:t>. </a:t>
            </a:r>
            <a:r>
              <a:rPr lang="ru-RU" dirty="0" err="1" smtClean="0"/>
              <a:t>Ліричний</a:t>
            </a:r>
            <a:r>
              <a:rPr lang="ru-RU" dirty="0" smtClean="0"/>
              <a:t> герой </a:t>
            </a:r>
            <a:r>
              <a:rPr lang="ru-RU" dirty="0" err="1" smtClean="0"/>
              <a:t>поезії</a:t>
            </a:r>
            <a:r>
              <a:rPr lang="ru-RU" dirty="0" smtClean="0"/>
              <a:t> І. </a:t>
            </a:r>
            <a:r>
              <a:rPr lang="ru-RU" dirty="0" err="1" smtClean="0"/>
              <a:t>Малковича</a:t>
            </a:r>
            <a:r>
              <a:rPr lang="ru-RU" dirty="0" smtClean="0"/>
              <a:t> «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янголом</a:t>
            </a:r>
            <a:r>
              <a:rPr lang="ru-RU" dirty="0" smtClean="0"/>
              <a:t> на </a:t>
            </a:r>
            <a:r>
              <a:rPr lang="ru-RU" dirty="0" err="1" smtClean="0"/>
              <a:t>плечі</a:t>
            </a:r>
            <a:r>
              <a:rPr lang="ru-RU" dirty="0" smtClean="0"/>
              <a:t>», як </a:t>
            </a:r>
            <a:r>
              <a:rPr lang="ru-RU" dirty="0" err="1" smtClean="0"/>
              <a:t>бачимо</a:t>
            </a:r>
            <a:r>
              <a:rPr lang="ru-RU" dirty="0" smtClean="0"/>
              <a:t>, </a:t>
            </a:r>
            <a:r>
              <a:rPr lang="ru-RU" dirty="0" err="1" smtClean="0"/>
              <a:t>обрав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важкий</a:t>
            </a:r>
            <a:r>
              <a:rPr lang="ru-RU" dirty="0" smtClean="0"/>
              <a:t> шлях </a:t>
            </a:r>
            <a:r>
              <a:rPr lang="ru-RU" dirty="0" err="1" smtClean="0"/>
              <a:t>пошуків</a:t>
            </a:r>
            <a:r>
              <a:rPr lang="ru-RU" dirty="0" smtClean="0"/>
              <a:t>, </a:t>
            </a:r>
            <a:r>
              <a:rPr lang="ru-RU" dirty="0" err="1" smtClean="0"/>
              <a:t>долання</a:t>
            </a:r>
            <a:r>
              <a:rPr lang="ru-RU" dirty="0" smtClean="0"/>
              <a:t> </a:t>
            </a:r>
            <a:r>
              <a:rPr lang="ru-RU" dirty="0" err="1" smtClean="0"/>
              <a:t>перешкод</a:t>
            </a:r>
            <a:r>
              <a:rPr lang="ru-RU" dirty="0" smtClean="0"/>
              <a:t>. І як </a:t>
            </a:r>
            <a:r>
              <a:rPr lang="ru-RU" dirty="0" err="1" smtClean="0"/>
              <a:t>важливо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стало </a:t>
            </a:r>
            <a:r>
              <a:rPr lang="ru-RU" dirty="0" err="1" smtClean="0"/>
              <a:t>снаги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сил пройти </a:t>
            </a:r>
            <a:r>
              <a:rPr lang="ru-RU" dirty="0" err="1" smtClean="0"/>
              <a:t>цей</a:t>
            </a:r>
            <a:r>
              <a:rPr lang="ru-RU" dirty="0" smtClean="0"/>
              <a:t> шлях, коли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янгол</a:t>
            </a:r>
            <a:r>
              <a:rPr lang="ru-RU" dirty="0" smtClean="0"/>
              <a:t> «</a:t>
            </a:r>
            <a:r>
              <a:rPr lang="ru-RU" dirty="0" err="1" smtClean="0"/>
              <a:t>ледь</a:t>
            </a:r>
            <a:r>
              <a:rPr lang="ru-RU" dirty="0" smtClean="0"/>
              <a:t> </a:t>
            </a:r>
            <a:r>
              <a:rPr lang="ru-RU" dirty="0" err="1" smtClean="0"/>
              <a:t>живий</a:t>
            </a:r>
            <a:r>
              <a:rPr lang="ru-RU" dirty="0" smtClean="0"/>
              <a:t>» </a:t>
            </a:r>
            <a:r>
              <a:rPr lang="ru-RU" dirty="0" err="1" smtClean="0"/>
              <a:t>від</a:t>
            </a:r>
            <a:r>
              <a:rPr lang="ru-RU" dirty="0" smtClean="0"/>
              <a:t> утоми!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названий «</a:t>
            </a:r>
            <a:r>
              <a:rPr lang="ru-RU" dirty="0" err="1" smtClean="0"/>
              <a:t>старосвітською</a:t>
            </a:r>
            <a:r>
              <a:rPr lang="ru-RU" dirty="0" smtClean="0"/>
              <a:t> </a:t>
            </a:r>
            <a:r>
              <a:rPr lang="ru-RU" dirty="0" err="1" smtClean="0"/>
              <a:t>баладою</a:t>
            </a:r>
            <a:r>
              <a:rPr lang="ru-RU" dirty="0" smtClean="0"/>
              <a:t>»,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звучать </a:t>
            </a:r>
            <a:r>
              <a:rPr lang="ru-RU" dirty="0" err="1" smtClean="0"/>
              <a:t>цілком</a:t>
            </a:r>
            <a:r>
              <a:rPr lang="ru-RU" dirty="0" smtClean="0"/>
              <a:t> актуально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донині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53397594_ang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692696"/>
            <a:ext cx="3528392" cy="468052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Пройти </a:t>
            </a:r>
            <a:r>
              <a:rPr lang="ru-RU" dirty="0" err="1" smtClean="0">
                <a:solidFill>
                  <a:schemeClr val="bg1"/>
                </a:solidFill>
              </a:rPr>
              <a:t>життєвий</a:t>
            </a:r>
            <a:r>
              <a:rPr lang="ru-RU" dirty="0" smtClean="0">
                <a:solidFill>
                  <a:schemeClr val="bg1"/>
                </a:solidFill>
              </a:rPr>
              <a:t> шлях </a:t>
            </a:r>
            <a:r>
              <a:rPr lang="ru-RU" dirty="0" err="1" smtClean="0">
                <a:solidFill>
                  <a:schemeClr val="bg1"/>
                </a:solidFill>
              </a:rPr>
              <a:t>можна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по-різному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err="1" smtClean="0">
                <a:solidFill>
                  <a:schemeClr val="bg1"/>
                </a:solidFill>
              </a:rPr>
              <a:t>обираючи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тернисті</a:t>
            </a:r>
            <a:r>
              <a:rPr lang="ru-RU" dirty="0" smtClean="0">
                <a:solidFill>
                  <a:schemeClr val="bg1"/>
                </a:solidFill>
              </a:rPr>
              <a:t> стежки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пряму</a:t>
            </a:r>
            <a:r>
              <a:rPr lang="ru-RU" dirty="0" smtClean="0">
                <a:solidFill>
                  <a:schemeClr val="bg1"/>
                </a:solidFill>
              </a:rPr>
              <a:t> дорогу. </a:t>
            </a:r>
            <a:r>
              <a:rPr lang="ru-RU" dirty="0" err="1" smtClean="0">
                <a:solidFill>
                  <a:schemeClr val="bg1"/>
                </a:solidFill>
              </a:rPr>
              <a:t>Ліричний</a:t>
            </a:r>
            <a:r>
              <a:rPr lang="ru-RU" dirty="0" smtClean="0">
                <a:solidFill>
                  <a:schemeClr val="bg1"/>
                </a:solidFill>
              </a:rPr>
              <a:t> герой </a:t>
            </a:r>
            <a:r>
              <a:rPr lang="ru-RU" dirty="0" err="1" smtClean="0">
                <a:solidFill>
                  <a:schemeClr val="bg1"/>
                </a:solidFill>
              </a:rPr>
              <a:t>поезії</a:t>
            </a:r>
            <a:r>
              <a:rPr lang="ru-RU" dirty="0" smtClean="0">
                <a:solidFill>
                  <a:schemeClr val="bg1"/>
                </a:solidFill>
              </a:rPr>
              <a:t> І. </a:t>
            </a:r>
            <a:r>
              <a:rPr lang="ru-RU" dirty="0" err="1" smtClean="0">
                <a:solidFill>
                  <a:schemeClr val="bg1"/>
                </a:solidFill>
              </a:rPr>
              <a:t>Малковича</a:t>
            </a:r>
            <a:r>
              <a:rPr lang="ru-RU" dirty="0" smtClean="0">
                <a:solidFill>
                  <a:schemeClr val="bg1"/>
                </a:solidFill>
              </a:rPr>
              <a:t> «</a:t>
            </a:r>
            <a:r>
              <a:rPr lang="ru-RU" dirty="0" err="1" smtClean="0">
                <a:solidFill>
                  <a:schemeClr val="bg1"/>
                </a:solidFill>
              </a:rPr>
              <a:t>Із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янголом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плечі</a:t>
            </a:r>
            <a:r>
              <a:rPr lang="ru-RU" dirty="0" smtClean="0">
                <a:solidFill>
                  <a:schemeClr val="bg1"/>
                </a:solidFill>
              </a:rPr>
              <a:t>» </a:t>
            </a:r>
            <a:r>
              <a:rPr lang="ru-RU" dirty="0" err="1" smtClean="0">
                <a:solidFill>
                  <a:schemeClr val="bg1"/>
                </a:solidFill>
              </a:rPr>
              <a:t>обрав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важкий</a:t>
            </a:r>
            <a:r>
              <a:rPr lang="ru-RU" dirty="0" smtClean="0">
                <a:solidFill>
                  <a:schemeClr val="bg1"/>
                </a:solidFill>
              </a:rPr>
              <a:t> шлях.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пошук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призначення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долання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перешкод</a:t>
            </a:r>
            <a:r>
              <a:rPr lang="ru-RU" dirty="0" smtClean="0">
                <a:solidFill>
                  <a:schemeClr val="bg1"/>
                </a:solidFill>
              </a:rPr>
              <a:t> на шляху до </a:t>
            </a:r>
            <a:r>
              <a:rPr lang="ru-RU" dirty="0" err="1" smtClean="0">
                <a:solidFill>
                  <a:schemeClr val="bg1"/>
                </a:solidFill>
              </a:rPr>
              <a:t>пізнання</a:t>
            </a:r>
            <a:r>
              <a:rPr lang="ru-RU" dirty="0" smtClean="0">
                <a:solidFill>
                  <a:schemeClr val="bg1"/>
                </a:solidFill>
              </a:rPr>
              <a:t> самого себе та </a:t>
            </a:r>
            <a:r>
              <a:rPr lang="ru-RU" dirty="0" err="1" smtClean="0">
                <a:solidFill>
                  <a:schemeClr val="bg1"/>
                </a:solidFill>
              </a:rPr>
              <a:t>сенсу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життя</a:t>
            </a:r>
            <a:r>
              <a:rPr lang="ru-RU" dirty="0" smtClean="0">
                <a:solidFill>
                  <a:schemeClr val="bg1"/>
                </a:solidFill>
              </a:rPr>
              <a:t>. Пройти </a:t>
            </a:r>
            <a:r>
              <a:rPr lang="ru-RU" dirty="0" err="1" smtClean="0">
                <a:solidFill>
                  <a:schemeClr val="bg1"/>
                </a:solidFill>
              </a:rPr>
              <a:t>цей</a:t>
            </a:r>
            <a:r>
              <a:rPr lang="ru-RU" dirty="0" smtClean="0">
                <a:solidFill>
                  <a:schemeClr val="bg1"/>
                </a:solidFill>
              </a:rPr>
              <a:t> шлях </a:t>
            </a:r>
            <a:r>
              <a:rPr lang="ru-RU" dirty="0" err="1" smtClean="0">
                <a:solidFill>
                  <a:schemeClr val="bg1"/>
                </a:solidFill>
              </a:rPr>
              <a:t>людина</a:t>
            </a:r>
            <a:r>
              <a:rPr lang="ru-RU" dirty="0" smtClean="0">
                <a:solidFill>
                  <a:schemeClr val="bg1"/>
                </a:solidFill>
              </a:rPr>
              <a:t> повинна сама. </a:t>
            </a:r>
            <a:r>
              <a:rPr lang="ru-RU" dirty="0" err="1" smtClean="0">
                <a:solidFill>
                  <a:schemeClr val="bg1"/>
                </a:solidFill>
              </a:rPr>
              <a:t>Подорожній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виснажений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навіть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янгол</a:t>
            </a:r>
            <a:r>
              <a:rPr lang="ru-RU" dirty="0" smtClean="0">
                <a:solidFill>
                  <a:schemeClr val="bg1"/>
                </a:solidFill>
              </a:rPr>
              <a:t> «</a:t>
            </a:r>
            <a:r>
              <a:rPr lang="ru-RU" dirty="0" err="1" smtClean="0">
                <a:solidFill>
                  <a:schemeClr val="bg1"/>
                </a:solidFill>
              </a:rPr>
              <a:t>ледь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живий</a:t>
            </a:r>
            <a:r>
              <a:rPr lang="ru-RU" dirty="0" smtClean="0">
                <a:solidFill>
                  <a:schemeClr val="bg1"/>
                </a:solidFill>
              </a:rPr>
              <a:t>»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утоми, а </a:t>
            </a:r>
            <a:r>
              <a:rPr lang="ru-RU" dirty="0" err="1" smtClean="0">
                <a:solidFill>
                  <a:schemeClr val="bg1"/>
                </a:solidFill>
              </a:rPr>
              <a:t>людині</a:t>
            </a:r>
            <a:r>
              <a:rPr lang="ru-RU" dirty="0" smtClean="0">
                <a:solidFill>
                  <a:schemeClr val="bg1"/>
                </a:solidFill>
              </a:rPr>
              <a:t> — </a:t>
            </a:r>
            <a:r>
              <a:rPr lang="ru-RU" dirty="0" err="1" smtClean="0">
                <a:solidFill>
                  <a:schemeClr val="bg1"/>
                </a:solidFill>
              </a:rPr>
              <a:t>ще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важче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Висновок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sz="3500" dirty="0" smtClean="0"/>
              <a:t>Отже,образна </a:t>
            </a:r>
            <a:r>
              <a:rPr lang="uk-UA" sz="3500" dirty="0" err="1" smtClean="0"/>
              <a:t>символика</a:t>
            </a:r>
            <a:r>
              <a:rPr lang="uk-UA" sz="3500" dirty="0" smtClean="0"/>
              <a:t> відіграє важливу роль у вірші Івана Малковича </a:t>
            </a:r>
            <a:r>
              <a:rPr lang="uk-UA" sz="3500" dirty="0" err="1" smtClean="0"/>
              <a:t>“Із</a:t>
            </a:r>
            <a:r>
              <a:rPr lang="uk-UA" sz="3500" dirty="0" smtClean="0"/>
              <a:t> янголом на </a:t>
            </a:r>
            <a:r>
              <a:rPr lang="uk-UA" sz="3500" dirty="0" err="1" smtClean="0"/>
              <a:t>плечі”.Без</a:t>
            </a:r>
            <a:r>
              <a:rPr lang="uk-UA" sz="3500" dirty="0" smtClean="0"/>
              <a:t> неї цей вірш не можливо відчути </a:t>
            </a:r>
            <a:r>
              <a:rPr lang="uk-UA" sz="3500" dirty="0" err="1" smtClean="0"/>
              <a:t>взагалі.Настрій</a:t>
            </a:r>
            <a:r>
              <a:rPr lang="uk-UA" sz="3500" dirty="0" smtClean="0"/>
              <a:t> був би не таким,який ми розуміємо </a:t>
            </a:r>
            <a:r>
              <a:rPr lang="uk-UA" sz="3500" dirty="0" err="1" smtClean="0"/>
              <a:t>зараз.Весь</a:t>
            </a:r>
            <a:r>
              <a:rPr lang="uk-UA" sz="3500" dirty="0" smtClean="0"/>
              <a:t> сенс вірша став би втрачений. Усі життєві дороговкази зникли </a:t>
            </a:r>
            <a:r>
              <a:rPr lang="uk-UA" sz="3500" dirty="0" err="1" smtClean="0"/>
              <a:t>б.Символи</a:t>
            </a:r>
            <a:r>
              <a:rPr lang="uk-UA" sz="3500" dirty="0" smtClean="0"/>
              <a:t> допомагають нам зрозуміти вірш,те,що хоче нам передати автор своїми словами,усі його думки,побажання,</a:t>
            </a:r>
            <a:r>
              <a:rPr lang="uk-UA" sz="3500" dirty="0" err="1" smtClean="0"/>
              <a:t>застереження.У</a:t>
            </a:r>
            <a:r>
              <a:rPr lang="uk-UA" sz="3500" dirty="0" smtClean="0"/>
              <a:t> цьому йому допомагають саме образи-символи.</a:t>
            </a:r>
            <a:endParaRPr lang="ru-RU" sz="35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293</TotalTime>
  <Words>348</Words>
  <Application>Microsoft Office PowerPoint</Application>
  <PresentationFormat>Экран (4:3)</PresentationFormat>
  <Paragraphs>14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Презентація на тему:                        Образна символіка вірша Івана Малковича “Із янголом на плечі”</vt:lpstr>
      <vt:lpstr>Іван Малкович</vt:lpstr>
      <vt:lpstr>  Балада «Із янголом на плечі»</vt:lpstr>
      <vt:lpstr>Художні образи балади               «Із янголом на плечі»</vt:lpstr>
      <vt:lpstr>Слайд 5</vt:lpstr>
      <vt:lpstr>Слайд 6</vt:lpstr>
      <vt:lpstr>Висновок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всьому світу здатна довести,що палко люблю Україну!</dc:title>
  <dc:creator>Sonya</dc:creator>
  <cp:lastModifiedBy>Sonya</cp:lastModifiedBy>
  <cp:revision>31</cp:revision>
  <dcterms:created xsi:type="dcterms:W3CDTF">2015-02-11T14:44:42Z</dcterms:created>
  <dcterms:modified xsi:type="dcterms:W3CDTF">2015-02-14T14:24:58Z</dcterms:modified>
</cp:coreProperties>
</file>