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07349C3-E5D1-45A9-8DBF-1A84540A2A7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D28B91-AAC8-4494-BF23-D7ECBC9FE2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Балада</a:t>
            </a:r>
            <a:r>
              <a:rPr lang="ru-RU" dirty="0" smtClean="0"/>
              <a:t> про </a:t>
            </a:r>
            <a:r>
              <a:rPr lang="ru-RU" dirty="0" err="1" smtClean="0"/>
              <a:t>соняшник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Мигуля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7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392488" cy="59093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Висновок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(У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Балада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Драч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допомогою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яскра­вих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прозорих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образів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висловлює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свою думку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щодо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взагалі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поета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творця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Але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виходить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поет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створює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але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ніби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причарувавши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одного разу юнака,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навіки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перетворює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сповнює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життя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новим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смислом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ставить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Драч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пи­тання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первинність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поета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поет є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творцем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віршів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підкоряє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поетову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душу? Напевно, так. І, на мою думку,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свою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відповідь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людина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пише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зачарована красою слова,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магічною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силою, поет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пише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писати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Таку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свою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позицію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висловлює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Драч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яскравій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по-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справжньому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сонячній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Баладі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».)</a:t>
            </a:r>
            <a:endParaRPr lang="ru-RU" dirty="0"/>
          </a:p>
        </p:txBody>
      </p:sp>
      <p:pic>
        <p:nvPicPr>
          <p:cNvPr id="5122" name="Picture 2" descr="http://zakarpattya.net.ua/eshop/dbases/zo2008_3_11_7_25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16" y="764704"/>
            <a:ext cx="396722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398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33"/>
            <a:ext cx="8532440" cy="66787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В  </a:t>
            </a:r>
            <a:r>
              <a:rPr lang="ru-RU" sz="1400" dirty="0" err="1" smtClean="0"/>
              <a:t>соняшника</a:t>
            </a:r>
            <a:r>
              <a:rPr lang="ru-RU" sz="1400" dirty="0" smtClean="0"/>
              <a:t> 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 руки  й  ноги,</a:t>
            </a:r>
          </a:p>
          <a:p>
            <a:r>
              <a:rPr lang="ru-RU" sz="1400" dirty="0" err="1" smtClean="0"/>
              <a:t>Було</a:t>
            </a:r>
            <a:r>
              <a:rPr lang="ru-RU" sz="1400" dirty="0" smtClean="0"/>
              <a:t>  </a:t>
            </a:r>
            <a:r>
              <a:rPr lang="ru-RU" sz="1400" dirty="0" err="1" smtClean="0"/>
              <a:t>тіло</a:t>
            </a:r>
            <a:r>
              <a:rPr lang="ru-RU" sz="1400" dirty="0" smtClean="0"/>
              <a:t>  </a:t>
            </a:r>
            <a:r>
              <a:rPr lang="ru-RU" sz="1400" dirty="0" err="1" smtClean="0"/>
              <a:t>шорстке</a:t>
            </a:r>
            <a:r>
              <a:rPr lang="ru-RU" sz="1400" dirty="0" smtClean="0"/>
              <a:t>  і  </a:t>
            </a:r>
            <a:r>
              <a:rPr lang="ru-RU" sz="1400" dirty="0" err="1" smtClean="0"/>
              <a:t>зелене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Він</a:t>
            </a:r>
            <a:r>
              <a:rPr lang="ru-RU" sz="1400" dirty="0" smtClean="0"/>
              <a:t>  </a:t>
            </a:r>
            <a:r>
              <a:rPr lang="ru-RU" sz="1400" dirty="0" err="1" smtClean="0"/>
              <a:t>бігав</a:t>
            </a:r>
            <a:r>
              <a:rPr lang="ru-RU" sz="1400" dirty="0" smtClean="0"/>
              <a:t>  </a:t>
            </a:r>
            <a:r>
              <a:rPr lang="ru-RU" sz="1400" dirty="0" err="1" smtClean="0"/>
              <a:t>наввипередки</a:t>
            </a:r>
            <a:r>
              <a:rPr lang="ru-RU" sz="1400" dirty="0" smtClean="0"/>
              <a:t>    </a:t>
            </a:r>
            <a:r>
              <a:rPr lang="ru-RU" sz="1400" dirty="0" err="1" smtClean="0"/>
              <a:t>вітром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Він</a:t>
            </a:r>
            <a:r>
              <a:rPr lang="ru-RU" sz="1400" dirty="0" smtClean="0"/>
              <a:t>  </a:t>
            </a:r>
            <a:r>
              <a:rPr lang="ru-RU" sz="1400" dirty="0" err="1" smtClean="0"/>
              <a:t>вилазив</a:t>
            </a:r>
            <a:r>
              <a:rPr lang="ru-RU" sz="1400" dirty="0" smtClean="0"/>
              <a:t>  на  грушу  і  рвав  у  пазуху  </a:t>
            </a:r>
            <a:r>
              <a:rPr lang="ru-RU" sz="1400" dirty="0" err="1" smtClean="0"/>
              <a:t>гнилиці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І  </a:t>
            </a:r>
            <a:r>
              <a:rPr lang="ru-RU" sz="1400" dirty="0" err="1" smtClean="0"/>
              <a:t>купався</a:t>
            </a:r>
            <a:r>
              <a:rPr lang="ru-RU" sz="1400" dirty="0" smtClean="0"/>
              <a:t>  коло  </a:t>
            </a:r>
            <a:r>
              <a:rPr lang="ru-RU" sz="1400" dirty="0" err="1" smtClean="0"/>
              <a:t>млина</a:t>
            </a:r>
            <a:r>
              <a:rPr lang="ru-RU" sz="1400" dirty="0" smtClean="0"/>
              <a:t>  і  лежав  у  </a:t>
            </a:r>
            <a:r>
              <a:rPr lang="ru-RU" sz="1400" dirty="0" err="1" smtClean="0"/>
              <a:t>піску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І  </a:t>
            </a:r>
            <a:r>
              <a:rPr lang="ru-RU" sz="1400" dirty="0" err="1" smtClean="0"/>
              <a:t>стріляв</a:t>
            </a:r>
            <a:r>
              <a:rPr lang="ru-RU" sz="1400" dirty="0" smtClean="0"/>
              <a:t>  </a:t>
            </a:r>
            <a:r>
              <a:rPr lang="ru-RU" sz="1400" dirty="0" err="1" smtClean="0"/>
              <a:t>горобців</a:t>
            </a:r>
            <a:r>
              <a:rPr lang="ru-RU" sz="1400" dirty="0" smtClean="0"/>
              <a:t>  з  рогатки.</a:t>
            </a:r>
          </a:p>
          <a:p>
            <a:r>
              <a:rPr lang="ru-RU" sz="1400" dirty="0" err="1" smtClean="0"/>
              <a:t>Він</a:t>
            </a:r>
            <a:r>
              <a:rPr lang="ru-RU" sz="1400" dirty="0" smtClean="0"/>
              <a:t>  </a:t>
            </a:r>
            <a:r>
              <a:rPr lang="ru-RU" sz="1400" dirty="0" err="1" smtClean="0"/>
              <a:t>стрибав</a:t>
            </a:r>
            <a:r>
              <a:rPr lang="ru-RU" sz="1400" dirty="0" smtClean="0"/>
              <a:t>  на  </a:t>
            </a:r>
            <a:r>
              <a:rPr lang="ru-RU" sz="1400" dirty="0" err="1" smtClean="0"/>
              <a:t>одній</a:t>
            </a:r>
            <a:r>
              <a:rPr lang="ru-RU" sz="1400" dirty="0" smtClean="0"/>
              <a:t>  </a:t>
            </a:r>
            <a:r>
              <a:rPr lang="ru-RU" sz="1400" dirty="0" err="1" smtClean="0"/>
              <a:t>нозі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Щоб</a:t>
            </a:r>
            <a:r>
              <a:rPr lang="ru-RU" sz="1400" dirty="0" smtClean="0"/>
              <a:t>  </a:t>
            </a:r>
            <a:r>
              <a:rPr lang="ru-RU" sz="1400" dirty="0" err="1" smtClean="0"/>
              <a:t>вилити</a:t>
            </a:r>
            <a:r>
              <a:rPr lang="ru-RU" sz="1400" dirty="0" smtClean="0"/>
              <a:t>  з  </a:t>
            </a:r>
            <a:r>
              <a:rPr lang="ru-RU" sz="1400" dirty="0" err="1" smtClean="0"/>
              <a:t>вуха</a:t>
            </a:r>
            <a:r>
              <a:rPr lang="ru-RU" sz="1400" dirty="0" smtClean="0"/>
              <a:t>  воду,</a:t>
            </a:r>
          </a:p>
          <a:p>
            <a:r>
              <a:rPr lang="ru-RU" sz="1400" dirty="0" smtClean="0"/>
              <a:t>І  </a:t>
            </a:r>
            <a:r>
              <a:rPr lang="ru-RU" sz="1400" dirty="0" err="1" smtClean="0"/>
              <a:t>раптом</a:t>
            </a:r>
            <a:r>
              <a:rPr lang="ru-RU" sz="1400" dirty="0" smtClean="0"/>
              <a:t>  </a:t>
            </a:r>
            <a:r>
              <a:rPr lang="ru-RU" sz="1400" dirty="0" err="1" smtClean="0"/>
              <a:t>побачив</a:t>
            </a:r>
            <a:r>
              <a:rPr lang="ru-RU" sz="1400" dirty="0" smtClean="0"/>
              <a:t>  </a:t>
            </a:r>
            <a:r>
              <a:rPr lang="ru-RU" sz="1400" dirty="0" err="1" smtClean="0"/>
              <a:t>сонце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Красиве</a:t>
            </a:r>
            <a:r>
              <a:rPr lang="ru-RU" sz="1400" dirty="0" smtClean="0"/>
              <a:t>  </a:t>
            </a:r>
            <a:r>
              <a:rPr lang="ru-RU" sz="1400" dirty="0" err="1" smtClean="0"/>
              <a:t>засмагле</a:t>
            </a:r>
            <a:r>
              <a:rPr lang="ru-RU" sz="1400" dirty="0" smtClean="0"/>
              <a:t>  </a:t>
            </a:r>
            <a:r>
              <a:rPr lang="ru-RU" sz="1400" dirty="0" err="1" smtClean="0"/>
              <a:t>сонце</a:t>
            </a:r>
            <a:endParaRPr lang="ru-RU" sz="1400" dirty="0" smtClean="0"/>
          </a:p>
          <a:p>
            <a:r>
              <a:rPr lang="ru-RU" sz="1400" dirty="0" smtClean="0"/>
              <a:t>В  </a:t>
            </a:r>
            <a:r>
              <a:rPr lang="ru-RU" sz="1400" dirty="0" err="1" smtClean="0"/>
              <a:t>золотих</a:t>
            </a:r>
            <a:r>
              <a:rPr lang="ru-RU" sz="1400" dirty="0" smtClean="0"/>
              <a:t>  переливах  </a:t>
            </a:r>
            <a:r>
              <a:rPr lang="ru-RU" sz="1400" dirty="0" err="1" smtClean="0"/>
              <a:t>кучерів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У  </a:t>
            </a:r>
            <a:r>
              <a:rPr lang="ru-RU" sz="1400" dirty="0" err="1" smtClean="0"/>
              <a:t>червоній</a:t>
            </a:r>
            <a:r>
              <a:rPr lang="ru-RU" sz="1400" dirty="0" smtClean="0"/>
              <a:t>  </a:t>
            </a:r>
            <a:r>
              <a:rPr lang="ru-RU" sz="1400" dirty="0" err="1" smtClean="0"/>
              <a:t>сорочці</a:t>
            </a:r>
            <a:r>
              <a:rPr lang="ru-RU" sz="1400" dirty="0" smtClean="0"/>
              <a:t>  </a:t>
            </a:r>
            <a:r>
              <a:rPr lang="ru-RU" sz="1400" dirty="0" err="1" smtClean="0"/>
              <a:t>навипуск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Що</a:t>
            </a:r>
            <a:r>
              <a:rPr lang="ru-RU" sz="1400" dirty="0" smtClean="0"/>
              <a:t>  </a:t>
            </a:r>
            <a:r>
              <a:rPr lang="ru-RU" sz="1400" dirty="0" err="1" smtClean="0"/>
              <a:t>їхало</a:t>
            </a:r>
            <a:r>
              <a:rPr lang="ru-RU" sz="1400" dirty="0" smtClean="0"/>
              <a:t>  на  </a:t>
            </a:r>
            <a:r>
              <a:rPr lang="ru-RU" sz="1400" dirty="0" err="1" smtClean="0"/>
              <a:t>велосипеді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Обминаючи</a:t>
            </a:r>
            <a:r>
              <a:rPr lang="ru-RU" sz="1400" dirty="0" smtClean="0"/>
              <a:t>  хмари  у  </a:t>
            </a:r>
            <a:r>
              <a:rPr lang="ru-RU" sz="1400" dirty="0" err="1" smtClean="0"/>
              <a:t>небі</a:t>
            </a:r>
            <a:r>
              <a:rPr lang="ru-RU" sz="1400" dirty="0" smtClean="0"/>
              <a:t>…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І  застиг 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 на  роки  і  на  </a:t>
            </a:r>
            <a:r>
              <a:rPr lang="ru-RU" sz="1400" dirty="0" err="1" smtClean="0"/>
              <a:t>століття</a:t>
            </a:r>
            <a:endParaRPr lang="ru-RU" sz="1400" dirty="0" smtClean="0"/>
          </a:p>
          <a:p>
            <a:r>
              <a:rPr lang="ru-RU" sz="1400" dirty="0" smtClean="0"/>
              <a:t>В  золотому  </a:t>
            </a:r>
            <a:r>
              <a:rPr lang="ru-RU" sz="1400" dirty="0" err="1" smtClean="0"/>
              <a:t>німому</a:t>
            </a:r>
            <a:r>
              <a:rPr lang="ru-RU" sz="1400" dirty="0" smtClean="0"/>
              <a:t>  </a:t>
            </a:r>
            <a:r>
              <a:rPr lang="ru-RU" sz="1400" dirty="0" err="1" smtClean="0"/>
              <a:t>захопленні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-Дайте  </a:t>
            </a:r>
            <a:r>
              <a:rPr lang="ru-RU" sz="1400" dirty="0" err="1" smtClean="0"/>
              <a:t>покататись</a:t>
            </a:r>
            <a:r>
              <a:rPr lang="ru-RU" sz="1400" dirty="0" smtClean="0"/>
              <a:t>,  дядьку!</a:t>
            </a:r>
          </a:p>
          <a:p>
            <a:r>
              <a:rPr lang="ru-RU" sz="1400" dirty="0" smtClean="0"/>
              <a:t>А  </a:t>
            </a:r>
            <a:r>
              <a:rPr lang="ru-RU" sz="1400" dirty="0" err="1" smtClean="0"/>
              <a:t>ні</a:t>
            </a:r>
            <a:r>
              <a:rPr lang="ru-RU" sz="1400" dirty="0" smtClean="0"/>
              <a:t>,  то  </a:t>
            </a:r>
            <a:r>
              <a:rPr lang="ru-RU" sz="1400" dirty="0" err="1" smtClean="0"/>
              <a:t>візміть</a:t>
            </a:r>
            <a:r>
              <a:rPr lang="ru-RU" sz="1400" dirty="0" smtClean="0"/>
              <a:t>  </a:t>
            </a:r>
            <a:r>
              <a:rPr lang="ru-RU" sz="1400" dirty="0" err="1" smtClean="0"/>
              <a:t>хоч</a:t>
            </a:r>
            <a:r>
              <a:rPr lang="ru-RU" sz="1400" dirty="0" smtClean="0"/>
              <a:t>  на  раму.</a:t>
            </a:r>
          </a:p>
          <a:p>
            <a:r>
              <a:rPr lang="ru-RU" sz="1400" dirty="0" smtClean="0"/>
              <a:t>Дядьку,  </a:t>
            </a:r>
            <a:r>
              <a:rPr lang="ru-RU" sz="1400" dirty="0" err="1" smtClean="0"/>
              <a:t>хіба</a:t>
            </a:r>
            <a:r>
              <a:rPr lang="ru-RU" sz="1400" dirty="0" smtClean="0"/>
              <a:t>  Вам  шкода?!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err="1" smtClean="0"/>
              <a:t>Поезіє</a:t>
            </a:r>
            <a:r>
              <a:rPr lang="ru-RU" sz="1400" dirty="0" smtClean="0"/>
              <a:t>,  </a:t>
            </a:r>
            <a:r>
              <a:rPr lang="ru-RU" sz="1400" dirty="0" err="1" smtClean="0"/>
              <a:t>сонце</a:t>
            </a:r>
            <a:r>
              <a:rPr lang="ru-RU" sz="1400" dirty="0" smtClean="0"/>
              <a:t>  </a:t>
            </a:r>
            <a:r>
              <a:rPr lang="ru-RU" sz="1400" dirty="0" err="1" smtClean="0"/>
              <a:t>моє</a:t>
            </a:r>
            <a:r>
              <a:rPr lang="ru-RU" sz="1400" dirty="0" smtClean="0"/>
              <a:t>  </a:t>
            </a:r>
            <a:r>
              <a:rPr lang="ru-RU" sz="1400" dirty="0" err="1" smtClean="0"/>
              <a:t>оранжеве</a:t>
            </a:r>
            <a:r>
              <a:rPr lang="ru-RU" sz="1400" dirty="0" smtClean="0"/>
              <a:t>!</a:t>
            </a:r>
          </a:p>
          <a:p>
            <a:r>
              <a:rPr lang="ru-RU" sz="1400" dirty="0" err="1" smtClean="0"/>
              <a:t>Щомиті</a:t>
            </a:r>
            <a:r>
              <a:rPr lang="ru-RU" sz="1400" dirty="0" smtClean="0"/>
              <a:t>  </a:t>
            </a:r>
            <a:r>
              <a:rPr lang="ru-RU" sz="1400" dirty="0" err="1" smtClean="0"/>
              <a:t>якийсь</a:t>
            </a:r>
            <a:r>
              <a:rPr lang="ru-RU" sz="1400" dirty="0" smtClean="0"/>
              <a:t>  </a:t>
            </a:r>
            <a:r>
              <a:rPr lang="ru-RU" sz="1400" dirty="0" err="1" smtClean="0"/>
              <a:t>хлопчисько</a:t>
            </a:r>
            <a:endParaRPr lang="ru-RU" sz="1400" dirty="0" smtClean="0"/>
          </a:p>
          <a:p>
            <a:r>
              <a:rPr lang="ru-RU" sz="1400" dirty="0" err="1" smtClean="0"/>
              <a:t>Відкриває</a:t>
            </a:r>
            <a:r>
              <a:rPr lang="ru-RU" sz="1400" dirty="0" smtClean="0"/>
              <a:t>  тебе  для  себе,</a:t>
            </a:r>
          </a:p>
          <a:p>
            <a:r>
              <a:rPr lang="ru-RU" sz="1400" dirty="0" err="1" smtClean="0"/>
              <a:t>Щоб</a:t>
            </a:r>
            <a:r>
              <a:rPr lang="ru-RU" sz="1400" dirty="0" smtClean="0"/>
              <a:t>  стати  </a:t>
            </a:r>
            <a:r>
              <a:rPr lang="ru-RU" sz="1400" dirty="0" err="1" smtClean="0"/>
              <a:t>навіки</a:t>
            </a:r>
            <a:r>
              <a:rPr lang="ru-RU" sz="1400" dirty="0" smtClean="0"/>
              <a:t>  </a:t>
            </a:r>
            <a:r>
              <a:rPr lang="ru-RU" sz="1400" dirty="0" err="1" smtClean="0"/>
              <a:t>соняшником</a:t>
            </a:r>
            <a:r>
              <a:rPr lang="ru-RU" sz="1400" dirty="0" smtClean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8" name="Picture 4" descr="http://2.bp.blogspot.com/-QEyKne4m7ts/Ua1AOJkQjoI/AAAAAAAABKk/0minWGPMgAA/s1600/%D0%B4%D1%80%D0%B0%D1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780928"/>
            <a:ext cx="49562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niashnyk.org.ua/wp-content/uploads/2012/11/1_beec22d26b92e35bf053d1f740f4da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15" y="32792"/>
            <a:ext cx="3876117" cy="27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30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7614592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/>
              <a:t>Тема: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координат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відштовхування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, </a:t>
            </a:r>
            <a:r>
              <a:rPr lang="ru-RU" dirty="0" err="1"/>
              <a:t>буденних</a:t>
            </a:r>
            <a:r>
              <a:rPr lang="ru-RU" dirty="0"/>
              <a:t> </a:t>
            </a:r>
            <a:r>
              <a:rPr lang="ru-RU" dirty="0" err="1"/>
              <a:t>реалії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широких </a:t>
            </a:r>
            <a:r>
              <a:rPr lang="ru-RU" dirty="0" err="1"/>
              <a:t>узагальнень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Ідея</a:t>
            </a:r>
            <a:r>
              <a:rPr lang="ru-RU" dirty="0"/>
              <a:t>: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неповторну</a:t>
            </a:r>
            <a:r>
              <a:rPr lang="ru-RU" dirty="0"/>
              <a:t>, </a:t>
            </a:r>
            <a:r>
              <a:rPr lang="ru-RU" dirty="0" err="1"/>
              <a:t>нову</a:t>
            </a:r>
            <a:r>
              <a:rPr lang="ru-RU" dirty="0"/>
              <a:t> грань </a:t>
            </a:r>
            <a:r>
              <a:rPr lang="ru-RU" dirty="0" err="1"/>
              <a:t>життя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</a:t>
            </a:r>
            <a:r>
              <a:rPr lang="ru-RU" dirty="0" err="1"/>
              <a:t>творі</a:t>
            </a:r>
            <a:r>
              <a:rPr lang="ru-RU" dirty="0"/>
              <a:t> </a:t>
            </a:r>
            <a:r>
              <a:rPr lang="ru-RU" dirty="0" err="1"/>
              <a:t>потужно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мотив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величі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Метаморфоза: "В </a:t>
            </a:r>
            <a:r>
              <a:rPr lang="ru-RU" dirty="0" err="1"/>
              <a:t>соняшника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руки і ноги,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шорстке</a:t>
            </a:r>
            <a:r>
              <a:rPr lang="ru-RU" dirty="0"/>
              <a:t> і </a:t>
            </a:r>
            <a:r>
              <a:rPr lang="ru-RU" dirty="0" err="1"/>
              <a:t>зелене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бігав</a:t>
            </a:r>
            <a:r>
              <a:rPr lang="ru-RU" dirty="0"/>
              <a:t> </a:t>
            </a:r>
            <a:r>
              <a:rPr lang="ru-RU" dirty="0" err="1"/>
              <a:t>наввипередки</a:t>
            </a:r>
            <a:r>
              <a:rPr lang="ru-RU" dirty="0"/>
              <a:t> з </a:t>
            </a:r>
            <a:r>
              <a:rPr lang="ru-RU" dirty="0" err="1"/>
              <a:t>вітром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вилазив</a:t>
            </a:r>
            <a:r>
              <a:rPr lang="ru-RU" dirty="0"/>
              <a:t> на грушу, і рвав у пазуху </a:t>
            </a:r>
            <a:r>
              <a:rPr lang="ru-RU" dirty="0" err="1"/>
              <a:t>гнилиці</a:t>
            </a:r>
            <a:r>
              <a:rPr lang="ru-RU" dirty="0"/>
              <a:t>, І </a:t>
            </a:r>
            <a:r>
              <a:rPr lang="ru-RU" dirty="0" err="1"/>
              <a:t>купався</a:t>
            </a:r>
            <a:r>
              <a:rPr lang="ru-RU" dirty="0"/>
              <a:t> коло </a:t>
            </a:r>
            <a:r>
              <a:rPr lang="ru-RU" dirty="0" err="1"/>
              <a:t>млина</a:t>
            </a:r>
            <a:r>
              <a:rPr lang="ru-RU" dirty="0"/>
              <a:t>, і лежав у </a:t>
            </a:r>
            <a:r>
              <a:rPr lang="ru-RU" dirty="0" err="1"/>
              <a:t>піску</a:t>
            </a:r>
            <a:r>
              <a:rPr lang="ru-RU" dirty="0"/>
              <a:t>, І </a:t>
            </a:r>
            <a:r>
              <a:rPr lang="ru-RU" dirty="0" err="1"/>
              <a:t>стріляв</a:t>
            </a:r>
            <a:r>
              <a:rPr lang="ru-RU" dirty="0"/>
              <a:t> </a:t>
            </a:r>
            <a:r>
              <a:rPr lang="ru-RU" dirty="0" err="1"/>
              <a:t>горобців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 рогатки.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стрибав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нозі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вилити</a:t>
            </a:r>
            <a:r>
              <a:rPr lang="ru-RU" dirty="0"/>
              <a:t> з </a:t>
            </a:r>
            <a:r>
              <a:rPr lang="ru-RU" dirty="0" err="1"/>
              <a:t>вуха</a:t>
            </a:r>
            <a:r>
              <a:rPr lang="ru-RU" dirty="0"/>
              <a:t> воду..."</a:t>
            </a:r>
          </a:p>
        </p:txBody>
      </p:sp>
      <p:pic>
        <p:nvPicPr>
          <p:cNvPr id="2050" name="Picture 2" descr="http://shkola.ua/web/uploads/book/97/images/iy1sc6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628025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09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866" y="116632"/>
            <a:ext cx="7200800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Жанр: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балада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(модерна).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Провідний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мотив: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талант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бачити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красу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повсякденні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Віршовий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розмір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верлібр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Балада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(1962).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глибоко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асоціативний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сюрреалістичний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твір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 природу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таїнство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пробудження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духу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Жвавий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сільський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підліток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щирою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душею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уявою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пережив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дивне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видиво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бігав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наввипередки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вітром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рвав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груші-гнилички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купався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біля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млина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стрибав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вилити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воду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вуха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—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раптом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побачив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</a:t>
            </a:r>
            <a:endParaRPr lang="ru-RU" dirty="0"/>
          </a:p>
        </p:txBody>
      </p:sp>
      <p:pic>
        <p:nvPicPr>
          <p:cNvPr id="3074" name="Picture 2" descr="http://ua.convdocs.org/pars_docs/refs/112/111393/111393_html_3e733d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184576" cy="36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8" y="3382"/>
            <a:ext cx="8316416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побутова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конкретика,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універсальність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велич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поєднані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цілісність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читацьке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світосприймання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відчуттям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неперервності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руху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відкриттям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повсякденному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житті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Уже початок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балади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незвичний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невід’ємний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ат­рибут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українського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пейзажу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національного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світовідчуття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зазнає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мета­морфоз…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— 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хлопець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поет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майстерно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застосовує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фольклорний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мотив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перевтілення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(коли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дівчина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тополею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юнак — явором). Драч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поєднує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одній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площині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деталі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метафоричним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узагальненням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застосовує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асоціативне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унаслідок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реаль­ні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предмети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символами…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Водночас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образ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набуває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метафо­ричного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смислу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символізує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поезію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тобто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сонце-поезія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трансформу­ється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образі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звичайнісінького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сільського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дядька…</a:t>
            </a:r>
            <a:endParaRPr lang="ru-RU" dirty="0"/>
          </a:p>
        </p:txBody>
      </p:sp>
      <p:pic>
        <p:nvPicPr>
          <p:cNvPr id="9218" name="Picture 2" descr="http://sumno.org.ua/media/images/galleries/2009/02/05/beauty/dscf2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04" y="306896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Образи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соняшника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сонця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цементують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структуру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поезії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вони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над­звичайно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прозорі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читачеві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зрозуміло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поет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нерозривно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пов’язаний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реальним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життям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яке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можливість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самореалізуватися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творцеві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Від­криття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краси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духовності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набувають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космічного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сонячного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виміру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неможливі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без «земного», реального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яке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особистість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пе­реплавляє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витвори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мистецтва</a:t>
            </a:r>
            <a:endParaRPr lang="ru-RU" dirty="0"/>
          </a:p>
        </p:txBody>
      </p:sp>
      <p:pic>
        <p:nvPicPr>
          <p:cNvPr id="8194" name="Picture 2" descr="http://regionews.ua/sites/default/files/images/2014/01/13/1339654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0" y="2622044"/>
            <a:ext cx="4712168" cy="35432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112568" cy="59093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1.     Поет. (Поет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постає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образі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Мені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подобається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наскіль­ки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живим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створює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Драч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образ.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малює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без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жодного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пафосу,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високого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штилю».</a:t>
            </a:r>
          </a:p>
          <a:p>
            <a:pPr algn="just" fontAlgn="base"/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вилазив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грушу, 1 рвав у пазуху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гнилиці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купався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коло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млина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і лежав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піску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стріляв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горобців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з рогатки.</a:t>
            </a:r>
          </a:p>
          <a:p>
            <a:pPr algn="just" fontAlgn="base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Таким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постає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майбутній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поет,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майбутній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Дра­ча. Аж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раптом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бачить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яке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їде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велосипеді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оминаючи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хмарки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небі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«І застиг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на роки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століття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 золотому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німому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захоплен­ні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», —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пише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Драч.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Мені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здається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попри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зовнішню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простоту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ньому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багато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прихованих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смислів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Як на мене,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серед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них думка про те,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поетом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можна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стати,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відриваючись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реальності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навпаки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треба бути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цілком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земним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вміти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бачити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високе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чарівне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буденності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при­роді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людських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стосунках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.)</a:t>
            </a:r>
            <a:endParaRPr lang="ru-RU" b="0" i="0" dirty="0">
              <a:solidFill>
                <a:srgbClr val="333333"/>
              </a:solidFill>
              <a:effectLst/>
              <a:latin typeface="Arial"/>
            </a:endParaRPr>
          </a:p>
        </p:txBody>
      </p:sp>
      <p:pic>
        <p:nvPicPr>
          <p:cNvPr id="7170" name="Picture 2" descr="http://i1.ytimg.com/vi/bZ22phYkWWc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188640"/>
            <a:ext cx="3528392" cy="40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31393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2.     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(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творі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Івана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Драча --символ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Напевне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таким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вибо­ром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символіки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поет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хотів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підкреслити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значення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мистецтва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для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всіх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людей, а особливо — для тих,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хто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талант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особливий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стан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душі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Сам автор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на­зиває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моє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оранжеве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підкреслюючи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тим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самим,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здатна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зігріти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очистити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душу,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сповнити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сенсом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життя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людини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</a:p>
          <a:p>
            <a:pPr algn="just" fontAlgn="base"/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Щомиті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якийсь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хлопчисько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pPr algn="just" fontAlgn="base"/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Відкриває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тебе для себе,</a:t>
            </a:r>
          </a:p>
          <a:p>
            <a:pPr algn="just" fontAlgn="base"/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Щоб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стати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навіки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...</a:t>
            </a:r>
          </a:p>
          <a:p>
            <a:pPr algn="just" fontAlgn="base"/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Отже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закоханість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мистецтво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слова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триває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все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життя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Кожен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хто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одного разу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відкрив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для себе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поезію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стає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навіки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соняшником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завмерши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«в золо­тому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німому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/>
              </a:rPr>
              <a:t>захопленні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».)</a:t>
            </a:r>
            <a:endParaRPr lang="ru-RU" b="0" i="0" dirty="0">
              <a:solidFill>
                <a:srgbClr val="333333"/>
              </a:solidFill>
              <a:effectLst/>
              <a:latin typeface="Arial"/>
            </a:endParaRPr>
          </a:p>
        </p:txBody>
      </p:sp>
      <p:pic>
        <p:nvPicPr>
          <p:cNvPr id="6146" name="Picture 2" descr="http://biblioteka.ostriv.in.ua/images/publications/4/4722/content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78" y="3327961"/>
            <a:ext cx="4646290" cy="30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dulOcyyiqcA/UMA95uW-KJI/AAAAAAAACkI/s_q2UNXiSqo/s1600/%25D0%25BC%25D0%25B0%25D0%25BB%25D1%258E%25D0%25BD%25D0%25BE%25D0%25BA+%25D1%2581%25D0%25BE%25D0%25BD%25D1%2586%25D0%25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8048"/>
            <a:ext cx="4032448" cy="33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6949"/>
            <a:ext cx="3672408" cy="31393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i="0" dirty="0" err="1" smtClean="0">
                <a:solidFill>
                  <a:srgbClr val="211814"/>
                </a:solidFill>
                <a:effectLst/>
                <a:latin typeface="Droid Sans"/>
              </a:rPr>
              <a:t>Особливості</a:t>
            </a:r>
            <a:r>
              <a:rPr lang="ru-RU" b="1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1" i="0" dirty="0" err="1" smtClean="0">
                <a:solidFill>
                  <a:srgbClr val="211814"/>
                </a:solidFill>
                <a:effectLst/>
                <a:latin typeface="Droid Sans"/>
              </a:rPr>
              <a:t>балади</a:t>
            </a:r>
            <a:r>
              <a:rPr lang="ru-RU" b="1" i="0" dirty="0" smtClean="0">
                <a:solidFill>
                  <a:srgbClr val="211814"/>
                </a:solidFill>
                <a:effectLst/>
                <a:latin typeface="Droid Sans"/>
              </a:rPr>
              <a:t>:</a:t>
            </a:r>
            <a:endParaRPr lang="ru-RU" b="0" i="0" dirty="0" smtClean="0">
              <a:solidFill>
                <a:srgbClr val="211814"/>
              </a:solidFill>
              <a:effectLst/>
              <a:latin typeface="Droid Sans"/>
            </a:endParaRPr>
          </a:p>
          <a:p>
            <a:pPr fontAlgn="base">
              <a:buFont typeface="Arial"/>
              <a:buChar char="•"/>
            </a:pP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Відкинуто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традиційні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легендарно-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історичні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,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героїчні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і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фантастичні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атрибути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.</a:t>
            </a:r>
          </a:p>
          <a:p>
            <a:pPr fontAlgn="base">
              <a:buFont typeface="Arial"/>
              <a:buChar char="•"/>
            </a:pP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Розширено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просторові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координати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художнього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світу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.</a:t>
            </a:r>
          </a:p>
          <a:p>
            <a:pPr fontAlgn="base">
              <a:buFont typeface="Arial"/>
              <a:buChar char="•"/>
            </a:pP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Побутова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конкретика,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універсальність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і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велич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життя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поєднанні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в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цілісність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.</a:t>
            </a:r>
          </a:p>
          <a:p>
            <a:pPr fontAlgn="base"/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"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Балада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про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соняшник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" -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це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 притча про красу й силу </a:t>
            </a:r>
            <a:r>
              <a:rPr lang="ru-RU" b="0" i="0" dirty="0" err="1" smtClean="0">
                <a:solidFill>
                  <a:srgbClr val="211814"/>
                </a:solidFill>
                <a:effectLst/>
                <a:latin typeface="Droid Sans"/>
              </a:rPr>
              <a:t>поезії</a:t>
            </a:r>
            <a:r>
              <a:rPr lang="ru-RU" b="0" i="0" dirty="0" smtClean="0">
                <a:solidFill>
                  <a:srgbClr val="211814"/>
                </a:solidFill>
                <a:effectLst/>
                <a:latin typeface="Droid Sans"/>
              </a:rPr>
              <a:t>.</a:t>
            </a:r>
            <a:endParaRPr lang="ru-RU" b="0" i="0" dirty="0">
              <a:solidFill>
                <a:srgbClr val="211814"/>
              </a:solidFill>
              <a:effectLst/>
              <a:latin typeface="Droid Sans"/>
            </a:endParaRPr>
          </a:p>
        </p:txBody>
      </p:sp>
      <p:pic>
        <p:nvPicPr>
          <p:cNvPr id="4098" name="Picture 2" descr="http://biblioteka.ostriv.in.ua/images/publications/4/4722/content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60" y="1100"/>
            <a:ext cx="43204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s1.i.ua/3/1/6165749_420f0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8" y="3805124"/>
            <a:ext cx="4347592" cy="29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49</TotalTime>
  <Words>382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Балада про соняшник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Балада про соняшник</dc:title>
  <dc:creator>1</dc:creator>
  <cp:lastModifiedBy>1</cp:lastModifiedBy>
  <cp:revision>5</cp:revision>
  <dcterms:created xsi:type="dcterms:W3CDTF">2014-02-20T14:57:57Z</dcterms:created>
  <dcterms:modified xsi:type="dcterms:W3CDTF">2014-02-20T16:56:37Z</dcterms:modified>
</cp:coreProperties>
</file>