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FD41029-C14C-470B-B6D1-E3EA67D574AE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2BF66B-32EF-47E8-9E70-B877210C91F3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543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1029-C14C-470B-B6D1-E3EA67D574AE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F66B-32EF-47E8-9E70-B877210C9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71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1029-C14C-470B-B6D1-E3EA67D574AE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F66B-32EF-47E8-9E70-B877210C9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335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1029-C14C-470B-B6D1-E3EA67D574AE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F66B-32EF-47E8-9E70-B877210C91F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816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1029-C14C-470B-B6D1-E3EA67D574AE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F66B-32EF-47E8-9E70-B877210C9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61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1029-C14C-470B-B6D1-E3EA67D574AE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F66B-32EF-47E8-9E70-B877210C9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712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1029-C14C-470B-B6D1-E3EA67D574AE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F66B-32EF-47E8-9E70-B877210C9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57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1029-C14C-470B-B6D1-E3EA67D574AE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F66B-32EF-47E8-9E70-B877210C9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466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1029-C14C-470B-B6D1-E3EA67D574AE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F66B-32EF-47E8-9E70-B877210C9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16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1029-C14C-470B-B6D1-E3EA67D574AE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F66B-32EF-47E8-9E70-B877210C9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59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1029-C14C-470B-B6D1-E3EA67D574AE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F66B-32EF-47E8-9E70-B877210C9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6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1029-C14C-470B-B6D1-E3EA67D574AE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F66B-32EF-47E8-9E70-B877210C9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88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1029-C14C-470B-B6D1-E3EA67D574AE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F66B-32EF-47E8-9E70-B877210C9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40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1029-C14C-470B-B6D1-E3EA67D574AE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F66B-32EF-47E8-9E70-B877210C9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17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1029-C14C-470B-B6D1-E3EA67D574AE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F66B-32EF-47E8-9E70-B877210C9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809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1029-C14C-470B-B6D1-E3EA67D574AE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F66B-32EF-47E8-9E70-B877210C9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56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1029-C14C-470B-B6D1-E3EA67D574AE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F66B-32EF-47E8-9E70-B877210C9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22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FD41029-C14C-470B-B6D1-E3EA67D574AE}" type="datetimeFigureOut">
              <a:rPr lang="ru-RU" smtClean="0"/>
              <a:t>23.08.2014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2BF66B-32EF-47E8-9E70-B877210C9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3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3%D0%BE%D0%B2%D1%82%D0%B2%D0%B0_(%D0%9A%D0%BE%D0%B7%D0%B5%D0%BB%D1%8C%D1%89%D0%B8%D0%BD%D1%81%D1%8C%D0%BA%D0%B8%D0%B9_%D1%80%D0%B0%D0%B9%D0%BE%D0%BD)" TargetMode="External"/><Relationship Id="rId7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4%D0%BD%D1%96%D0%BF%D1%80%D0%BE%D0%BF%D0%B5%D1%82%D1%80%D0%BE%D0%B2%D1%81%D1%8C%D0%BA" TargetMode="External"/><Relationship Id="rId5" Type="http://schemas.openxmlformats.org/officeDocument/2006/relationships/hyperlink" Target="http://uk.wikipedia.org/wiki/%D0%9F%D0%BE%D0%BB%D1%82%D0%B0%D0%B2%D1%81%D1%8C%D0%BA%D0%B0_%D0%BE%D0%B1%D0%BB%D0%B0%D1%81%D1%82%D1%8C" TargetMode="External"/><Relationship Id="rId4" Type="http://schemas.openxmlformats.org/officeDocument/2006/relationships/hyperlink" Target="http://uk.wikipedia.org/wiki/%D0%9A%D0%BE%D0%B7%D0%B5%D0%BB%D1%8C%D1%89%D0%B8%D0%BD%D1%81%D1%8C%D0%BA%D0%B8%D0%B9_%D1%80%D0%B0%D0%B9%D0%BE%D0%B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684587" y="1577135"/>
            <a:ext cx="9755187" cy="27665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</a:t>
            </a:r>
            <a:r>
              <a:rPr lang="uk-UA" dirty="0" err="1" smtClean="0"/>
              <a:t>роект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«Гумористичні твори письменників земляків»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1515324" y="3941936"/>
            <a:ext cx="9755187" cy="550333"/>
          </a:xfrm>
        </p:spPr>
        <p:txBody>
          <a:bodyPr/>
          <a:lstStyle/>
          <a:p>
            <a:r>
              <a:rPr lang="uk-UA" dirty="0" smtClean="0"/>
              <a:t>Підготувала</a:t>
            </a:r>
            <a:br>
              <a:rPr lang="uk-UA" dirty="0" smtClean="0"/>
            </a:br>
            <a:r>
              <a:rPr lang="uk-UA" dirty="0" smtClean="0"/>
              <a:t>учениця 8-А класу</a:t>
            </a:r>
            <a:br>
              <a:rPr lang="uk-UA" dirty="0" smtClean="0"/>
            </a:br>
            <a:r>
              <a:rPr lang="uk-UA" dirty="0" err="1" smtClean="0"/>
              <a:t>криничанської</a:t>
            </a:r>
            <a:r>
              <a:rPr lang="uk-UA" dirty="0" smtClean="0"/>
              <a:t> СЗШ №1</a:t>
            </a:r>
            <a:br>
              <a:rPr lang="uk-UA" dirty="0" smtClean="0"/>
            </a:br>
            <a:r>
              <a:rPr lang="uk-UA" dirty="0" err="1" smtClean="0"/>
              <a:t>богатирь</a:t>
            </a:r>
            <a:r>
              <a:rPr lang="uk-UA" dirty="0" smtClean="0"/>
              <a:t> Богдана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77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02147" y="0"/>
            <a:ext cx="27400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План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521425" y="923330"/>
            <a:ext cx="51507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</a:t>
            </a:r>
            <a:r>
              <a:rPr lang="ru-RU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Вусик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Олекса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Сергійович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Хто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він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є?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521425" y="1384995"/>
            <a:ext cx="17556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</a:t>
            </a:r>
            <a:r>
              <a:rPr lang="ru-RU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Життєпис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521425" y="1846660"/>
            <a:ext cx="17668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Творчість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521425" y="2308325"/>
            <a:ext cx="31534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Нагороди і </a:t>
            </a:r>
            <a:r>
              <a:rPr lang="ru-RU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відзнаки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34" y="2308325"/>
            <a:ext cx="4981432" cy="322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94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8965" y="114953"/>
            <a:ext cx="88044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Вусик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Олекса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Сергійович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26" name="Picture 2" descr="http://www.libr.dp.ua/region/Pismenuky/Vusik/wusy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7" y="1229459"/>
            <a:ext cx="2838734" cy="411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62150" y="172741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ru-RU" dirty="0" err="1">
                <a:solidFill>
                  <a:srgbClr val="252525"/>
                </a:solidFill>
                <a:latin typeface="Arial" panose="020B0604020202020204" pitchFamily="34" charset="0"/>
              </a:rPr>
              <a:t>У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країнський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письменник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62150" y="211902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Arial" panose="020B0604020202020204" pitchFamily="34" charset="0"/>
              </a:rPr>
              <a:t>П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розаїк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62150" y="248835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ru-RU" dirty="0" err="1" smtClean="0">
                <a:solidFill>
                  <a:srgbClr val="252525"/>
                </a:solidFill>
                <a:latin typeface="Arial" panose="020B0604020202020204" pitchFamily="34" charset="0"/>
              </a:rPr>
              <a:t>Г</a:t>
            </a:r>
            <a:r>
              <a:rPr lang="ru-RU" b="0" i="0" dirty="0" err="1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уморист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62150" y="285769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- Лексикограф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62150" y="3227022"/>
            <a:ext cx="1614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- Член НСПУ</a:t>
            </a:r>
            <a:endParaRPr lang="ru-RU" dirty="0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10454185" y="4531057"/>
            <a:ext cx="1241946" cy="107817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0844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8B8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515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515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90A0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9186" y="155896"/>
            <a:ext cx="3249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Життєпис</a:t>
            </a:r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" y="1079226"/>
            <a:ext cx="5398732" cy="36495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03286" y="1079226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err="1">
                <a:latin typeface="Arial Narrow" panose="020B0606020202030204" pitchFamily="34" charset="0"/>
              </a:rPr>
              <a:t>Народився</a:t>
            </a:r>
            <a:r>
              <a:rPr lang="ru-RU" sz="2000" dirty="0">
                <a:latin typeface="Arial Narrow" panose="020B0606020202030204" pitchFamily="34" charset="0"/>
              </a:rPr>
              <a:t> 12 </a:t>
            </a:r>
            <a:r>
              <a:rPr lang="ru-RU" sz="2000" dirty="0" err="1">
                <a:latin typeface="Arial Narrow" panose="020B0606020202030204" pitchFamily="34" charset="0"/>
              </a:rPr>
              <a:t>грудня</a:t>
            </a:r>
            <a:r>
              <a:rPr lang="ru-RU" sz="2000" dirty="0">
                <a:latin typeface="Arial Narrow" panose="020B0606020202030204" pitchFamily="34" charset="0"/>
              </a:rPr>
              <a:t> 1937 в </a:t>
            </a:r>
            <a:r>
              <a:rPr lang="ru-RU" sz="2000" dirty="0" err="1">
                <a:latin typeface="Arial Narrow" panose="020B0606020202030204" pitchFamily="34" charset="0"/>
              </a:rPr>
              <a:t>селі</a:t>
            </a:r>
            <a:r>
              <a:rPr lang="ru-RU" sz="2000" dirty="0">
                <a:latin typeface="Arial Narrow" panose="020B0606020202030204" pitchFamily="34" charset="0"/>
              </a:rPr>
              <a:t> </a:t>
            </a:r>
            <a:r>
              <a:rPr lang="ru-RU" sz="2000" dirty="0" err="1">
                <a:latin typeface="Arial Narrow" panose="020B0606020202030204" pitchFamily="34" charset="0"/>
                <a:hlinkClick r:id="rId3" tooltip="Говтва (Козельщинський район)"/>
              </a:rPr>
              <a:t>Говтва</a:t>
            </a:r>
            <a:r>
              <a:rPr lang="ru-RU" sz="2000" dirty="0">
                <a:latin typeface="Arial Narrow" panose="020B0606020202030204" pitchFamily="34" charset="0"/>
              </a:rPr>
              <a:t> </a:t>
            </a:r>
            <a:r>
              <a:rPr lang="ru-RU" sz="2000" dirty="0" err="1">
                <a:latin typeface="Arial Narrow" panose="020B0606020202030204" pitchFamily="34" charset="0"/>
                <a:hlinkClick r:id="rId4" tooltip="Козельщинський район"/>
              </a:rPr>
              <a:t>Козельщинського</a:t>
            </a:r>
            <a:r>
              <a:rPr lang="ru-RU" sz="2000" dirty="0">
                <a:latin typeface="Arial Narrow" panose="020B0606020202030204" pitchFamily="34" charset="0"/>
                <a:hlinkClick r:id="rId4" tooltip="Козельщинський район"/>
              </a:rPr>
              <a:t> району</a:t>
            </a:r>
            <a:r>
              <a:rPr lang="ru-RU" sz="2000" dirty="0">
                <a:latin typeface="Arial Narrow" panose="020B0606020202030204" pitchFamily="34" charset="0"/>
              </a:rPr>
              <a:t> </a:t>
            </a:r>
            <a:r>
              <a:rPr lang="ru-RU" sz="2000" dirty="0" err="1">
                <a:latin typeface="Arial Narrow" panose="020B0606020202030204" pitchFamily="34" charset="0"/>
                <a:hlinkClick r:id="rId5" tooltip="Полтавська область"/>
              </a:rPr>
              <a:t>Полтавської</a:t>
            </a:r>
            <a:r>
              <a:rPr lang="ru-RU" sz="2000" dirty="0">
                <a:latin typeface="Arial Narrow" panose="020B0606020202030204" pitchFamily="34" charset="0"/>
                <a:hlinkClick r:id="rId5" tooltip="Полтавська область"/>
              </a:rPr>
              <a:t> </a:t>
            </a:r>
            <a:r>
              <a:rPr lang="ru-RU" sz="2000" dirty="0" err="1">
                <a:latin typeface="Arial Narrow" panose="020B0606020202030204" pitchFamily="34" charset="0"/>
                <a:hlinkClick r:id="rId5" tooltip="Полтавська область"/>
              </a:rPr>
              <a:t>області</a:t>
            </a:r>
            <a:r>
              <a:rPr lang="ru-RU" sz="2000" dirty="0">
                <a:latin typeface="Arial Narrow" panose="020B0606020202030204" pitchFamily="34" charset="0"/>
              </a:rPr>
              <a:t>. </a:t>
            </a:r>
            <a:r>
              <a:rPr lang="ru-RU" sz="2000" dirty="0" err="1">
                <a:latin typeface="Arial Narrow" panose="020B0606020202030204" pitchFamily="34" charset="0"/>
              </a:rPr>
              <a:t>Закінчив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Сухорабівську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середню</a:t>
            </a:r>
            <a:r>
              <a:rPr lang="ru-RU" sz="2000" dirty="0">
                <a:latin typeface="Arial Narrow" panose="020B0606020202030204" pitchFamily="34" charset="0"/>
              </a:rPr>
              <a:t> школу, </a:t>
            </a:r>
            <a:r>
              <a:rPr lang="ru-RU" sz="2000" dirty="0" err="1">
                <a:latin typeface="Arial Narrow" panose="020B0606020202030204" pitchFamily="34" charset="0"/>
              </a:rPr>
              <a:t>далі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вчився</a:t>
            </a:r>
            <a:r>
              <a:rPr lang="ru-RU" sz="2000" dirty="0">
                <a:latin typeface="Arial Narrow" panose="020B0606020202030204" pitchFamily="34" charset="0"/>
              </a:rPr>
              <a:t> на </a:t>
            </a:r>
            <a:r>
              <a:rPr lang="ru-RU" sz="2000" dirty="0" err="1">
                <a:latin typeface="Arial Narrow" panose="020B0606020202030204" pitchFamily="34" charset="0"/>
              </a:rPr>
              <a:t>філологічному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факультеті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Київського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університету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ім</a:t>
            </a:r>
            <a:r>
              <a:rPr lang="ru-RU" sz="2000" dirty="0">
                <a:latin typeface="Arial Narrow" panose="020B0606020202030204" pitchFamily="34" charset="0"/>
              </a:rPr>
              <a:t>. Т. Г. </a:t>
            </a:r>
            <a:r>
              <a:rPr lang="ru-RU" sz="2000" dirty="0" err="1">
                <a:latin typeface="Arial Narrow" panose="020B0606020202030204" pitchFamily="34" charset="0"/>
              </a:rPr>
              <a:t>Шевченка</a:t>
            </a:r>
            <a:r>
              <a:rPr lang="ru-RU" sz="2000" dirty="0">
                <a:latin typeface="Arial Narrow" panose="020B0606020202030204" pitchFamily="34" charset="0"/>
              </a:rPr>
              <a:t>. </a:t>
            </a:r>
            <a:r>
              <a:rPr lang="ru-RU" sz="2000" dirty="0" err="1">
                <a:latin typeface="Arial Narrow" panose="020B0606020202030204" pitchFamily="34" charset="0"/>
              </a:rPr>
              <a:t>Після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закінчення</a:t>
            </a:r>
            <a:r>
              <a:rPr lang="ru-RU" sz="2000" dirty="0">
                <a:latin typeface="Arial Narrow" panose="020B0606020202030204" pitchFamily="34" charset="0"/>
              </a:rPr>
              <a:t> 1960 </a:t>
            </a:r>
            <a:r>
              <a:rPr lang="ru-RU" sz="2000" dirty="0" err="1">
                <a:latin typeface="Arial Narrow" panose="020B0606020202030204" pitchFamily="34" charset="0"/>
              </a:rPr>
              <a:t>приїхав</a:t>
            </a:r>
            <a:r>
              <a:rPr lang="ru-RU" sz="2000" dirty="0">
                <a:latin typeface="Arial Narrow" panose="020B0606020202030204" pitchFamily="34" charset="0"/>
              </a:rPr>
              <a:t> до </a:t>
            </a:r>
            <a:r>
              <a:rPr lang="ru-RU" sz="2000" dirty="0" err="1">
                <a:latin typeface="Arial Narrow" panose="020B0606020202030204" pitchFamily="34" charset="0"/>
                <a:hlinkClick r:id="rId6" tooltip="Дніпропетровськ"/>
              </a:rPr>
              <a:t>Дніпропетровська</a:t>
            </a:r>
            <a:r>
              <a:rPr lang="ru-RU" sz="2000" dirty="0">
                <a:latin typeface="Arial Narrow" panose="020B0606020202030204" pitchFamily="34" charset="0"/>
              </a:rPr>
              <a:t>. </a:t>
            </a:r>
            <a:r>
              <a:rPr lang="ru-RU" sz="2000" dirty="0" err="1">
                <a:latin typeface="Arial Narrow" panose="020B0606020202030204" pitchFamily="34" charset="0"/>
              </a:rPr>
              <a:t>Працював</a:t>
            </a:r>
            <a:r>
              <a:rPr lang="ru-RU" sz="2000" dirty="0">
                <a:latin typeface="Arial Narrow" panose="020B0606020202030204" pitchFamily="34" charset="0"/>
              </a:rPr>
              <a:t> на </a:t>
            </a:r>
            <a:r>
              <a:rPr lang="ru-RU" sz="2000" dirty="0" err="1">
                <a:latin typeface="Arial Narrow" panose="020B0606020202030204" pitchFamily="34" charset="0"/>
              </a:rPr>
              <a:t>журналістській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роботі</a:t>
            </a:r>
            <a:r>
              <a:rPr lang="ru-RU" sz="2000" dirty="0">
                <a:latin typeface="Arial Narrow" panose="020B0606020202030204" pitchFamily="34" charset="0"/>
              </a:rPr>
              <a:t>, до 1967-го </a:t>
            </a:r>
            <a:r>
              <a:rPr lang="ru-RU" sz="2000" dirty="0" err="1">
                <a:latin typeface="Arial Narrow" panose="020B0606020202030204" pitchFamily="34" charset="0"/>
              </a:rPr>
              <a:t>був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кореспондентом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згодом</a:t>
            </a:r>
            <a:r>
              <a:rPr lang="ru-RU" sz="2000" dirty="0">
                <a:latin typeface="Arial Narrow" panose="020B0606020202030204" pitchFamily="34" charset="0"/>
              </a:rPr>
              <a:t> — </a:t>
            </a:r>
            <a:r>
              <a:rPr lang="ru-RU" sz="2000" dirty="0" err="1">
                <a:latin typeface="Arial Narrow" panose="020B0606020202030204" pitchFamily="34" charset="0"/>
              </a:rPr>
              <a:t>головним</a:t>
            </a:r>
            <a:r>
              <a:rPr lang="ru-RU" sz="2000" dirty="0">
                <a:latin typeface="Arial Narrow" panose="020B0606020202030204" pitchFamily="34" charset="0"/>
              </a:rPr>
              <a:t> редактором </a:t>
            </a:r>
            <a:r>
              <a:rPr lang="ru-RU" sz="2000" dirty="0" err="1">
                <a:latin typeface="Arial Narrow" panose="020B0606020202030204" pitchFamily="34" charset="0"/>
              </a:rPr>
              <a:t>Дніпропетровського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обласного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комітету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телебачення</a:t>
            </a:r>
            <a:r>
              <a:rPr lang="ru-RU" sz="2000" dirty="0"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latin typeface="Arial Narrow" panose="020B0606020202030204" pitchFamily="34" charset="0"/>
              </a:rPr>
              <a:t>радіомовлення</a:t>
            </a:r>
            <a:r>
              <a:rPr lang="ru-RU" sz="2000" dirty="0">
                <a:latin typeface="Arial Narrow" panose="020B0606020202030204" pitchFamily="34" charset="0"/>
              </a:rPr>
              <a:t>. </a:t>
            </a:r>
            <a:r>
              <a:rPr lang="ru-RU" sz="2000" dirty="0" err="1">
                <a:latin typeface="Arial Narrow" panose="020B0606020202030204" pitchFamily="34" charset="0"/>
              </a:rPr>
              <a:t>Працював</a:t>
            </a:r>
            <a:r>
              <a:rPr lang="ru-RU" sz="2000" dirty="0">
                <a:latin typeface="Arial Narrow" panose="020B0606020202030204" pitchFamily="34" charset="0"/>
              </a:rPr>
              <a:t> у </a:t>
            </a:r>
            <a:r>
              <a:rPr lang="ru-RU" sz="2000" dirty="0" err="1">
                <a:latin typeface="Arial Narrow" panose="020B0606020202030204" pitchFamily="34" charset="0"/>
              </a:rPr>
              <a:t>пресі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головним</a:t>
            </a:r>
            <a:r>
              <a:rPr lang="ru-RU" sz="2000" dirty="0">
                <a:latin typeface="Arial Narrow" panose="020B0606020202030204" pitchFamily="34" charset="0"/>
              </a:rPr>
              <a:t> редактором </a:t>
            </a:r>
            <a:r>
              <a:rPr lang="ru-RU" sz="2000" dirty="0" err="1">
                <a:latin typeface="Arial Narrow" panose="020B0606020202030204" pitchFamily="34" charset="0"/>
              </a:rPr>
              <a:t>Дніпропетровського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обласного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комітету</a:t>
            </a:r>
            <a:r>
              <a:rPr lang="ru-RU" sz="2000" dirty="0">
                <a:latin typeface="Arial Narrow" panose="020B0606020202030204" pitchFamily="34" charset="0"/>
              </a:rPr>
              <a:t> з </a:t>
            </a:r>
            <a:r>
              <a:rPr lang="ru-RU" sz="2000" dirty="0" err="1">
                <a:latin typeface="Arial Narrow" panose="020B0606020202030204" pitchFamily="34" charset="0"/>
              </a:rPr>
              <a:t>телебачення</a:t>
            </a:r>
            <a:r>
              <a:rPr lang="ru-RU" sz="2000" dirty="0">
                <a:latin typeface="Arial Narrow" panose="020B0606020202030204" pitchFamily="34" charset="0"/>
              </a:rPr>
              <a:t> та </a:t>
            </a:r>
            <a:r>
              <a:rPr lang="ru-RU" sz="2000" dirty="0" err="1">
                <a:latin typeface="Arial Narrow" panose="020B0606020202030204" pitchFamily="34" charset="0"/>
              </a:rPr>
              <a:t>радіомовлення</a:t>
            </a:r>
            <a:r>
              <a:rPr lang="ru-RU" sz="2000" dirty="0">
                <a:latin typeface="Arial Narrow" panose="020B0606020202030204" pitchFamily="34" charset="0"/>
              </a:rPr>
              <a:t>, а </a:t>
            </a:r>
            <a:r>
              <a:rPr lang="ru-RU" sz="2000" dirty="0" err="1">
                <a:latin typeface="Arial Narrow" panose="020B0606020202030204" pitchFamily="34" charset="0"/>
              </a:rPr>
              <a:t>також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відповідальним</a:t>
            </a:r>
            <a:r>
              <a:rPr lang="ru-RU" sz="2000" dirty="0">
                <a:latin typeface="Arial Narrow" panose="020B0606020202030204" pitchFamily="34" charset="0"/>
              </a:rPr>
              <a:t> секретарем в </a:t>
            </a:r>
            <a:r>
              <a:rPr lang="ru-RU" sz="2000" dirty="0" err="1">
                <a:latin typeface="Arial Narrow" panose="020B0606020202030204" pitchFamily="34" charset="0"/>
              </a:rPr>
              <a:t>апараті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Дніпропетровської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організації</a:t>
            </a:r>
            <a:r>
              <a:rPr lang="ru-RU" sz="2000" dirty="0">
                <a:latin typeface="Arial Narrow" panose="020B0606020202030204" pitchFamily="34" charset="0"/>
              </a:rPr>
              <a:t> НСПУ.</a:t>
            </a:r>
          </a:p>
        </p:txBody>
      </p:sp>
      <p:sp>
        <p:nvSpPr>
          <p:cNvPr id="5" name="Управляющая кнопка: домой 4">
            <a:hlinkClick r:id="rId7" action="ppaction://hlinksldjump" highlightClick="1"/>
          </p:cNvPr>
          <p:cNvSpPr/>
          <p:nvPr/>
        </p:nvSpPr>
        <p:spPr>
          <a:xfrm>
            <a:off x="10713123" y="4728769"/>
            <a:ext cx="914401" cy="8054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381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1515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1515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2646" y="306022"/>
            <a:ext cx="3124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Творчість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9966" y="1414067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1966 </a:t>
            </a:r>
            <a:r>
              <a:rPr lang="ru-RU" sz="2000" dirty="0" err="1" smtClean="0">
                <a:latin typeface="Arial Narrow" panose="020B0606020202030204" pitchFamily="34" charset="0"/>
              </a:rPr>
              <a:t>вийшла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колективна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гумористична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збірка</a:t>
            </a:r>
            <a:r>
              <a:rPr lang="ru-RU" sz="2000" dirty="0" smtClean="0">
                <a:latin typeface="Arial Narrow" panose="020B0606020202030204" pitchFamily="34" charset="0"/>
              </a:rPr>
              <a:t> «</a:t>
            </a:r>
            <a:r>
              <a:rPr lang="ru-RU" sz="2000" dirty="0" err="1" smtClean="0">
                <a:latin typeface="Arial Narrow" panose="020B0606020202030204" pitchFamily="34" charset="0"/>
              </a:rPr>
              <a:t>Молоді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вишнівці</a:t>
            </a:r>
            <a:r>
              <a:rPr lang="ru-RU" sz="2000" dirty="0" smtClean="0">
                <a:latin typeface="Arial Narrow" panose="020B0606020202030204" pitchFamily="34" charset="0"/>
              </a:rPr>
              <a:t>», де </a:t>
            </a:r>
            <a:r>
              <a:rPr lang="ru-RU" sz="2000" dirty="0" err="1" smtClean="0">
                <a:latin typeface="Arial Narrow" panose="020B0606020202030204" pitchFamily="34" charset="0"/>
              </a:rPr>
              <a:t>було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вміщено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добірку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оповідань</a:t>
            </a:r>
            <a:r>
              <a:rPr lang="ru-RU" sz="2000" dirty="0" smtClean="0">
                <a:latin typeface="Arial Narrow" panose="020B0606020202030204" pitchFamily="34" charset="0"/>
              </a:rPr>
              <a:t> та </a:t>
            </a:r>
            <a:r>
              <a:rPr lang="ru-RU" sz="2000" dirty="0" err="1" smtClean="0">
                <a:latin typeface="Arial Narrow" panose="020B0606020202030204" pitchFamily="34" charset="0"/>
              </a:rPr>
              <a:t>епіграм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Вусика</a:t>
            </a:r>
            <a:r>
              <a:rPr lang="ru-RU" sz="2000" dirty="0" smtClean="0">
                <a:latin typeface="Arial Narrow" panose="020B0606020202030204" pitchFamily="34" charset="0"/>
              </a:rPr>
              <a:t>. </a:t>
            </a:r>
            <a:r>
              <a:rPr lang="ru-RU" sz="2000" dirty="0" err="1" smtClean="0">
                <a:latin typeface="Arial Narrow" panose="020B0606020202030204" pitchFamily="34" charset="0"/>
              </a:rPr>
              <a:t>Після</a:t>
            </a:r>
            <a:r>
              <a:rPr lang="ru-RU" sz="2000" dirty="0" smtClean="0">
                <a:latin typeface="Arial Narrow" panose="020B0606020202030204" pitchFamily="34" charset="0"/>
              </a:rPr>
              <a:t> того </a:t>
            </a:r>
            <a:r>
              <a:rPr lang="ru-RU" sz="2000" dirty="0" err="1" smtClean="0">
                <a:latin typeface="Arial Narrow" panose="020B0606020202030204" pitchFamily="34" charset="0"/>
              </a:rPr>
              <a:t>з'явились</a:t>
            </a:r>
            <a:r>
              <a:rPr lang="ru-RU" sz="2000" dirty="0" smtClean="0">
                <a:latin typeface="Arial Narrow" panose="020B0606020202030204" pitchFamily="34" charset="0"/>
              </a:rPr>
              <a:t> книжки, </a:t>
            </a:r>
            <a:r>
              <a:rPr lang="ru-RU" sz="2000" dirty="0" err="1" smtClean="0">
                <a:latin typeface="Arial Narrow" panose="020B0606020202030204" pitchFamily="34" charset="0"/>
              </a:rPr>
              <a:t>численні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публікації</a:t>
            </a:r>
            <a:r>
              <a:rPr lang="ru-RU" sz="2000" dirty="0" smtClean="0">
                <a:latin typeface="Arial Narrow" panose="020B0606020202030204" pitchFamily="34" charset="0"/>
              </a:rPr>
              <a:t> в журналах «</a:t>
            </a:r>
            <a:r>
              <a:rPr lang="ru-RU" sz="2000" dirty="0" err="1" smtClean="0">
                <a:latin typeface="Arial Narrow" panose="020B0606020202030204" pitchFamily="34" charset="0"/>
              </a:rPr>
              <a:t>Вітчизна</a:t>
            </a:r>
            <a:r>
              <a:rPr lang="ru-RU" sz="2000" dirty="0" smtClean="0">
                <a:latin typeface="Arial Narrow" panose="020B0606020202030204" pitchFamily="34" charset="0"/>
              </a:rPr>
              <a:t>», «Прапор», «</a:t>
            </a:r>
            <a:r>
              <a:rPr lang="ru-RU" sz="2000" dirty="0" err="1" smtClean="0">
                <a:latin typeface="Arial Narrow" panose="020B0606020202030204" pitchFamily="34" charset="0"/>
              </a:rPr>
              <a:t>Україна</a:t>
            </a:r>
            <a:r>
              <a:rPr lang="ru-RU" sz="2000" dirty="0" smtClean="0">
                <a:latin typeface="Arial Narrow" panose="020B0606020202030204" pitchFamily="34" charset="0"/>
              </a:rPr>
              <a:t>», де </a:t>
            </a:r>
            <a:r>
              <a:rPr lang="ru-RU" sz="2000" dirty="0" err="1" smtClean="0">
                <a:latin typeface="Arial Narrow" panose="020B0606020202030204" pitchFamily="34" charset="0"/>
              </a:rPr>
              <a:t>Олекса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Сергійович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друкував</a:t>
            </a:r>
            <a:r>
              <a:rPr lang="ru-RU" sz="2000" dirty="0" smtClean="0">
                <a:latin typeface="Arial Narrow" panose="020B0606020202030204" pitchFamily="34" charset="0"/>
              </a:rPr>
              <a:t> байки, </a:t>
            </a:r>
            <a:r>
              <a:rPr lang="ru-RU" sz="2000" dirty="0" err="1" smtClean="0">
                <a:latin typeface="Arial Narrow" panose="020B0606020202030204" pitchFamily="34" charset="0"/>
              </a:rPr>
              <a:t>оповідання</a:t>
            </a:r>
            <a:r>
              <a:rPr lang="ru-RU" sz="2000" dirty="0" smtClean="0">
                <a:latin typeface="Arial Narrow" panose="020B0606020202030204" pitchFamily="34" charset="0"/>
              </a:rPr>
              <a:t>, </a:t>
            </a:r>
            <a:r>
              <a:rPr lang="ru-RU" sz="2000" dirty="0" err="1" smtClean="0">
                <a:latin typeface="Arial Narrow" panose="020B0606020202030204" pitchFamily="34" charset="0"/>
              </a:rPr>
              <a:t>повісті</a:t>
            </a:r>
            <a:r>
              <a:rPr lang="ru-RU" sz="2000" dirty="0" smtClean="0">
                <a:latin typeface="Arial Narrow" panose="020B0606020202030204" pitchFamily="34" charset="0"/>
              </a:rPr>
              <a:t>. </a:t>
            </a:r>
            <a:r>
              <a:rPr lang="ru-RU" sz="2000" dirty="0" err="1" smtClean="0">
                <a:latin typeface="Arial Narrow" panose="020B0606020202030204" pitchFamily="34" charset="0"/>
              </a:rPr>
              <a:t>Дещо</a:t>
            </a:r>
            <a:r>
              <a:rPr lang="ru-RU" sz="2000" dirty="0" smtClean="0">
                <a:latin typeface="Arial Narrow" panose="020B0606020202030204" pitchFamily="34" charset="0"/>
              </a:rPr>
              <a:t> з </a:t>
            </a:r>
            <a:r>
              <a:rPr lang="ru-RU" sz="2000" dirty="0" err="1" smtClean="0">
                <a:latin typeface="Arial Narrow" panose="020B0606020202030204" pitchFamily="34" charset="0"/>
              </a:rPr>
              <a:t>цих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матеріалів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надруковано</a:t>
            </a:r>
            <a:r>
              <a:rPr lang="ru-RU" sz="2000" dirty="0" smtClean="0">
                <a:latin typeface="Arial Narrow" panose="020B0606020202030204" pitchFamily="34" charset="0"/>
              </a:rPr>
              <a:t> на </a:t>
            </a:r>
            <a:r>
              <a:rPr lang="ru-RU" sz="2000" dirty="0" err="1" smtClean="0">
                <a:latin typeface="Arial Narrow" panose="020B0606020202030204" pitchFamily="34" charset="0"/>
              </a:rPr>
              <a:t>сторінках</a:t>
            </a:r>
            <a:r>
              <a:rPr lang="ru-RU" sz="2000" dirty="0" smtClean="0">
                <a:latin typeface="Arial Narrow" panose="020B0606020202030204" pitchFamily="34" charset="0"/>
              </a:rPr>
              <a:t> журналу «Борисфен», </a:t>
            </a:r>
            <a:r>
              <a:rPr lang="ru-RU" sz="2000" dirty="0" err="1" smtClean="0">
                <a:latin typeface="Arial Narrow" panose="020B0606020202030204" pitchFamily="34" charset="0"/>
              </a:rPr>
              <a:t>виступав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Олекса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Вусик</a:t>
            </a:r>
            <a:r>
              <a:rPr lang="ru-RU" sz="2000" dirty="0" smtClean="0">
                <a:latin typeface="Arial Narrow" panose="020B0606020202030204" pitchFamily="34" charset="0"/>
              </a:rPr>
              <a:t> з ними і по </a:t>
            </a:r>
            <a:r>
              <a:rPr lang="ru-RU" sz="2000" dirty="0" err="1" smtClean="0">
                <a:latin typeface="Arial Narrow" panose="020B0606020202030204" pitchFamily="34" charset="0"/>
              </a:rPr>
              <a:t>радіо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4" y="1414067"/>
            <a:ext cx="4637453" cy="3821261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0549719" y="4899546"/>
            <a:ext cx="1119117" cy="6823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293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8370" y="611136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Автор </a:t>
            </a:r>
            <a:r>
              <a:rPr lang="ru-RU" sz="2000" dirty="0" err="1" smtClean="0">
                <a:latin typeface="Arial Narrow" panose="020B0606020202030204" pitchFamily="34" charset="0"/>
              </a:rPr>
              <a:t>збірок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гумору</a:t>
            </a:r>
            <a:r>
              <a:rPr lang="ru-RU" sz="2000" dirty="0" smtClean="0">
                <a:latin typeface="Arial Narrow" panose="020B0606020202030204" pitchFamily="34" charset="0"/>
              </a:rPr>
              <a:t> і </a:t>
            </a:r>
            <a:r>
              <a:rPr lang="ru-RU" sz="2000" dirty="0" err="1" smtClean="0">
                <a:latin typeface="Arial Narrow" panose="020B0606020202030204" pitchFamily="34" charset="0"/>
              </a:rPr>
              <a:t>сатири</a:t>
            </a:r>
            <a:r>
              <a:rPr lang="ru-RU" sz="2000" dirty="0" smtClean="0">
                <a:latin typeface="Arial Narrow" panose="020B0606020202030204" pitchFamily="34" charset="0"/>
              </a:rPr>
              <a:t> «На </a:t>
            </a:r>
            <a:r>
              <a:rPr lang="ru-RU" sz="2000" dirty="0" err="1" smtClean="0">
                <a:latin typeface="Arial Narrow" panose="020B0606020202030204" pitchFamily="34" charset="0"/>
              </a:rPr>
              <a:t>вус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намотане</a:t>
            </a:r>
            <a:r>
              <a:rPr lang="ru-RU" sz="2000" dirty="0" smtClean="0">
                <a:latin typeface="Arial Narrow" panose="020B0606020202030204" pitchFamily="34" charset="0"/>
              </a:rPr>
              <a:t>» (</a:t>
            </a:r>
            <a:r>
              <a:rPr lang="ru-RU" sz="2000" dirty="0" err="1" smtClean="0">
                <a:latin typeface="Arial Narrow" panose="020B0606020202030204" pitchFamily="34" charset="0"/>
              </a:rPr>
              <a:t>Дніпропетровськ</a:t>
            </a:r>
            <a:r>
              <a:rPr lang="ru-RU" sz="2000" dirty="0" smtClean="0">
                <a:latin typeface="Arial Narrow" panose="020B0606020202030204" pitchFamily="34" charset="0"/>
              </a:rPr>
              <a:t>, 1967), «</a:t>
            </a:r>
            <a:r>
              <a:rPr lang="ru-RU" sz="2000" dirty="0" err="1" smtClean="0">
                <a:latin typeface="Arial Narrow" panose="020B0606020202030204" pitchFamily="34" charset="0"/>
              </a:rPr>
              <a:t>Між</a:t>
            </a:r>
            <a:r>
              <a:rPr lang="ru-RU" sz="2000" dirty="0" smtClean="0">
                <a:latin typeface="Arial Narrow" panose="020B0606020202030204" pitchFamily="34" charset="0"/>
              </a:rPr>
              <a:t> нами, </a:t>
            </a:r>
            <a:r>
              <a:rPr lang="ru-RU" sz="2000" dirty="0" err="1" smtClean="0">
                <a:latin typeface="Arial Narrow" panose="020B0606020202030204" pitchFamily="34" charset="0"/>
              </a:rPr>
              <a:t>хлопці</a:t>
            </a:r>
            <a:r>
              <a:rPr lang="ru-RU" sz="2000" dirty="0" smtClean="0">
                <a:latin typeface="Arial Narrow" panose="020B0606020202030204" pitchFamily="34" charset="0"/>
              </a:rPr>
              <a:t>, </a:t>
            </a:r>
            <a:r>
              <a:rPr lang="ru-RU" sz="2000" dirty="0" err="1" smtClean="0">
                <a:latin typeface="Arial Narrow" panose="020B0606020202030204" pitchFamily="34" charset="0"/>
              </a:rPr>
              <a:t>кажучи</a:t>
            </a:r>
            <a:r>
              <a:rPr lang="ru-RU" sz="2000" dirty="0" smtClean="0">
                <a:latin typeface="Arial Narrow" panose="020B0606020202030204" pitchFamily="34" charset="0"/>
              </a:rPr>
              <a:t>» (</a:t>
            </a:r>
            <a:r>
              <a:rPr lang="ru-RU" sz="2000" dirty="0" err="1" smtClean="0">
                <a:latin typeface="Arial Narrow" panose="020B0606020202030204" pitchFamily="34" charset="0"/>
              </a:rPr>
              <a:t>Дніпропетровськ</a:t>
            </a:r>
            <a:r>
              <a:rPr lang="ru-RU" sz="2000" dirty="0" smtClean="0">
                <a:latin typeface="Arial Narrow" panose="020B0606020202030204" pitchFamily="34" charset="0"/>
              </a:rPr>
              <a:t>, 1972), «Нокаут» (</a:t>
            </a:r>
            <a:r>
              <a:rPr lang="ru-RU" sz="2000" dirty="0" err="1" smtClean="0">
                <a:latin typeface="Arial Narrow" panose="020B0606020202030204" pitchFamily="34" charset="0"/>
              </a:rPr>
              <a:t>Київ</a:t>
            </a:r>
            <a:r>
              <a:rPr lang="ru-RU" sz="2000" dirty="0" smtClean="0">
                <a:latin typeface="Arial Narrow" panose="020B0606020202030204" pitchFamily="34" charset="0"/>
              </a:rPr>
              <a:t>, 1977), «</a:t>
            </a:r>
            <a:r>
              <a:rPr lang="ru-RU" sz="2000" dirty="0" err="1" smtClean="0">
                <a:latin typeface="Arial Narrow" panose="020B0606020202030204" pitchFamily="34" charset="0"/>
              </a:rPr>
              <a:t>Реальні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нереальності</a:t>
            </a:r>
            <a:r>
              <a:rPr lang="ru-RU" sz="2000" dirty="0" smtClean="0">
                <a:latin typeface="Arial Narrow" panose="020B0606020202030204" pitchFamily="34" charset="0"/>
              </a:rPr>
              <a:t>» (</a:t>
            </a:r>
            <a:r>
              <a:rPr lang="ru-RU" sz="2000" dirty="0" err="1" smtClean="0">
                <a:latin typeface="Arial Narrow" panose="020B0606020202030204" pitchFamily="34" charset="0"/>
              </a:rPr>
              <a:t>Дніпропетровськ</a:t>
            </a:r>
            <a:r>
              <a:rPr lang="ru-RU" sz="2000" dirty="0" smtClean="0">
                <a:latin typeface="Arial Narrow" panose="020B0606020202030204" pitchFamily="34" charset="0"/>
              </a:rPr>
              <a:t>, 1984), </a:t>
            </a:r>
            <a:r>
              <a:rPr lang="ru-RU" sz="2000" dirty="0" err="1" smtClean="0">
                <a:latin typeface="Arial Narrow" panose="020B0606020202030204" pitchFamily="34" charset="0"/>
              </a:rPr>
              <a:t>повістей</a:t>
            </a:r>
            <a:r>
              <a:rPr lang="ru-RU" sz="2000" dirty="0" smtClean="0">
                <a:latin typeface="Arial Narrow" panose="020B0606020202030204" pitchFamily="34" charset="0"/>
              </a:rPr>
              <a:t> «</a:t>
            </a:r>
            <a:r>
              <a:rPr lang="ru-RU" sz="2000" dirty="0" err="1" smtClean="0">
                <a:latin typeface="Arial Narrow" panose="020B0606020202030204" pitchFamily="34" charset="0"/>
              </a:rPr>
              <a:t>Сьогодні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або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ніколи</a:t>
            </a:r>
            <a:r>
              <a:rPr lang="ru-RU" sz="2000" dirty="0" smtClean="0">
                <a:latin typeface="Arial Narrow" panose="020B0606020202030204" pitchFamily="34" charset="0"/>
              </a:rPr>
              <a:t>» (</a:t>
            </a:r>
            <a:r>
              <a:rPr lang="ru-RU" sz="2000" dirty="0" err="1" smtClean="0">
                <a:latin typeface="Arial Narrow" panose="020B0606020202030204" pitchFamily="34" charset="0"/>
              </a:rPr>
              <a:t>Дніпропетровськ</a:t>
            </a:r>
            <a:r>
              <a:rPr lang="ru-RU" sz="2000" dirty="0" smtClean="0">
                <a:latin typeface="Arial Narrow" panose="020B0606020202030204" pitchFamily="34" charset="0"/>
              </a:rPr>
              <a:t>, 1975), «</a:t>
            </a:r>
            <a:r>
              <a:rPr lang="ru-RU" sz="2000" dirty="0" err="1" smtClean="0">
                <a:latin typeface="Arial Narrow" panose="020B0606020202030204" pitchFamily="34" charset="0"/>
              </a:rPr>
              <a:t>Зустрінемось</a:t>
            </a:r>
            <a:r>
              <a:rPr lang="ru-RU" sz="2000" dirty="0" smtClean="0">
                <a:latin typeface="Arial Narrow" panose="020B0606020202030204" pitchFamily="34" charset="0"/>
              </a:rPr>
              <a:t> у саду» (</a:t>
            </a:r>
            <a:r>
              <a:rPr lang="ru-RU" sz="2000" dirty="0" err="1" smtClean="0">
                <a:latin typeface="Arial Narrow" panose="020B0606020202030204" pitchFamily="34" charset="0"/>
              </a:rPr>
              <a:t>Дніпропетровськ</a:t>
            </a:r>
            <a:r>
              <a:rPr lang="ru-RU" sz="2000" dirty="0" smtClean="0">
                <a:latin typeface="Arial Narrow" panose="020B0606020202030204" pitchFamily="34" charset="0"/>
              </a:rPr>
              <a:t>, 1986), роману «Не </a:t>
            </a:r>
            <a:r>
              <a:rPr lang="ru-RU" sz="2000" dirty="0" err="1" smtClean="0">
                <a:latin typeface="Arial Narrow" panose="020B0606020202030204" pitchFamily="34" charset="0"/>
              </a:rPr>
              <a:t>зів'януть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безсмертники</a:t>
            </a:r>
            <a:r>
              <a:rPr lang="ru-RU" sz="2000" dirty="0" smtClean="0">
                <a:latin typeface="Arial Narrow" panose="020B0606020202030204" pitchFamily="34" charset="0"/>
              </a:rPr>
              <a:t>» (</a:t>
            </a:r>
            <a:r>
              <a:rPr lang="ru-RU" sz="2000" dirty="0" err="1" smtClean="0">
                <a:latin typeface="Arial Narrow" panose="020B0606020202030204" pitchFamily="34" charset="0"/>
              </a:rPr>
              <a:t>Дніпропетровськ</a:t>
            </a:r>
            <a:r>
              <a:rPr lang="ru-RU" sz="2000" dirty="0" smtClean="0">
                <a:latin typeface="Arial Narrow" panose="020B0606020202030204" pitchFamily="34" charset="0"/>
              </a:rPr>
              <a:t>, 1978), </a:t>
            </a:r>
            <a:r>
              <a:rPr lang="ru-RU" sz="2000" dirty="0" err="1" smtClean="0">
                <a:latin typeface="Arial Narrow" panose="020B0606020202030204" pitchFamily="34" charset="0"/>
              </a:rPr>
              <a:t>уклав</a:t>
            </a:r>
            <a:r>
              <a:rPr lang="ru-RU" sz="2000" dirty="0" smtClean="0">
                <a:latin typeface="Arial Narrow" panose="020B0606020202030204" pitchFamily="34" charset="0"/>
              </a:rPr>
              <a:t> і </a:t>
            </a:r>
            <a:r>
              <a:rPr lang="ru-RU" sz="2000" dirty="0" err="1" smtClean="0">
                <a:latin typeface="Arial Narrow" panose="020B0606020202030204" pitchFamily="34" charset="0"/>
              </a:rPr>
              <a:t>видав</a:t>
            </a:r>
            <a:r>
              <a:rPr lang="ru-RU" sz="2000" dirty="0" smtClean="0">
                <a:latin typeface="Arial Narrow" panose="020B0606020202030204" pitchFamily="34" charset="0"/>
              </a:rPr>
              <a:t> «Словник </a:t>
            </a:r>
            <a:r>
              <a:rPr lang="ru-RU" sz="2000" dirty="0" err="1" smtClean="0">
                <a:latin typeface="Arial Narrow" panose="020B0606020202030204" pitchFamily="34" charset="0"/>
              </a:rPr>
              <a:t>українських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синонімів</a:t>
            </a:r>
            <a:r>
              <a:rPr lang="ru-RU" sz="2000" dirty="0" smtClean="0">
                <a:latin typeface="Arial Narrow" panose="020B0606020202030204" pitchFamily="34" charset="0"/>
              </a:rPr>
              <a:t>» (2000, </a:t>
            </a:r>
            <a:r>
              <a:rPr lang="ru-RU" sz="2000" dirty="0" err="1" smtClean="0">
                <a:latin typeface="Arial Narrow" panose="020B0606020202030204" pitchFamily="34" charset="0"/>
              </a:rPr>
              <a:t>Дніпропетровськ</a:t>
            </a:r>
            <a:r>
              <a:rPr lang="ru-RU" sz="2000" dirty="0" smtClean="0">
                <a:latin typeface="Arial Narrow" panose="020B0606020202030204" pitchFamily="34" charset="0"/>
              </a:rPr>
              <a:t>), друге </a:t>
            </a:r>
            <a:r>
              <a:rPr lang="ru-RU" sz="2000" dirty="0" err="1" smtClean="0">
                <a:latin typeface="Arial Narrow" panose="020B0606020202030204" pitchFamily="34" charset="0"/>
              </a:rPr>
              <a:t>доповнене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видання</a:t>
            </a:r>
            <a:r>
              <a:rPr lang="ru-RU" sz="2000" dirty="0" smtClean="0">
                <a:latin typeface="Arial Narrow" panose="020B0606020202030204" pitchFamily="34" charset="0"/>
              </a:rPr>
              <a:t> «Словник </a:t>
            </a:r>
            <a:r>
              <a:rPr lang="ru-RU" sz="2000" dirty="0" err="1" smtClean="0">
                <a:latin typeface="Arial Narrow" panose="020B0606020202030204" pitchFamily="34" charset="0"/>
              </a:rPr>
              <a:t>українських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синонімів</a:t>
            </a:r>
            <a:r>
              <a:rPr lang="ru-RU" sz="2000" dirty="0" smtClean="0">
                <a:latin typeface="Arial Narrow" panose="020B0606020202030204" pitchFamily="34" charset="0"/>
              </a:rPr>
              <a:t>» перевидано у </a:t>
            </a:r>
            <a:r>
              <a:rPr lang="ru-RU" sz="2000" dirty="0" err="1" smtClean="0">
                <a:latin typeface="Arial Narrow" panose="020B0606020202030204" pitchFamily="34" charset="0"/>
              </a:rPr>
              <a:t>видавництві</a:t>
            </a:r>
            <a:r>
              <a:rPr lang="ru-RU" sz="2000" dirty="0" smtClean="0">
                <a:latin typeface="Arial Narrow" panose="020B0606020202030204" pitchFamily="34" charset="0"/>
              </a:rPr>
              <a:t> «</a:t>
            </a:r>
            <a:r>
              <a:rPr lang="ru-RU" sz="2000" dirty="0" err="1" smtClean="0">
                <a:latin typeface="Arial Narrow" panose="020B0606020202030204" pitchFamily="34" charset="0"/>
              </a:rPr>
              <a:t>Навчальна</a:t>
            </a:r>
            <a:r>
              <a:rPr lang="ru-RU" sz="2000" dirty="0" smtClean="0">
                <a:latin typeface="Arial Narrow" panose="020B0606020202030204" pitchFamily="34" charset="0"/>
              </a:rPr>
              <a:t> книга — Богдан» (</a:t>
            </a:r>
            <a:r>
              <a:rPr lang="ru-RU" sz="2000" dirty="0" err="1" smtClean="0">
                <a:latin typeface="Arial Narrow" panose="020B0606020202030204" pitchFamily="34" charset="0"/>
              </a:rPr>
              <a:t>Тернопіль</a:t>
            </a:r>
            <a:r>
              <a:rPr lang="ru-RU" sz="2000" dirty="0" smtClean="0">
                <a:latin typeface="Arial Narrow" panose="020B0606020202030204" pitchFamily="34" charset="0"/>
              </a:rPr>
              <a:t>, 2013), </a:t>
            </a:r>
            <a:r>
              <a:rPr lang="ru-RU" sz="2000" dirty="0" err="1" smtClean="0">
                <a:latin typeface="Arial Narrow" panose="020B0606020202030204" pitchFamily="34" charset="0"/>
              </a:rPr>
              <a:t>куди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увійшли</a:t>
            </a:r>
            <a:r>
              <a:rPr lang="ru-RU" sz="2000" dirty="0" smtClean="0">
                <a:latin typeface="Arial Narrow" panose="020B0606020202030204" pitchFamily="34" charset="0"/>
              </a:rPr>
              <a:t> не </a:t>
            </a:r>
            <a:r>
              <a:rPr lang="ru-RU" sz="2000" dirty="0" err="1" smtClean="0">
                <a:latin typeface="Arial Narrow" panose="020B0606020202030204" pitchFamily="34" charset="0"/>
              </a:rPr>
              <a:t>лише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окремі</a:t>
            </a:r>
            <a:r>
              <a:rPr lang="ru-RU" sz="2000" dirty="0" smtClean="0">
                <a:latin typeface="Arial Narrow" panose="020B0606020202030204" pitchFamily="34" charset="0"/>
              </a:rPr>
              <a:t> слова, а й </a:t>
            </a:r>
            <a:r>
              <a:rPr lang="ru-RU" sz="2000" dirty="0" err="1" smtClean="0">
                <a:latin typeface="Arial Narrow" panose="020B0606020202030204" pitchFamily="34" charset="0"/>
              </a:rPr>
              <a:t>вирази</a:t>
            </a:r>
            <a:r>
              <a:rPr lang="ru-RU" sz="2000" dirty="0" smtClean="0">
                <a:latin typeface="Arial Narrow" panose="020B0606020202030204" pitchFamily="34" charset="0"/>
              </a:rPr>
              <a:t>, </a:t>
            </a:r>
            <a:r>
              <a:rPr lang="ru-RU" sz="2000" dirty="0" err="1" smtClean="0">
                <a:latin typeface="Arial Narrow" panose="020B0606020202030204" pitchFamily="34" charset="0"/>
              </a:rPr>
              <a:t>народні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примовки</a:t>
            </a:r>
            <a:r>
              <a:rPr lang="ru-RU" sz="2000" dirty="0" smtClean="0">
                <a:latin typeface="Arial Narrow" panose="020B0606020202030204" pitchFamily="34" charset="0"/>
              </a:rPr>
              <a:t>, </a:t>
            </a:r>
            <a:r>
              <a:rPr lang="ru-RU" sz="2000" dirty="0" err="1" smtClean="0">
                <a:latin typeface="Arial Narrow" panose="020B0606020202030204" pitchFamily="34" charset="0"/>
              </a:rPr>
              <a:t>жартівливі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порівняння</a:t>
            </a:r>
            <a:r>
              <a:rPr lang="ru-RU" sz="2000" dirty="0" smtClean="0">
                <a:latin typeface="Arial Narrow" panose="020B0606020202030204" pitchFamily="34" charset="0"/>
              </a:rPr>
              <a:t>. </a:t>
            </a:r>
            <a:r>
              <a:rPr lang="ru-RU" sz="2000" dirty="0" err="1" smtClean="0">
                <a:latin typeface="Arial Narrow" panose="020B0606020202030204" pitchFamily="34" charset="0"/>
              </a:rPr>
              <a:t>Співавтор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аудіокниги</a:t>
            </a:r>
            <a:r>
              <a:rPr lang="ru-RU" sz="2000" dirty="0" smtClean="0">
                <a:latin typeface="Arial Narrow" panose="020B0606020202030204" pitchFamily="34" charset="0"/>
              </a:rPr>
              <a:t> «</a:t>
            </a:r>
            <a:r>
              <a:rPr lang="ru-RU" sz="2000" dirty="0" err="1" smtClean="0">
                <a:latin typeface="Arial Narrow" panose="020B0606020202030204" pitchFamily="34" charset="0"/>
              </a:rPr>
              <a:t>Письменники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Дніпропетровщини</a:t>
            </a:r>
            <a:r>
              <a:rPr lang="ru-RU" sz="2000" dirty="0" smtClean="0">
                <a:latin typeface="Arial Narrow" panose="020B0606020202030204" pitchFamily="34" charset="0"/>
              </a:rPr>
              <a:t> — </a:t>
            </a:r>
            <a:r>
              <a:rPr lang="ru-RU" sz="2000" dirty="0" err="1" smtClean="0">
                <a:latin typeface="Arial Narrow" panose="020B0606020202030204" pitchFamily="34" charset="0"/>
              </a:rPr>
              <a:t>шкільним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бібліотекам</a:t>
            </a:r>
            <a:r>
              <a:rPr lang="ru-RU" sz="2000" dirty="0" smtClean="0">
                <a:latin typeface="Arial Narrow" panose="020B0606020202030204" pitchFamily="34" charset="0"/>
              </a:rPr>
              <a:t>» (2012, </a:t>
            </a:r>
            <a:r>
              <a:rPr lang="ru-RU" sz="2000" dirty="0" err="1" smtClean="0">
                <a:latin typeface="Arial Narrow" panose="020B0606020202030204" pitchFamily="34" charset="0"/>
              </a:rPr>
              <a:t>Дніпропетровськ</a:t>
            </a:r>
            <a:r>
              <a:rPr lang="ru-RU" sz="2000" dirty="0" smtClean="0">
                <a:latin typeface="Arial Narrow" panose="020B0606020202030204" pitchFamily="34" charset="0"/>
              </a:rPr>
              <a:t>).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48" y="679675"/>
            <a:ext cx="5409022" cy="36024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935" y="4778045"/>
            <a:ext cx="932769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41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6189" y="237783"/>
            <a:ext cx="6268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Нагороди і </a:t>
            </a:r>
            <a:r>
              <a:rPr lang="ru-RU" sz="5400" b="1" cap="none" spc="0" dirty="0" err="1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відзнаки</a:t>
            </a:r>
            <a:endParaRPr lang="ru-RU" sz="5400" b="1" cap="none" spc="0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73618" y="129961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err="1" smtClean="0">
                <a:latin typeface="Arial Narrow" panose="020B0606020202030204" pitchFamily="34" charset="0"/>
              </a:rPr>
              <a:t>Нагороджений</a:t>
            </a:r>
            <a:r>
              <a:rPr lang="ru-RU" sz="2400" dirty="0" smtClean="0">
                <a:latin typeface="Arial Narrow" panose="020B0606020202030204" pitchFamily="34" charset="0"/>
              </a:rPr>
              <a:t> Грамотою </a:t>
            </a:r>
            <a:r>
              <a:rPr lang="ru-RU" sz="2400" dirty="0" err="1" smtClean="0">
                <a:latin typeface="Arial Narrow" panose="020B0606020202030204" pitchFamily="34" charset="0"/>
              </a:rPr>
              <a:t>Президії</a:t>
            </a:r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r>
              <a:rPr lang="ru-RU" sz="2400" dirty="0" err="1" smtClean="0">
                <a:latin typeface="Arial Narrow" panose="020B0606020202030204" pitchFamily="34" charset="0"/>
              </a:rPr>
              <a:t>Верховної</a:t>
            </a:r>
            <a:r>
              <a:rPr lang="ru-RU" sz="2400" dirty="0" smtClean="0">
                <a:latin typeface="Arial Narrow" panose="020B0606020202030204" pitchFamily="34" charset="0"/>
              </a:rPr>
              <a:t> Ради УРСР, знаком «</a:t>
            </a:r>
            <a:r>
              <a:rPr lang="ru-RU" sz="2400" dirty="0" err="1" smtClean="0">
                <a:latin typeface="Arial Narrow" panose="020B0606020202030204" pitchFamily="34" charset="0"/>
              </a:rPr>
              <a:t>Відмінник</a:t>
            </a:r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r>
              <a:rPr lang="ru-RU" sz="2400" dirty="0" err="1" smtClean="0">
                <a:latin typeface="Arial Narrow" panose="020B0606020202030204" pitchFamily="34" charset="0"/>
              </a:rPr>
              <a:t>телебачення</a:t>
            </a:r>
            <a:r>
              <a:rPr lang="ru-RU" sz="2400" dirty="0" smtClean="0">
                <a:latin typeface="Arial Narrow" panose="020B0606020202030204" pitchFamily="34" charset="0"/>
              </a:rPr>
              <a:t> й </a:t>
            </a:r>
            <a:r>
              <a:rPr lang="ru-RU" sz="2400" dirty="0" err="1" smtClean="0">
                <a:latin typeface="Arial Narrow" panose="020B0606020202030204" pitchFamily="34" charset="0"/>
              </a:rPr>
              <a:t>радіомовлення</a:t>
            </a:r>
            <a:r>
              <a:rPr lang="ru-RU" sz="2400" dirty="0" smtClean="0">
                <a:latin typeface="Arial Narrow" panose="020B0606020202030204" pitchFamily="34" charset="0"/>
              </a:rPr>
              <a:t>». Лауреат </a:t>
            </a:r>
            <a:r>
              <a:rPr lang="ru-RU" sz="2400" dirty="0" err="1" smtClean="0">
                <a:latin typeface="Arial Narrow" panose="020B0606020202030204" pitchFamily="34" charset="0"/>
              </a:rPr>
              <a:t>літературної</a:t>
            </a:r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r>
              <a:rPr lang="ru-RU" sz="2400" dirty="0" err="1" smtClean="0">
                <a:latin typeface="Arial Narrow" panose="020B0606020202030204" pitchFamily="34" charset="0"/>
              </a:rPr>
              <a:t>премії</a:t>
            </a:r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r>
              <a:rPr lang="ru-RU" sz="2400" dirty="0" err="1" smtClean="0">
                <a:latin typeface="Arial Narrow" panose="020B0606020202030204" pitchFamily="34" charset="0"/>
              </a:rPr>
              <a:t>ім</a:t>
            </a:r>
            <a:r>
              <a:rPr lang="ru-RU" sz="2400" dirty="0" smtClean="0">
                <a:latin typeface="Arial Narrow" panose="020B0606020202030204" pitchFamily="34" charset="0"/>
              </a:rPr>
              <a:t>. </a:t>
            </a:r>
            <a:r>
              <a:rPr lang="ru-RU" sz="2400" dirty="0" err="1" smtClean="0">
                <a:latin typeface="Arial Narrow" panose="020B0606020202030204" pitchFamily="34" charset="0"/>
              </a:rPr>
              <a:t>Д.Яворницького</a:t>
            </a:r>
            <a:r>
              <a:rPr lang="ru-RU" sz="2400" dirty="0" smtClean="0">
                <a:latin typeface="Arial Narrow" panose="020B0606020202030204" pitchFamily="34" charset="0"/>
              </a:rPr>
              <a:t> та </a:t>
            </a:r>
            <a:r>
              <a:rPr lang="ru-RU" sz="2400" dirty="0" err="1" smtClean="0">
                <a:latin typeface="Arial Narrow" panose="020B0606020202030204" pitchFamily="34" charset="0"/>
              </a:rPr>
              <a:t>ім</a:t>
            </a:r>
            <a:r>
              <a:rPr lang="ru-RU" sz="2400" dirty="0" smtClean="0">
                <a:latin typeface="Arial Narrow" panose="020B0606020202030204" pitchFamily="34" charset="0"/>
              </a:rPr>
              <a:t>. </a:t>
            </a:r>
            <a:r>
              <a:rPr lang="ru-RU" sz="2400" dirty="0" err="1" smtClean="0">
                <a:latin typeface="Arial Narrow" panose="020B0606020202030204" pitchFamily="34" charset="0"/>
              </a:rPr>
              <a:t>Валер'яна</a:t>
            </a:r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r>
              <a:rPr lang="ru-RU" sz="2400" dirty="0" err="1" smtClean="0">
                <a:latin typeface="Arial Narrow" panose="020B0606020202030204" pitchFamily="34" charset="0"/>
              </a:rPr>
              <a:t>Підмогильного</a:t>
            </a:r>
            <a:r>
              <a:rPr lang="ru-RU" sz="2400" dirty="0" smtClean="0">
                <a:latin typeface="Arial Narrow" panose="020B0606020202030204" pitchFamily="34" charset="0"/>
              </a:rPr>
              <a:t>.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OLD SOUL | via Tumbl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49" y="1161113"/>
            <a:ext cx="2996969" cy="434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1821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65816">
            <a:off x="386388" y="386388"/>
            <a:ext cx="4642282" cy="46422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07108" y="2142698"/>
            <a:ext cx="65572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Дякую</a:t>
            </a:r>
            <a:r>
              <a:rPr lang="ru-RU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 за </a:t>
            </a:r>
            <a:r>
              <a:rPr lang="ru-RU" sz="54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увагу</a:t>
            </a:r>
            <a:r>
              <a:rPr lang="ru-RU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!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6288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TC104033927[[fn=Главное мероприятие]]</Template>
  <TotalTime>85</TotalTime>
  <Words>290</Words>
  <Application>Microsoft Office PowerPoint</Application>
  <PresentationFormat>Широкоэкранный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Arial Narrow</vt:lpstr>
      <vt:lpstr>Impact</vt:lpstr>
      <vt:lpstr>Главное мероприятие</vt:lpstr>
      <vt:lpstr>Проект «Гумористичні твори письменників земляків»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«Гумористичні твори письменників земляків»</dc:title>
  <dc:creator>DANJ</dc:creator>
  <cp:lastModifiedBy>DANJ</cp:lastModifiedBy>
  <cp:revision>9</cp:revision>
  <dcterms:created xsi:type="dcterms:W3CDTF">2014-08-23T11:07:03Z</dcterms:created>
  <dcterms:modified xsi:type="dcterms:W3CDTF">2014-08-23T12:32:50Z</dcterms:modified>
</cp:coreProperties>
</file>