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8C0AB8-0F3E-4DEA-803E-1742890FFDB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Untitled Section" id="{2FE7728E-A49D-44F9-A5E2-01273B53CD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ng Lesson" pitchFamily="2" charset="0"/>
              </a:rPr>
              <a:t>Flepjeck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Users\Александр\Desktop\b5635f9987a070626e5a6935474ca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94" y="2209800"/>
            <a:ext cx="6553200" cy="4357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Users\Александр\Desktop\af55ae6184e852a21514920f6cc60f8b_133729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" y="381000"/>
            <a:ext cx="9169672" cy="61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D:\Users\Александр\Desktop\1369010641_medovye-flepdzh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4483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Users\Александр\Desktop\96625291_b_10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26"/>
            <a:ext cx="5110026" cy="68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Users\Александр\Desktop\1345900215_ovsyanye-batonch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3063"/>
            <a:ext cx="86106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Thank you for your attention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Enjoy 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your meal</a:t>
            </a:r>
            <a:endParaRPr lang="uk-UA" sz="8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latin typeface="Arbat" pitchFamily="2" charset="0"/>
              </a:rPr>
              <a:t>This cookie was invented by an English mother which could not feed her children porridge</a:t>
            </a:r>
            <a:endParaRPr lang="uk-UA" sz="6600" b="1" dirty="0">
              <a:solidFill>
                <a:schemeClr val="accent4">
                  <a:lumMod val="50000"/>
                </a:schemeClr>
              </a:solidFill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Arbat" pitchFamily="2" charset="0"/>
              </a:rPr>
              <a:t>Now it is a national British delicacy which served with tea or coffee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cooking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flepjack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will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need:</a:t>
            </a:r>
            <a:endParaRPr 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Porridge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(preferably cereal) - 250 grams;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Butter - 100 grams;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- about 100 grams;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 - about 100 grams;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- 1 piece;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Raisins - 0.3 cups;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 or pralines - 2 tbsp. spoons; 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- 1-2 tbsp. spoon.</a:t>
            </a:r>
            <a:endParaRPr lang="uk-UA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Users\Александр\Desktop\85509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" y="457200"/>
            <a:ext cx="9134204" cy="6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Users\Александр\Desktop\8504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" y="381000"/>
            <a:ext cx="9144226" cy="60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Users\Александр\Desktop\3369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63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Users\Александр\Desktop\54334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7" name="Picture 3" descr="D:\Users\Александр\Desktop\d91378105bc35e9b3d9e58b38757b5c2_117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97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Flepjeck</vt:lpstr>
      <vt:lpstr>PowerPoint Presentation</vt:lpstr>
      <vt:lpstr>PowerPoint Presentation</vt:lpstr>
      <vt:lpstr>For cooking flepjack you will need: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sanya</dc:creator>
  <cp:lastModifiedBy>Александр</cp:lastModifiedBy>
  <cp:revision>4</cp:revision>
  <dcterms:created xsi:type="dcterms:W3CDTF">2006-08-16T00:00:00Z</dcterms:created>
  <dcterms:modified xsi:type="dcterms:W3CDTF">2014-03-31T15:57:21Z</dcterms:modified>
</cp:coreProperties>
</file>