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70" r:id="rId11"/>
    <p:sldId id="268" r:id="rId12"/>
    <p:sldId id="271" r:id="rId13"/>
    <p:sldId id="273" r:id="rId14"/>
    <p:sldId id="272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9" autoAdjust="0"/>
    <p:restoredTop sz="94660"/>
  </p:normalViewPr>
  <p:slideViewPr>
    <p:cSldViewPr>
      <p:cViewPr varScale="1">
        <p:scale>
          <a:sx n="86" d="100"/>
          <a:sy n="86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87B48D-65E1-42FF-9636-DD33DDBF0844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F121338-F4C8-4CAF-B7B8-9F7F58CB59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Naruto-Uragannye-hroniki-Muzyka-vo-vremya-boya-Saske-protiv-&#1048;tachi(muzofon.com)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Marchello-Koncert-dlya-Goboya(muzofon.com).mp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Shuman-Grezy(muzofon.com)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Tema-Boya-Muzyka-vo-vremya-srazheniya(muzofon.com)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Naruto-Uragannye-hroniki-Muzyka-vo-vremya-boya-Saske-protiv-&#1048;tachi(muzofon.com)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4;&#1110;&#1076;&#1082;&#1088;&#1080;&#1090;&#1080;&#1081;%20&#1091;&#1088;&#1086;&#1082;\Franc-Shubert-Vechernyaya-Serenada(muzofon.com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</a:t>
            </a:r>
            <a:r>
              <a:rPr lang="uk-UA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Усі битви потрібні в житті для того, щоб чогось нас навчити</a:t>
            </a:r>
          </a:p>
          <a:p>
            <a:pPr>
              <a:buNone/>
            </a:pPr>
            <a:r>
              <a:rPr lang="uk-UA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               Паоло Коельо</a:t>
            </a:r>
          </a:p>
          <a:p>
            <a:pPr>
              <a:buNone/>
            </a:pPr>
            <a:endParaRPr lang="uk-UA" sz="4800" b="1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4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Ольга Кобилянська </a:t>
            </a:r>
          </a:p>
          <a:p>
            <a:pPr>
              <a:buNone/>
            </a:pPr>
            <a:r>
              <a:rPr lang="uk-UA" sz="4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                    Новела «Битва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»</a:t>
            </a:r>
            <a:endParaRPr lang="uk-UA" sz="40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None/>
            </a:pP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В низині кипіло голосне життя. Там гомоніла велика парова трачка.</a:t>
            </a:r>
          </a:p>
          <a:p>
            <a:pPr>
              <a:buNone/>
            </a:pP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Цегляно-червоні комини предивної великості знімалися з землі і викидали чорні хмари диму під небозвід, під час коли в самім будинку фабрики панував гук і свист, і жужжання, що всі прочі звуки заглушувалися цілковито. ” </a:t>
            </a:r>
            <a:endParaRPr lang="uk-UA" sz="32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Naruto-Uragannye-hroniki-Muzyka-vo-vremya-boya-Saske-protiv-Иtachi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5714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2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Розв’язка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Було по битві.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Навкруги панувала бездушна тишина. Як далеко око сягало, стрічало найбільше спустошення, відражаюча нагота вершин будила жаль у серці. Біляві спорохнявілі пняки стирчали густо одні коло одних, неначе кістяки з пожовклої трави. …Великі випалені місця на землі нагадували рани… Спустошені, запустілі, ограблені з всеї питомої краси й колишнього багатства, - гори остались немов на посміховище…”</a:t>
            </a:r>
            <a:endParaRPr lang="uk-UA" sz="28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Marchello-Koncert-dlya-Goboy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00034" y="571480"/>
            <a:ext cx="304800" cy="30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9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5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Сенкани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Ліс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Віковічний величавий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Царює бореться гине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Викликає почуття глибокої пошани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Храм </a:t>
            </a:r>
          </a:p>
          <a:p>
            <a:pPr>
              <a:buNone/>
            </a:pPr>
            <a:endParaRPr lang="uk-UA" sz="2400" b="1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Битва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Жорстока безжальна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Вторгається руйнує спустошує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Протистояння двох ворогуючих сторін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Смерть </a:t>
            </a:r>
          </a:p>
          <a:p>
            <a:pPr algn="ctr">
              <a:buNone/>
            </a:pPr>
            <a:r>
              <a:rPr lang="uk-UA" sz="5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endParaRPr lang="uk-UA" sz="54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Над чим спонукає замислитись новела </a:t>
            </a:r>
          </a:p>
          <a:p>
            <a:pPr algn="ctr">
              <a:buNone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О. Кобилянської </a:t>
            </a:r>
            <a:r>
              <a:rPr lang="uk-UA" sz="4000" b="1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“Битва”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: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завжди знайдеться хтось сильніший за тебе;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розвивати цивілізацію, техніку, не забуваючи про душу, про внутрішнє, потаємне, віковічне;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людина – частка природи, а не </a:t>
            </a:r>
            <a:r>
              <a:rPr lang="uk-UA" sz="3200" b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її володар.</a:t>
            </a:r>
            <a:endParaRPr lang="uk-UA" sz="32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8970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786190"/>
            <a:ext cx="5072098" cy="2928958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Новела й сьогодні не втратила виховного значення: це один з кращих творів,що всім своїм пафосом спрямований на захист природи. 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“ Битва ” справедливо вважається перлиною лірики в прозі, одним з найкращих зразків цього жанру у всесвітньому письменстві.</a:t>
            </a:r>
            <a:endParaRPr lang="uk-UA" sz="28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а\131378476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1428760" cy="20002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00232" y="357166"/>
            <a:ext cx="6929486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	Твір було написано німецькою мовою під враженням від вирубування лісу в Карпатських горах (на околиці Кімполунга), про що О. Кобилянська згадує в автобіографії “ Про себе саму ”.</a:t>
            </a:r>
          </a:p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Другим поштовхом до створення новели стало знайомство з 	Осипом Маковеєм, якого Ольга Юліанівна кохатиме майже все життя (на жаль, невзаємно). Вагому роль цього знайомства письменниця розкриває в автобіографічному оповіданні “ Доля ”.</a:t>
            </a:r>
          </a:p>
          <a:p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</a:rPr>
              <a:t>	“ Перед її душею виринув він. …В її груді розігралася якась пісня. Давні, смутні, й разом прегарні, пречисті почування! …другого дня пішла в ліс і взяла папір і олівець з собою. І почала там, в зеленій глибині, де ніхто, ніхто не заходив, писати яку-то річ. Про зелень, і красу, і велич лісу, і про те, як залетів у них предивний птах якийсь білий. Потім поїхала дальше в гори – і те, що відчувала про “ білого птаха ”, і те, що побачила тут, - то все разом витворило новелу, котра сталася пізніше його найулюбленішою поезією:</a:t>
            </a:r>
          </a:p>
          <a:p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</a:rPr>
              <a:t> “ Битва ”.</a:t>
            </a:r>
          </a:p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	На початку 1896 року після німецького тексту письменниця подала український.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Тема новели 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– варварське та бездумне знищення прадавнього лісу в промислових масштабах.</a:t>
            </a:r>
          </a:p>
          <a:p>
            <a:pPr>
              <a:buNone/>
            </a:pPr>
            <a:endParaRPr lang="uk-UA" sz="3200" b="1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uk-UA" sz="4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Головна думка – 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людина, що радісно провіщає переможну ходу цивілізації, за своєю суттю залишається великим варваром.</a:t>
            </a:r>
          </a:p>
          <a:p>
            <a:pPr>
              <a:buNone/>
            </a:pPr>
            <a:endParaRPr lang="uk-UA" sz="3200" b="1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endParaRPr lang="uk-UA" sz="32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Світи у новелі</a:t>
            </a:r>
          </a:p>
          <a:p>
            <a:pPr>
              <a:buNone/>
            </a:pPr>
            <a:endParaRPr lang="uk-UA" sz="4400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481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87055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Світ 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“ Буковинські Карпати ”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Світ “ Наємники ”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47531">
                <a:tc>
                  <a:txBody>
                    <a:bodyPr/>
                    <a:lstStyle/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прадавній ліс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таємна тиша, церковна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розкіш у вегетації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краса в барвах флори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високий мох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птахи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кущі дикої рожі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павуки</a:t>
                      </a:r>
                    </a:p>
                    <a:p>
                      <a:pPr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</a:t>
                      </a: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ПРИРОДА – Храм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локомотив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горстка людей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тягаровий  поїзд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ворог (грубе обличчя, подерта, замащена одежа, озброєний)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умисний поїзд</a:t>
                      </a:r>
                    </a:p>
                    <a:p>
                      <a:pPr lvl="0" algn="ctr"/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багато наємників (стратило життя, стало навіки нездатними до праці, тяжко покалічені)</a:t>
                      </a: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рушійна СИЛА цивілізації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43372" y="2643182"/>
            <a:ext cx="677108" cy="18573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>Гуцули</a:t>
            </a:r>
            <a:endParaRPr lang="uk-U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4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Художні засоби твору</a:t>
            </a:r>
          </a:p>
          <a:p>
            <a:pPr>
              <a:buClr>
                <a:schemeClr val="bg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Метафора (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назва твору)</a:t>
            </a:r>
          </a:p>
          <a:p>
            <a:pPr>
              <a:buClr>
                <a:schemeClr val="bg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Персоніфікація 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(з перших рядків гори постають могутніми гігантами, впевненими у своїй силі)</a:t>
            </a:r>
          </a:p>
          <a:p>
            <a:pPr>
              <a:buClr>
                <a:schemeClr val="bg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Синекдоха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(заміна одниною множини: “ привіз ворога ”)</a:t>
            </a:r>
          </a:p>
          <a:p>
            <a:pPr>
              <a:buClr>
                <a:schemeClr val="bg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Епітети 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(“ німа велич ”, “ таємна тиша ”, </a:t>
            </a:r>
          </a:p>
          <a:p>
            <a:pPr>
              <a:buClr>
                <a:schemeClr val="bg2">
                  <a:lumMod val="75000"/>
                </a:schemeClr>
              </a:buCl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“ гірська буря ”, “ ворожий сик ”, “ пронизливий свист ”, “ обманчивий мох ”, “ столітні великани ”, “ зраджені орли й осиротілі яструби ”, “ бездушна тиша ”, “ розпусний потік ”)</a:t>
            </a:r>
          </a:p>
          <a:p>
            <a:pPr>
              <a:buClr>
                <a:schemeClr val="bg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Порівняння </a:t>
            </a: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(“ немов зворушений ”, “ мов непроходимі стіни ”, “ туга, мов оксамитовий плащ ”, “ ягоди, немов яркі калюжі крові ”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 , “ гриби, мов великі ластів’ячі гнізда ”)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Експозиція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Буковинські Карпати. … стоять в німій величі, одягнені в смерекові ліси. Різно сформовані, вганяються під небеса, стоять так нерухомо тисячі літ; … розкошують у власній красі, свідомі своєї довічної тривкості.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Тут панувала всюди таємна тишина. Царювала розкіш у вегетації, краса в барвах флори, а на горах таке багатство зелені, що якось аж пригноблювало чоловіка. ”</a:t>
            </a:r>
            <a:endParaRPr lang="uk-UA" sz="28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Shuman-Grezy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5714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46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5008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Зав’язка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Коли свист локомотива розтяв пораз перший воздух схованої між гірськими стінами долини, прошибло щось столітні дерева на горах, немов блискавиця.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З локомотива появилась горстка людей. Вони ледве важились ступити через недоступний берег пралісу в його глибінь.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Один з прибувших ударив залізним топірцем по старій смереці, на котрої пні росли гриби, мов великі ластів’ячі гнізда.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Вона здригнулася. Відколи жила, не чула ще на собі топора. ” </a:t>
            </a:r>
            <a:endParaRPr lang="uk-UA" sz="24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6" name="Tema-Boya-Muzyka-vo-vremya-srazheniy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8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Розвиток дії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Одного хмарного поранку почалася битва. Ворожий сик, прошибаючий, пронизливий свист оповістив приїзд ворога.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Почався напад.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З диким криком “ гурра! ” почали його наємники. Вони вдерлися з котячою зручністю на першу гору; один хотів другого випередити, неначеб се мало бути геройським учинком на ціле життя, бути тим, котрого рука приложила першу сокиру до пралісу.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- Гурра!..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Ліс задрижав.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- Тут ліс займемо!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Розлягся відгомін:</a:t>
            </a:r>
          </a:p>
          <a:p>
            <a:pPr>
              <a:buNone/>
            </a:pPr>
            <a:r>
              <a:rPr lang="uk-UA" sz="19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- Зай-ме-мо!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- Тут ударити!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Проникливий окрик жаху пронісся: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- У-да-ри-ти!</a:t>
            </a:r>
          </a:p>
          <a:p>
            <a:pPr>
              <a:buNone/>
            </a:pPr>
            <a:r>
              <a:rPr lang="uk-UA" sz="20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Топори заблисли в півсвітлі, і, неначе один удар, пішов гук лісом.</a:t>
            </a:r>
          </a:p>
          <a:p>
            <a:pPr>
              <a:buNone/>
            </a:pPr>
            <a:endParaRPr lang="uk-UA" sz="2400" b="1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buNone/>
            </a:pPr>
            <a:endParaRPr lang="uk-UA" sz="28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Naruto-Uragannye-hroniki-Muzyka-vo-vremya-boya-Saske-protiv-Иtachi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42910" y="428604"/>
            <a:ext cx="304800" cy="30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2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Кульмінація 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“ Панував настрій такий, як би всі виступили з себе, й безглядно розбуялися їх чуття, котрі приглушував лише глибокий супокій ночі. Сміх самого здорового життя, змішаний з тяжкими сльозами жалю, пробивався силоміць крізь усе, а якась туга лагідна, мов оксамитовий плащ, лежала на всім і викликувала щораз більше бажань і любов до життя.</a:t>
            </a:r>
          </a:p>
          <a:p>
            <a:pPr>
              <a:buNone/>
            </a:pPr>
            <a:r>
              <a:rPr lang="uk-UA" sz="2400" b="1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Чудні були звуки лісу в тишині сеї ночі! Ніжніше від музики; був то радше якийсь шепіт, що зіллявся з м’якою темнотою ночі, а серед того шепоту з листка на листок падали краплі дощу, що зросив усе ще за сонця. ”</a:t>
            </a:r>
            <a:endParaRPr lang="uk-UA" sz="2400" b="1" i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Franc-Shubert-Vechernyaya-Serenad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9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308</TotalTime>
  <Words>266</Words>
  <Application>Microsoft Office PowerPoint</Application>
  <PresentationFormat>Экран (4:3)</PresentationFormat>
  <Paragraphs>97</Paragraphs>
  <Slides>14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Натали</cp:lastModifiedBy>
  <cp:revision>32</cp:revision>
  <dcterms:created xsi:type="dcterms:W3CDTF">2013-03-03T19:34:49Z</dcterms:created>
  <dcterms:modified xsi:type="dcterms:W3CDTF">2013-03-11T07:34:34Z</dcterms:modified>
</cp:coreProperties>
</file>