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68" r:id="rId3"/>
    <p:sldId id="269" r:id="rId4"/>
    <p:sldId id="271" r:id="rId5"/>
    <p:sldId id="272" r:id="rId6"/>
    <p:sldId id="273" r:id="rId7"/>
    <p:sldId id="274" r:id="rId8"/>
    <p:sldId id="275" r:id="rId9"/>
    <p:sldId id="270" r:id="rId10"/>
    <p:sldId id="276" r:id="rId11"/>
    <p:sldId id="278" r:id="rId12"/>
    <p:sldId id="277" r:id="rId13"/>
    <p:sldId id="280" r:id="rId14"/>
    <p:sldId id="279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ru-RU" smtClean="0"/>
              <a:pPr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uk-UA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Cambria"/>
              </a:rPr>
              <a:t>Леся Українка</a:t>
            </a:r>
            <a:endParaRPr lang="ru-RU" sz="48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uk-UA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</a:rPr>
              <a:t>Поетична творчість та інші таланти видатної поетеси. 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sz="24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52" y="448515"/>
            <a:ext cx="3683610" cy="50708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Леся Українка</a:t>
            </a:r>
            <a:br>
              <a:rPr lang="uk-UA" dirty="0" smtClean="0"/>
            </a:br>
            <a:r>
              <a:rPr lang="uk-UA" dirty="0" smtClean="0"/>
              <a:t> та музика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62" y="204716"/>
            <a:ext cx="4057224" cy="6182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3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87" y="0"/>
            <a:ext cx="7364651" cy="4422966"/>
          </a:xfrm>
        </p:spPr>
        <p:txBody>
          <a:bodyPr>
            <a:normAutofit fontScale="90000"/>
          </a:bodyPr>
          <a:lstStyle/>
          <a:p>
            <a:r>
              <a:rPr lang="uk-UA" sz="4000" dirty="0" smtClean="0"/>
              <a:t>Ще з раннього дитинства Леся Українка хотіла присвятити своє життя музиці. Але через хворобу дівчина не була спроможна грати на фортепіано. Всю любов до музики вона відобразила в збірці «</a:t>
            </a:r>
            <a:r>
              <a:rPr lang="uk-UA" sz="4000" dirty="0"/>
              <a:t>на крилах </a:t>
            </a:r>
            <a:r>
              <a:rPr lang="uk-UA" sz="4000" dirty="0" smtClean="0"/>
              <a:t>пісень».</a:t>
            </a:r>
            <a:endParaRPr lang="ru-RU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8" y="709684"/>
            <a:ext cx="4071400" cy="4626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50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Публіцистична діяльність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899" y="282772"/>
            <a:ext cx="7765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Визначний</a:t>
            </a:r>
            <a:r>
              <a:rPr lang="ru-RU" dirty="0"/>
              <a:t> </a:t>
            </a:r>
            <a:r>
              <a:rPr lang="ru-RU" dirty="0" err="1"/>
              <a:t>внесок</a:t>
            </a:r>
            <a:r>
              <a:rPr lang="ru-RU" dirty="0"/>
              <a:t> в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</a:t>
            </a:r>
            <a:r>
              <a:rPr lang="ru-RU" dirty="0" err="1"/>
              <a:t>зробила</a:t>
            </a:r>
            <a:r>
              <a:rPr lang="ru-RU" dirty="0"/>
              <a:t> Леся </a:t>
            </a:r>
            <a:r>
              <a:rPr lang="ru-RU" dirty="0" err="1"/>
              <a:t>Українка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своїми</a:t>
            </a:r>
            <a:r>
              <a:rPr lang="ru-RU" dirty="0"/>
              <a:t> перекладами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письменників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літератур</a:t>
            </a:r>
            <a:r>
              <a:rPr lang="ru-RU" dirty="0"/>
              <a:t>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І. Франка Леся </a:t>
            </a:r>
            <a:r>
              <a:rPr lang="ru-RU" dirty="0" err="1"/>
              <a:t>Українка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не </a:t>
            </a:r>
            <a:r>
              <a:rPr lang="ru-RU" dirty="0" err="1"/>
              <a:t>найплідніщим</a:t>
            </a:r>
            <a:r>
              <a:rPr lang="ru-RU" dirty="0"/>
              <a:t> і </a:t>
            </a:r>
            <a:r>
              <a:rPr lang="ru-RU" dirty="0" err="1"/>
              <a:t>наймайстернішим</a:t>
            </a:r>
            <a:r>
              <a:rPr lang="ru-RU" dirty="0"/>
              <a:t> таким </a:t>
            </a:r>
            <a:r>
              <a:rPr lang="ru-RU" dirty="0" err="1"/>
              <a:t>перекладачем</a:t>
            </a:r>
            <a:r>
              <a:rPr lang="ru-RU" dirty="0"/>
              <a:t>.</a:t>
            </a:r>
          </a:p>
          <a:p>
            <a:r>
              <a:rPr lang="ru-RU" dirty="0"/>
              <a:t>       Перекладами 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літератур</a:t>
            </a:r>
            <a:r>
              <a:rPr lang="ru-RU" dirty="0"/>
              <a:t> </a:t>
            </a:r>
            <a:r>
              <a:rPr lang="ru-RU" dirty="0" err="1"/>
              <a:t>поетеса</a:t>
            </a:r>
            <a:r>
              <a:rPr lang="ru-RU" dirty="0"/>
              <a:t> почала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, </a:t>
            </a:r>
            <a:r>
              <a:rPr lang="ru-RU" dirty="0" err="1"/>
              <a:t>власне</a:t>
            </a:r>
            <a:r>
              <a:rPr lang="ru-RU" dirty="0"/>
              <a:t>, з </a:t>
            </a:r>
            <a:r>
              <a:rPr lang="ru-RU" dirty="0" err="1"/>
              <a:t>дитячих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У </a:t>
            </a:r>
            <a:r>
              <a:rPr lang="ru-RU" dirty="0" err="1"/>
              <a:t>тринадцятилітньому</a:t>
            </a:r>
            <a:r>
              <a:rPr lang="ru-RU" dirty="0"/>
              <a:t> </a:t>
            </a:r>
            <a:r>
              <a:rPr lang="ru-RU" dirty="0" err="1"/>
              <a:t>віці</a:t>
            </a:r>
            <a:r>
              <a:rPr lang="ru-RU" dirty="0"/>
              <a:t> вона разом </a:t>
            </a:r>
            <a:r>
              <a:rPr lang="ru-RU" dirty="0" err="1"/>
              <a:t>із</a:t>
            </a:r>
            <a:r>
              <a:rPr lang="ru-RU" dirty="0"/>
              <a:t> старшим братом </a:t>
            </a:r>
            <a:r>
              <a:rPr lang="ru-RU" dirty="0" err="1"/>
              <a:t>Михайлом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виступав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псевдонімом</a:t>
            </a:r>
            <a:r>
              <a:rPr lang="ru-RU" dirty="0"/>
              <a:t> </a:t>
            </a:r>
            <a:r>
              <a:rPr lang="ru-RU" dirty="0" err="1"/>
              <a:t>Обачний</a:t>
            </a:r>
            <a:r>
              <a:rPr lang="ru-RU" dirty="0"/>
              <a:t>, </a:t>
            </a:r>
            <a:r>
              <a:rPr lang="ru-RU" dirty="0" err="1"/>
              <a:t>переклала</a:t>
            </a:r>
            <a:r>
              <a:rPr lang="ru-RU" dirty="0"/>
              <a:t>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"Вечера на хуторе близ Диканьки" М. Гоголя. А ставши </a:t>
            </a:r>
            <a:r>
              <a:rPr lang="ru-RU" dirty="0" err="1"/>
              <a:t>відомою</a:t>
            </a:r>
            <a:r>
              <a:rPr lang="ru-RU" dirty="0"/>
              <a:t> </a:t>
            </a:r>
            <a:r>
              <a:rPr lang="ru-RU" dirty="0" err="1"/>
              <a:t>письменницею</a:t>
            </a:r>
            <a:r>
              <a:rPr lang="ru-RU" dirty="0"/>
              <a:t>, вона </a:t>
            </a:r>
            <a:r>
              <a:rPr lang="ru-RU" dirty="0" err="1"/>
              <a:t>виробила</a:t>
            </a:r>
            <a:r>
              <a:rPr lang="ru-RU" dirty="0"/>
              <a:t> </a:t>
            </a:r>
            <a:r>
              <a:rPr lang="ru-RU" dirty="0" err="1"/>
              <a:t>об'ємну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 перекладу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 Гоголя, Короленка, Гаршина, </a:t>
            </a:r>
            <a:r>
              <a:rPr lang="ru-RU" dirty="0" err="1"/>
              <a:t>Пушкіна</a:t>
            </a:r>
            <a:r>
              <a:rPr lang="ru-RU" dirty="0"/>
              <a:t>, </a:t>
            </a:r>
            <a:r>
              <a:rPr lang="ru-RU" dirty="0" err="1"/>
              <a:t>Лєрмонтова</a:t>
            </a:r>
            <a:r>
              <a:rPr lang="ru-RU" dirty="0"/>
              <a:t>, </a:t>
            </a:r>
            <a:r>
              <a:rPr lang="ru-RU" dirty="0" err="1"/>
              <a:t>Тургенєва</a:t>
            </a:r>
            <a:r>
              <a:rPr lang="ru-RU" dirty="0"/>
              <a:t>, Некрасова, </a:t>
            </a:r>
            <a:r>
              <a:rPr lang="ru-RU" dirty="0" err="1"/>
              <a:t>Салтикова-Щедріна</a:t>
            </a:r>
            <a:r>
              <a:rPr lang="ru-RU" dirty="0"/>
              <a:t>, Гончарова, </a:t>
            </a:r>
            <a:r>
              <a:rPr lang="ru-RU" dirty="0" err="1"/>
              <a:t>Достоєвського</a:t>
            </a:r>
            <a:r>
              <a:rPr lang="ru-RU" dirty="0"/>
              <a:t>, Л. Толстого, Сервантеса, Петрарки, </a:t>
            </a:r>
            <a:r>
              <a:rPr lang="ru-RU" dirty="0" err="1"/>
              <a:t>Шекспіра</a:t>
            </a:r>
            <a:r>
              <a:rPr lang="ru-RU" dirty="0"/>
              <a:t>, </a:t>
            </a:r>
            <a:r>
              <a:rPr lang="ru-RU" dirty="0" err="1"/>
              <a:t>Мольєра</a:t>
            </a:r>
            <a:r>
              <a:rPr lang="ru-RU" dirty="0"/>
              <a:t>, Вольтера, Руссо, Бомарше, Бернса, Гете, </a:t>
            </a:r>
            <a:r>
              <a:rPr lang="ru-RU" dirty="0" err="1"/>
              <a:t>Шіллера</a:t>
            </a:r>
            <a:r>
              <a:rPr lang="ru-RU" dirty="0"/>
              <a:t>, Байрона, </a:t>
            </a:r>
            <a:r>
              <a:rPr lang="ru-RU" dirty="0" err="1" smtClean="0"/>
              <a:t>Словацького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484" y="282772"/>
            <a:ext cx="3778125" cy="534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65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4471" y="34111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світова</a:t>
            </a:r>
            <a:r>
              <a:rPr lang="ru-RU" dirty="0"/>
              <a:t> </a:t>
            </a:r>
            <a:r>
              <a:rPr lang="ru-RU" dirty="0" err="1"/>
              <a:t>література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невід'ємною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Лесі</a:t>
            </a:r>
            <a:r>
              <a:rPr lang="ru-RU" dirty="0"/>
              <a:t> </a:t>
            </a:r>
            <a:r>
              <a:rPr lang="ru-RU" dirty="0" err="1"/>
              <a:t>Українки</a:t>
            </a:r>
            <a:r>
              <a:rPr lang="ru-RU" dirty="0"/>
              <a:t>, </a:t>
            </a:r>
            <a:r>
              <a:rPr lang="ru-RU" dirty="0" err="1"/>
              <a:t>свідчать</a:t>
            </a:r>
            <a:r>
              <a:rPr lang="ru-RU" dirty="0"/>
              <a:t> і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літературно-критичні</a:t>
            </a:r>
            <a:r>
              <a:rPr lang="ru-RU" dirty="0"/>
              <a:t> та </a:t>
            </a:r>
            <a:r>
              <a:rPr lang="ru-RU" dirty="0" err="1"/>
              <a:t>публіцистичні</a:t>
            </a:r>
            <a:r>
              <a:rPr lang="ru-RU" dirty="0"/>
              <a:t> </a:t>
            </a:r>
            <a:r>
              <a:rPr lang="ru-RU" dirty="0" err="1"/>
              <a:t>статті</a:t>
            </a:r>
            <a:r>
              <a:rPr lang="ru-RU" dirty="0"/>
              <a:t>, </a:t>
            </a:r>
            <a:r>
              <a:rPr lang="ru-RU" dirty="0" err="1"/>
              <a:t>переважна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присвячена</a:t>
            </a:r>
            <a:r>
              <a:rPr lang="ru-RU" dirty="0"/>
              <a:t> </a:t>
            </a:r>
            <a:r>
              <a:rPr lang="ru-RU" dirty="0" err="1"/>
              <a:t>зарубіжній</a:t>
            </a:r>
            <a:r>
              <a:rPr lang="ru-RU" dirty="0"/>
              <a:t> </a:t>
            </a:r>
            <a:r>
              <a:rPr lang="ru-RU" dirty="0" err="1"/>
              <a:t>літературі</a:t>
            </a:r>
            <a:r>
              <a:rPr lang="ru-RU" dirty="0"/>
              <a:t>. Особливо </a:t>
            </a:r>
            <a:r>
              <a:rPr lang="ru-RU" dirty="0" err="1"/>
              <a:t>актуальними</a:t>
            </a:r>
            <a:r>
              <a:rPr lang="ru-RU" dirty="0"/>
              <a:t> є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літературно-теоретичні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: "Два </a:t>
            </a:r>
            <a:r>
              <a:rPr lang="ru-RU" dirty="0" err="1"/>
              <a:t>направлення</a:t>
            </a:r>
            <a:r>
              <a:rPr lang="ru-RU" dirty="0"/>
              <a:t> в новейшей итальянской литературе", "Заметки о новейшей польской литературе", "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соціальна</a:t>
            </a:r>
            <a:r>
              <a:rPr lang="ru-RU" dirty="0"/>
              <a:t> драма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en-US" dirty="0"/>
              <a:t>XIX </a:t>
            </a:r>
            <a:r>
              <a:rPr lang="ru-RU" dirty="0"/>
              <a:t>ст.", "</a:t>
            </a:r>
            <a:r>
              <a:rPr lang="ru-RU" dirty="0" err="1"/>
              <a:t>Утопія</a:t>
            </a:r>
            <a:r>
              <a:rPr lang="ru-RU" dirty="0"/>
              <a:t> в </a:t>
            </a:r>
            <a:r>
              <a:rPr lang="ru-RU" dirty="0" err="1"/>
              <a:t>белетристиці</a:t>
            </a:r>
            <a:r>
              <a:rPr lang="ru-RU" dirty="0"/>
              <a:t>", "Народничество в Германии", "Михаил </a:t>
            </a:r>
            <a:r>
              <a:rPr lang="ru-RU" dirty="0" err="1"/>
              <a:t>Крамер</a:t>
            </a:r>
            <a:r>
              <a:rPr lang="ru-RU" dirty="0"/>
              <a:t>" та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</a:t>
            </a:r>
          </a:p>
          <a:p>
            <a:pPr algn="r"/>
            <a:r>
              <a:rPr lang="ru-RU" dirty="0"/>
              <a:t>       Леся </a:t>
            </a:r>
            <a:r>
              <a:rPr lang="ru-RU" dirty="0" err="1"/>
              <a:t>Українка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до тих </a:t>
            </a:r>
            <a:r>
              <a:rPr lang="ru-RU" dirty="0" err="1"/>
              <a:t>небагатьох</a:t>
            </a:r>
            <a:r>
              <a:rPr lang="ru-RU" dirty="0"/>
              <a:t> </a:t>
            </a:r>
            <a:r>
              <a:rPr lang="ru-RU" dirty="0" err="1"/>
              <a:t>митців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художнього</a:t>
            </a:r>
            <a:r>
              <a:rPr lang="ru-RU" dirty="0"/>
              <a:t> слова,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творчістю</a:t>
            </a:r>
            <a:r>
              <a:rPr lang="ru-RU" dirty="0"/>
              <a:t> і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міцно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 з </a:t>
            </a:r>
            <a:r>
              <a:rPr lang="ru-RU" dirty="0" err="1"/>
              <a:t>світовим</a:t>
            </a:r>
            <a:r>
              <a:rPr lang="ru-RU" dirty="0"/>
              <a:t> </a:t>
            </a:r>
            <a:r>
              <a:rPr lang="ru-RU" dirty="0" err="1"/>
              <a:t>літературним</a:t>
            </a:r>
            <a:r>
              <a:rPr lang="ru-RU" dirty="0"/>
              <a:t> </a:t>
            </a:r>
            <a:r>
              <a:rPr lang="ru-RU" dirty="0" err="1"/>
              <a:t>процесом</a:t>
            </a:r>
            <a:r>
              <a:rPr lang="ru-RU" dirty="0"/>
              <a:t>, </a:t>
            </a:r>
            <a:r>
              <a:rPr lang="ru-RU" dirty="0" err="1"/>
              <a:t>світовою</a:t>
            </a:r>
            <a:r>
              <a:rPr lang="ru-RU" dirty="0"/>
              <a:t> культурою, </a:t>
            </a:r>
            <a:r>
              <a:rPr lang="ru-RU" dirty="0" err="1"/>
              <a:t>залишаючись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 </a:t>
            </a:r>
            <a:r>
              <a:rPr lang="ru-RU" dirty="0" err="1"/>
              <a:t>оригінальними</a:t>
            </a:r>
            <a:r>
              <a:rPr lang="ru-RU" dirty="0"/>
              <a:t> і </a:t>
            </a:r>
            <a:r>
              <a:rPr lang="ru-RU" dirty="0" err="1"/>
              <a:t>самобутніми</a:t>
            </a:r>
            <a:r>
              <a:rPr lang="ru-RU" dirty="0"/>
              <a:t> </a:t>
            </a:r>
            <a:r>
              <a:rPr lang="ru-RU" dirty="0" err="1"/>
              <a:t>національними</a:t>
            </a:r>
            <a:r>
              <a:rPr lang="ru-RU" dirty="0"/>
              <a:t> </a:t>
            </a:r>
            <a:r>
              <a:rPr lang="ru-RU" dirty="0" err="1"/>
              <a:t>письменниками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43" y="341114"/>
            <a:ext cx="3740695" cy="630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3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личчя української історії. Леся Українк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00" end="21463.21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940" y="0"/>
            <a:ext cx="9182101" cy="6858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8965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334" y="289679"/>
            <a:ext cx="70513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Писати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 Леся </a:t>
            </a:r>
            <a:r>
              <a:rPr lang="ru-RU" dirty="0" err="1"/>
              <a:t>Українка</a:t>
            </a:r>
            <a:r>
              <a:rPr lang="ru-RU" dirty="0"/>
              <a:t> почала рано, 9-літньою </a:t>
            </a:r>
            <a:r>
              <a:rPr lang="ru-RU" dirty="0" err="1"/>
              <a:t>дівчиною</a:t>
            </a:r>
            <a:r>
              <a:rPr lang="ru-RU" dirty="0"/>
              <a:t> (</a:t>
            </a:r>
            <a:r>
              <a:rPr lang="ru-RU" dirty="0" err="1"/>
              <a:t>вірш</a:t>
            </a:r>
            <a:r>
              <a:rPr lang="ru-RU" dirty="0"/>
              <a:t> «</a:t>
            </a:r>
            <a:r>
              <a:rPr lang="ru-RU" dirty="0" err="1"/>
              <a:t>Надія</a:t>
            </a:r>
            <a:r>
              <a:rPr lang="ru-RU" dirty="0"/>
              <a:t>»). Леся написала </a:t>
            </a:r>
            <a:r>
              <a:rPr lang="ru-RU" dirty="0" err="1"/>
              <a:t>цей</a:t>
            </a:r>
            <a:r>
              <a:rPr lang="ru-RU" dirty="0"/>
              <a:t> перший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вірш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звістки</a:t>
            </a:r>
            <a:r>
              <a:rPr lang="ru-RU" dirty="0"/>
              <a:t> про долю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тітки</a:t>
            </a:r>
            <a:r>
              <a:rPr lang="ru-RU" dirty="0"/>
              <a:t> Олени </a:t>
            </a:r>
            <a:r>
              <a:rPr lang="ru-RU" dirty="0" err="1"/>
              <a:t>Антонівни</a:t>
            </a:r>
            <a:r>
              <a:rPr lang="ru-RU" dirty="0"/>
              <a:t> </a:t>
            </a:r>
            <a:r>
              <a:rPr lang="ru-RU" dirty="0" smtClean="0"/>
              <a:t>Косач, </a:t>
            </a:r>
            <a:r>
              <a:rPr lang="ru-RU" dirty="0" err="1"/>
              <a:t>засланої</a:t>
            </a:r>
            <a:r>
              <a:rPr lang="ru-RU" dirty="0"/>
              <a:t> за участь у </a:t>
            </a:r>
            <a:r>
              <a:rPr lang="ru-RU" dirty="0" err="1"/>
              <a:t>революційному</a:t>
            </a:r>
            <a:r>
              <a:rPr lang="ru-RU" dirty="0"/>
              <a:t> </a:t>
            </a:r>
            <a:r>
              <a:rPr lang="ru-RU" dirty="0" err="1"/>
              <a:t>русі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присвятила</a:t>
            </a:r>
            <a:r>
              <a:rPr lang="ru-RU" dirty="0"/>
              <a:t>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тітці</a:t>
            </a:r>
            <a:r>
              <a:rPr lang="ru-RU" dirty="0"/>
              <a:t> </a:t>
            </a:r>
            <a:r>
              <a:rPr lang="ru-RU" dirty="0" err="1"/>
              <a:t>Олександрі</a:t>
            </a:r>
            <a:r>
              <a:rPr lang="ru-RU" dirty="0"/>
              <a:t> </a:t>
            </a:r>
            <a:r>
              <a:rPr lang="ru-RU" dirty="0" err="1"/>
              <a:t>Судовщиковій</a:t>
            </a:r>
            <a:r>
              <a:rPr lang="ru-RU" dirty="0"/>
              <a:t>.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надруковані</a:t>
            </a:r>
            <a:r>
              <a:rPr lang="ru-RU" dirty="0"/>
              <a:t> — </a:t>
            </a:r>
            <a:r>
              <a:rPr lang="ru-RU" dirty="0" err="1"/>
              <a:t>вірші</a:t>
            </a:r>
            <a:r>
              <a:rPr lang="ru-RU" dirty="0"/>
              <a:t> «</a:t>
            </a:r>
            <a:r>
              <a:rPr lang="ru-RU" dirty="0" err="1"/>
              <a:t>Конвалія</a:t>
            </a:r>
            <a:r>
              <a:rPr lang="ru-RU" dirty="0"/>
              <a:t>» і «Сафо» —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присвятила</a:t>
            </a:r>
            <a:r>
              <a:rPr lang="ru-RU" dirty="0"/>
              <a:t>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тітці</a:t>
            </a:r>
            <a:r>
              <a:rPr lang="ru-RU" dirty="0"/>
              <a:t> </a:t>
            </a:r>
            <a:r>
              <a:rPr lang="ru-RU" dirty="0" err="1"/>
              <a:t>Олександрі</a:t>
            </a:r>
            <a:r>
              <a:rPr lang="ru-RU" dirty="0"/>
              <a:t> </a:t>
            </a:r>
            <a:r>
              <a:rPr lang="ru-RU" dirty="0" err="1"/>
              <a:t>Судовщиковій</a:t>
            </a:r>
            <a:r>
              <a:rPr lang="ru-RU" dirty="0"/>
              <a:t> 1884 у </a:t>
            </a:r>
            <a:r>
              <a:rPr lang="ru-RU" dirty="0" err="1"/>
              <a:t>львівському</a:t>
            </a:r>
            <a:r>
              <a:rPr lang="ru-RU" dirty="0"/>
              <a:t> </a:t>
            </a:r>
            <a:r>
              <a:rPr lang="ru-RU" dirty="0" err="1"/>
              <a:t>журналі</a:t>
            </a:r>
            <a:r>
              <a:rPr lang="ru-RU" dirty="0"/>
              <a:t> «Зоря». 1885 у </a:t>
            </a:r>
            <a:r>
              <a:rPr lang="ru-RU" dirty="0" err="1"/>
              <a:t>Львові</a:t>
            </a:r>
            <a:r>
              <a:rPr lang="ru-RU" dirty="0"/>
              <a:t> </a:t>
            </a:r>
            <a:r>
              <a:rPr lang="ru-RU" dirty="0" err="1"/>
              <a:t>вийшла</a:t>
            </a:r>
            <a:r>
              <a:rPr lang="ru-RU" dirty="0"/>
              <a:t> </a:t>
            </a:r>
            <a:r>
              <a:rPr lang="ru-RU" dirty="0" err="1"/>
              <a:t>збірка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перекладів</a:t>
            </a:r>
            <a:r>
              <a:rPr lang="ru-RU" dirty="0"/>
              <a:t> з </a:t>
            </a:r>
            <a:r>
              <a:rPr lang="ru-RU" dirty="0" err="1"/>
              <a:t>Миколи</a:t>
            </a:r>
            <a:r>
              <a:rPr lang="ru-RU" dirty="0"/>
              <a:t> Гоголя (</a:t>
            </a:r>
            <a:r>
              <a:rPr lang="ru-RU" dirty="0" err="1"/>
              <a:t>виготовлена</a:t>
            </a:r>
            <a:r>
              <a:rPr lang="ru-RU" dirty="0"/>
              <a:t> нею </a:t>
            </a:r>
            <a:r>
              <a:rPr lang="ru-RU" dirty="0" err="1"/>
              <a:t>спільно</a:t>
            </a:r>
            <a:r>
              <a:rPr lang="ru-RU" dirty="0"/>
              <a:t> з братом </a:t>
            </a:r>
            <a:r>
              <a:rPr lang="ru-RU" dirty="0" err="1"/>
              <a:t>Михайлом</a:t>
            </a:r>
            <a:r>
              <a:rPr lang="ru-RU" dirty="0"/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78" y="289678"/>
            <a:ext cx="4135271" cy="639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4" y="2899429"/>
            <a:ext cx="5086066" cy="378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99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909" y="451498"/>
            <a:ext cx="11061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Літературна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Лесі</a:t>
            </a:r>
            <a:r>
              <a:rPr lang="ru-RU" dirty="0"/>
              <a:t> </a:t>
            </a:r>
            <a:r>
              <a:rPr lang="ru-RU" dirty="0" err="1"/>
              <a:t>Українки</a:t>
            </a:r>
            <a:r>
              <a:rPr lang="ru-RU" dirty="0"/>
              <a:t> </a:t>
            </a:r>
            <a:r>
              <a:rPr lang="ru-RU" dirty="0" err="1"/>
              <a:t>пожвавилася</a:t>
            </a:r>
            <a:r>
              <a:rPr lang="ru-RU" dirty="0"/>
              <a:t> з </a:t>
            </a:r>
            <a:r>
              <a:rPr lang="ru-RU" dirty="0" err="1"/>
              <a:t>середини</a:t>
            </a:r>
            <a:r>
              <a:rPr lang="ru-RU" dirty="0"/>
              <a:t> 80-их </a:t>
            </a:r>
            <a:r>
              <a:rPr lang="en-US" dirty="0"/>
              <a:t>pp., </a:t>
            </a:r>
            <a:r>
              <a:rPr lang="ru-RU" dirty="0"/>
              <a:t>коли </a:t>
            </a:r>
            <a:r>
              <a:rPr lang="ru-RU" dirty="0" err="1"/>
              <a:t>Косачі</a:t>
            </a:r>
            <a:r>
              <a:rPr lang="ru-RU" dirty="0"/>
              <a:t> </a:t>
            </a:r>
            <a:r>
              <a:rPr lang="ru-RU" dirty="0" err="1"/>
              <a:t>переїхали</a:t>
            </a:r>
            <a:r>
              <a:rPr lang="ru-RU" dirty="0"/>
              <a:t> до </a:t>
            </a:r>
            <a:r>
              <a:rPr lang="ru-RU" dirty="0" err="1"/>
              <a:t>Києва</a:t>
            </a:r>
            <a:r>
              <a:rPr lang="ru-RU" dirty="0"/>
              <a:t> і в </a:t>
            </a:r>
            <a:r>
              <a:rPr lang="ru-RU" dirty="0" err="1"/>
              <a:t>оточенні</a:t>
            </a:r>
            <a:r>
              <a:rPr lang="ru-RU" dirty="0"/>
              <a:t> родин </a:t>
            </a:r>
            <a:r>
              <a:rPr lang="ru-RU" dirty="0" err="1"/>
              <a:t>Лисенків</a:t>
            </a:r>
            <a:r>
              <a:rPr lang="ru-RU" dirty="0"/>
              <a:t> і </a:t>
            </a:r>
            <a:r>
              <a:rPr lang="ru-RU" dirty="0" err="1"/>
              <a:t>Старицьких</a:t>
            </a:r>
            <a:r>
              <a:rPr lang="ru-RU" dirty="0"/>
              <a:t> вона </a:t>
            </a:r>
            <a:r>
              <a:rPr lang="ru-RU" dirty="0" err="1"/>
              <a:t>увійшла</a:t>
            </a:r>
            <a:r>
              <a:rPr lang="ru-RU" dirty="0"/>
              <a:t> до </a:t>
            </a:r>
            <a:r>
              <a:rPr lang="ru-RU" dirty="0" err="1"/>
              <a:t>літературного</a:t>
            </a:r>
            <a:r>
              <a:rPr lang="ru-RU" dirty="0"/>
              <a:t> </a:t>
            </a:r>
            <a:r>
              <a:rPr lang="ru-RU" dirty="0" err="1"/>
              <a:t>гуртка</a:t>
            </a:r>
            <a:r>
              <a:rPr lang="ru-RU" dirty="0"/>
              <a:t> «Плеяда». 1892 у </a:t>
            </a:r>
            <a:r>
              <a:rPr lang="ru-RU" dirty="0" err="1"/>
              <a:t>Львові</a:t>
            </a:r>
            <a:r>
              <a:rPr lang="ru-RU" dirty="0"/>
              <a:t> </a:t>
            </a:r>
            <a:r>
              <a:rPr lang="ru-RU" dirty="0" err="1"/>
              <a:t>вийшла</a:t>
            </a:r>
            <a:r>
              <a:rPr lang="ru-RU" dirty="0"/>
              <a:t> «Книга </a:t>
            </a:r>
            <a:r>
              <a:rPr lang="ru-RU" dirty="0" err="1"/>
              <a:t>пісень</a:t>
            </a:r>
            <a:r>
              <a:rPr lang="ru-RU" dirty="0"/>
              <a:t>» </a:t>
            </a:r>
            <a:r>
              <a:rPr lang="ru-RU" dirty="0" err="1"/>
              <a:t>Генріха</a:t>
            </a:r>
            <a:r>
              <a:rPr lang="ru-RU" dirty="0"/>
              <a:t> Гейне в перекладах </a:t>
            </a:r>
            <a:r>
              <a:rPr lang="ru-RU" dirty="0" err="1"/>
              <a:t>Лесі</a:t>
            </a:r>
            <a:r>
              <a:rPr lang="ru-RU" dirty="0"/>
              <a:t> </a:t>
            </a:r>
            <a:r>
              <a:rPr lang="ru-RU" dirty="0" err="1"/>
              <a:t>Українки</a:t>
            </a:r>
            <a:r>
              <a:rPr lang="ru-RU" dirty="0"/>
              <a:t> (</a:t>
            </a:r>
            <a:r>
              <a:rPr lang="ru-RU" dirty="0" err="1"/>
              <a:t>спільно</a:t>
            </a:r>
            <a:r>
              <a:rPr lang="ru-RU" dirty="0"/>
              <a:t> з М. </a:t>
            </a:r>
            <a:r>
              <a:rPr lang="ru-RU" dirty="0" err="1"/>
              <a:t>Славінським</a:t>
            </a:r>
            <a:r>
              <a:rPr lang="ru-RU" dirty="0"/>
              <a:t>). Перша </a:t>
            </a:r>
            <a:r>
              <a:rPr lang="ru-RU" dirty="0" err="1"/>
              <a:t>збірка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оригінальних</a:t>
            </a:r>
            <a:r>
              <a:rPr lang="ru-RU" dirty="0"/>
              <a:t> </a:t>
            </a:r>
            <a:r>
              <a:rPr lang="ru-RU" dirty="0" err="1"/>
              <a:t>поезій</a:t>
            </a:r>
            <a:r>
              <a:rPr lang="ru-RU" dirty="0"/>
              <a:t> «На </a:t>
            </a:r>
            <a:r>
              <a:rPr lang="ru-RU" dirty="0" err="1"/>
              <a:t>крилах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» </a:t>
            </a:r>
            <a:r>
              <a:rPr lang="ru-RU" dirty="0" err="1"/>
              <a:t>з'явилася</a:t>
            </a:r>
            <a:r>
              <a:rPr lang="ru-RU" dirty="0"/>
              <a:t> у </a:t>
            </a:r>
            <a:r>
              <a:rPr lang="ru-RU" dirty="0" err="1"/>
              <a:t>Львові</a:t>
            </a:r>
            <a:r>
              <a:rPr lang="ru-RU" dirty="0"/>
              <a:t> (1893, друге </a:t>
            </a:r>
            <a:r>
              <a:rPr lang="ru-RU" dirty="0" err="1"/>
              <a:t>видання</a:t>
            </a:r>
            <a:r>
              <a:rPr lang="ru-RU" dirty="0"/>
              <a:t> в Києві 1904), там же </a:t>
            </a:r>
            <a:r>
              <a:rPr lang="ru-RU" dirty="0" err="1"/>
              <a:t>вийшла</a:t>
            </a:r>
            <a:r>
              <a:rPr lang="ru-RU" dirty="0"/>
              <a:t> й друга </a:t>
            </a:r>
            <a:r>
              <a:rPr lang="ru-RU" dirty="0" err="1"/>
              <a:t>збірка</a:t>
            </a:r>
            <a:r>
              <a:rPr lang="ru-RU" dirty="0"/>
              <a:t> «</a:t>
            </a:r>
            <a:r>
              <a:rPr lang="ru-RU" dirty="0" err="1"/>
              <a:t>Думи</a:t>
            </a:r>
            <a:r>
              <a:rPr lang="ru-RU" dirty="0"/>
              <a:t> і </a:t>
            </a:r>
            <a:r>
              <a:rPr lang="ru-RU" dirty="0" err="1"/>
              <a:t>мрії</a:t>
            </a:r>
            <a:r>
              <a:rPr lang="ru-RU" dirty="0"/>
              <a:t>» (1899), </a:t>
            </a:r>
            <a:r>
              <a:rPr lang="ru-RU" dirty="0" err="1"/>
              <a:t>третя</a:t>
            </a:r>
            <a:r>
              <a:rPr lang="ru-RU" dirty="0"/>
              <a:t> «</a:t>
            </a:r>
            <a:r>
              <a:rPr lang="ru-RU" dirty="0" err="1"/>
              <a:t>Відгуки</a:t>
            </a:r>
            <a:r>
              <a:rPr lang="ru-RU" dirty="0"/>
              <a:t>» (1902) — в </a:t>
            </a:r>
            <a:r>
              <a:rPr lang="ru-RU" dirty="0" err="1"/>
              <a:t>Чернівцях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7" y="2537982"/>
            <a:ext cx="5124734" cy="3792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47" y="2537982"/>
            <a:ext cx="5174775" cy="379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81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521062"/>
            <a:ext cx="403973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канон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української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літератури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Леся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Українка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ввійшла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передусім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як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поетеса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мужності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й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боротьби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Тематично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багату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її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лірику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трохи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умовно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поділити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особисту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пейзажну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громадянську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Головні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теми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її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ранніх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ліричних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поезій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краса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природи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любов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рідного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краю,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особисті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переживання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призначення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поета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й роль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поетичного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слова,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соціальні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громадські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мотиви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У перших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творах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її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помітні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впливи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Тараса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Шевченка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Пантелеймона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Куліша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Михайла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Старицького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Генріха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Гейне, але й у них видно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виразні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впливи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Ольги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Петрівни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Михайла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Драгоманова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вибір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її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мотивів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1" y="521062"/>
            <a:ext cx="3309534" cy="547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37" y="463565"/>
            <a:ext cx="4108445" cy="547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81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776" y="1354878"/>
            <a:ext cx="7021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«На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крилах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пісень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(1893), 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Думи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мрії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(1899), 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Відгуки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(1902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),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Давня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казка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(1893), «Одно слово» (1903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),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Бояриня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(1913), «Кассандра» (1903-07), «В катакомбах» (1905), 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Лісова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пісня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(1911)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545" y="272955"/>
            <a:ext cx="364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Найвідоміші твори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uk-UA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19" y="2678316"/>
            <a:ext cx="2414587" cy="380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47" y="2678317"/>
            <a:ext cx="23145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2646" r="3918" b="2659"/>
          <a:stretch/>
        </p:blipFill>
        <p:spPr bwMode="auto">
          <a:xfrm>
            <a:off x="930032" y="2678317"/>
            <a:ext cx="2438978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21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2083" y="4668515"/>
            <a:ext cx="8686800" cy="1464906"/>
          </a:xfrm>
        </p:spPr>
        <p:txBody>
          <a:bodyPr/>
          <a:lstStyle/>
          <a:p>
            <a:r>
              <a:rPr lang="ru-RU" dirty="0" err="1"/>
              <a:t>Драматургія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/>
              <a:t>Українки</a:t>
            </a:r>
            <a:r>
              <a:rPr lang="ru-RU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23" y="491320"/>
            <a:ext cx="4007597" cy="5704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09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176" y="899953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Драматургія</a:t>
            </a:r>
            <a:r>
              <a:rPr lang="ru-RU" sz="2000" dirty="0"/>
              <a:t> </a:t>
            </a:r>
            <a:r>
              <a:rPr lang="ru-RU" sz="2000" dirty="0" err="1"/>
              <a:t>Лесі</a:t>
            </a:r>
            <a:r>
              <a:rPr lang="ru-RU" sz="2000" dirty="0"/>
              <a:t> </a:t>
            </a:r>
            <a:r>
              <a:rPr lang="ru-RU" sz="2000" dirty="0" err="1"/>
              <a:t>Українки</a:t>
            </a:r>
            <a:r>
              <a:rPr lang="ru-RU" sz="2000" dirty="0"/>
              <a:t> — </a:t>
            </a:r>
            <a:r>
              <a:rPr lang="ru-RU" sz="2000" dirty="0" err="1"/>
              <a:t>феноменальне</a:t>
            </a:r>
            <a:r>
              <a:rPr lang="ru-RU" sz="2000" dirty="0"/>
              <a:t> </a:t>
            </a:r>
            <a:r>
              <a:rPr lang="ru-RU" sz="2000" dirty="0" err="1"/>
              <a:t>явище</a:t>
            </a:r>
            <a:r>
              <a:rPr lang="ru-RU" sz="2000" dirty="0"/>
              <a:t> в </a:t>
            </a:r>
            <a:r>
              <a:rPr lang="ru-RU" sz="2000" dirty="0" err="1"/>
              <a:t>українській</a:t>
            </a:r>
            <a:r>
              <a:rPr lang="ru-RU" sz="2000" dirty="0"/>
              <a:t> </a:t>
            </a:r>
            <a:r>
              <a:rPr lang="ru-RU" sz="2000" dirty="0" err="1"/>
              <a:t>літературі</a:t>
            </a:r>
            <a:r>
              <a:rPr lang="ru-RU" sz="2000" dirty="0"/>
              <a:t>: вона </a:t>
            </a:r>
            <a:r>
              <a:rPr lang="ru-RU" sz="2000" dirty="0" err="1"/>
              <a:t>вражає</a:t>
            </a:r>
            <a:r>
              <a:rPr lang="ru-RU" sz="2000" dirty="0"/>
              <a:t> </a:t>
            </a:r>
            <a:r>
              <a:rPr lang="ru-RU" sz="2000" dirty="0" err="1"/>
              <a:t>новизною</a:t>
            </a:r>
            <a:r>
              <a:rPr lang="ru-RU" sz="2000" dirty="0"/>
              <a:t> тем, </a:t>
            </a:r>
            <a:r>
              <a:rPr lang="ru-RU" sz="2000" dirty="0" err="1"/>
              <a:t>гостротою</a:t>
            </a:r>
            <a:r>
              <a:rPr lang="ru-RU" sz="2000" dirty="0"/>
              <a:t> </a:t>
            </a:r>
            <a:r>
              <a:rPr lang="ru-RU" sz="2000" dirty="0" err="1"/>
              <a:t>соціально-психологічних</a:t>
            </a:r>
            <a:r>
              <a:rPr lang="ru-RU" sz="2000" dirty="0"/>
              <a:t> </a:t>
            </a:r>
            <a:r>
              <a:rPr lang="ru-RU" sz="2000" dirty="0" err="1"/>
              <a:t>конфліктів</a:t>
            </a:r>
            <a:r>
              <a:rPr lang="ru-RU" sz="2000" dirty="0"/>
              <a:t>, </a:t>
            </a:r>
            <a:r>
              <a:rPr lang="ru-RU" sz="2000" dirty="0" err="1"/>
              <a:t>філософськими</a:t>
            </a:r>
            <a:r>
              <a:rPr lang="ru-RU" sz="2000" dirty="0"/>
              <a:t> </a:t>
            </a:r>
            <a:r>
              <a:rPr lang="ru-RU" sz="2000" dirty="0" err="1"/>
              <a:t>узагальненнями</a:t>
            </a:r>
            <a:r>
              <a:rPr lang="ru-RU" sz="2000" dirty="0"/>
              <a:t> і </a:t>
            </a:r>
            <a:r>
              <a:rPr lang="ru-RU" sz="2000" dirty="0" err="1"/>
              <a:t>поетичною</a:t>
            </a:r>
            <a:r>
              <a:rPr lang="ru-RU" sz="2000" dirty="0"/>
              <a:t> красою. </a:t>
            </a:r>
            <a:r>
              <a:rPr lang="ru-RU" sz="2000" dirty="0" err="1"/>
              <a:t>Пристрасне</a:t>
            </a:r>
            <a:r>
              <a:rPr lang="ru-RU" sz="2000" dirty="0"/>
              <a:t> </a:t>
            </a:r>
            <a:r>
              <a:rPr lang="ru-RU" sz="2000" dirty="0" err="1"/>
              <a:t>заперечення</a:t>
            </a:r>
            <a:r>
              <a:rPr lang="ru-RU" sz="2000" dirty="0"/>
              <a:t> </a:t>
            </a:r>
            <a:r>
              <a:rPr lang="ru-RU" sz="2000" dirty="0" err="1"/>
              <a:t>всього</a:t>
            </a:r>
            <a:r>
              <a:rPr lang="ru-RU" sz="2000" dirty="0"/>
              <a:t> </a:t>
            </a:r>
            <a:r>
              <a:rPr lang="ru-RU" sz="2000" dirty="0" err="1"/>
              <a:t>ворожого</a:t>
            </a:r>
            <a:r>
              <a:rPr lang="ru-RU" sz="2000" dirty="0"/>
              <a:t>, </a:t>
            </a:r>
            <a:r>
              <a:rPr lang="ru-RU" sz="2000" dirty="0" err="1"/>
              <a:t>реакційного</a:t>
            </a:r>
            <a:r>
              <a:rPr lang="ru-RU" sz="2000" dirty="0"/>
              <a:t>, </a:t>
            </a:r>
            <a:r>
              <a:rPr lang="ru-RU" sz="2000" dirty="0" err="1"/>
              <a:t>закостенілого</a:t>
            </a:r>
            <a:r>
              <a:rPr lang="ru-RU" sz="2000" dirty="0"/>
              <a:t> в </a:t>
            </a:r>
            <a:r>
              <a:rPr lang="ru-RU" sz="2000" dirty="0" err="1"/>
              <a:t>житті</a:t>
            </a:r>
            <a:r>
              <a:rPr lang="ru-RU" sz="2000" dirty="0"/>
              <a:t>, </a:t>
            </a:r>
            <a:r>
              <a:rPr lang="ru-RU" sz="2000" dirty="0" err="1"/>
              <a:t>утвердження</a:t>
            </a:r>
            <a:r>
              <a:rPr lang="ru-RU" sz="2000" dirty="0"/>
              <a:t> </a:t>
            </a:r>
            <a:r>
              <a:rPr lang="ru-RU" sz="2000" dirty="0" err="1"/>
              <a:t>гуманістичних</a:t>
            </a:r>
            <a:r>
              <a:rPr lang="ru-RU" sz="2000" dirty="0"/>
              <a:t> </a:t>
            </a:r>
            <a:r>
              <a:rPr lang="ru-RU" sz="2000" dirty="0" err="1"/>
              <a:t>ідеалів</a:t>
            </a:r>
            <a:r>
              <a:rPr lang="ru-RU" sz="2000" dirty="0"/>
              <a:t> </a:t>
            </a:r>
            <a:r>
              <a:rPr lang="ru-RU" sz="2000" dirty="0" err="1"/>
              <a:t>ведеться</a:t>
            </a:r>
            <a:r>
              <a:rPr lang="ru-RU" sz="2000" dirty="0"/>
              <a:t> в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творах</a:t>
            </a:r>
            <a:r>
              <a:rPr lang="ru-RU" sz="2000" dirty="0"/>
              <a:t> з </a:t>
            </a:r>
            <a:r>
              <a:rPr lang="ru-RU" sz="2000" dirty="0" err="1"/>
              <a:t>позицій</a:t>
            </a:r>
            <a:r>
              <a:rPr lang="ru-RU" sz="2000" dirty="0"/>
              <a:t> неоромантизму,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намагався</a:t>
            </a:r>
            <a:r>
              <a:rPr lang="ru-RU" sz="2000" dirty="0"/>
              <a:t> </a:t>
            </a:r>
            <a:r>
              <a:rPr lang="ru-RU" sz="2000" dirty="0" err="1"/>
              <a:t>розширити</a:t>
            </a:r>
            <a:r>
              <a:rPr lang="ru-RU" sz="2000" dirty="0"/>
              <a:t> права </a:t>
            </a:r>
            <a:r>
              <a:rPr lang="ru-RU" sz="2000" dirty="0" err="1"/>
              <a:t>особистості</a:t>
            </a:r>
            <a:r>
              <a:rPr lang="ru-RU" sz="2000" dirty="0"/>
              <a:t>, </a:t>
            </a:r>
            <a:r>
              <a:rPr lang="ru-RU" sz="2000" dirty="0" err="1"/>
              <a:t>визволити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тиску</a:t>
            </a:r>
            <a:r>
              <a:rPr lang="ru-RU" sz="2000" dirty="0"/>
              <a:t> </a:t>
            </a:r>
            <a:r>
              <a:rPr lang="ru-RU" sz="2000" dirty="0" err="1"/>
              <a:t>юрби</a:t>
            </a:r>
            <a:r>
              <a:rPr lang="ru-RU" sz="2000" dirty="0"/>
              <a:t>. Творчість </a:t>
            </a:r>
            <a:r>
              <a:rPr lang="ru-RU" sz="2000" dirty="0" err="1"/>
              <a:t>поетеси</a:t>
            </a:r>
            <a:r>
              <a:rPr lang="ru-RU" sz="2000" dirty="0"/>
              <a:t> — </a:t>
            </a:r>
            <a:r>
              <a:rPr lang="ru-RU" sz="2000" dirty="0" err="1"/>
              <a:t>якісно</a:t>
            </a:r>
            <a:r>
              <a:rPr lang="ru-RU" sz="2000" dirty="0"/>
              <a:t> </a:t>
            </a:r>
            <a:r>
              <a:rPr lang="ru-RU" sz="2000" dirty="0" err="1"/>
              <a:t>новий</a:t>
            </a:r>
            <a:r>
              <a:rPr lang="ru-RU" sz="2000" dirty="0"/>
              <a:t> </a:t>
            </a:r>
            <a:r>
              <a:rPr lang="ru-RU" sz="2000" dirty="0" err="1"/>
              <a:t>етап</a:t>
            </a:r>
            <a:r>
              <a:rPr lang="ru-RU" sz="2000" dirty="0"/>
              <a:t> у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української</a:t>
            </a:r>
            <a:r>
              <a:rPr lang="ru-RU" sz="2000" dirty="0"/>
              <a:t> драматургії. За </a:t>
            </a:r>
            <a:r>
              <a:rPr lang="ru-RU" sz="2000" dirty="0" err="1"/>
              <a:t>своїми</a:t>
            </a:r>
            <a:r>
              <a:rPr lang="ru-RU" sz="2000" dirty="0"/>
              <a:t> </a:t>
            </a:r>
            <a:r>
              <a:rPr lang="ru-RU" sz="2000" dirty="0" err="1"/>
              <a:t>ідейно-художніми</a:t>
            </a:r>
            <a:r>
              <a:rPr lang="ru-RU" sz="2000" dirty="0"/>
              <a:t> </a:t>
            </a:r>
            <a:r>
              <a:rPr lang="ru-RU" sz="2000" dirty="0" err="1"/>
              <a:t>якостями</a:t>
            </a:r>
            <a:r>
              <a:rPr lang="ru-RU" sz="2000" dirty="0"/>
              <a:t>, </a:t>
            </a:r>
            <a:r>
              <a:rPr lang="ru-RU" sz="2000" dirty="0" err="1"/>
              <a:t>рівнем</a:t>
            </a:r>
            <a:r>
              <a:rPr lang="ru-RU" sz="2000" dirty="0"/>
              <a:t> </a:t>
            </a:r>
            <a:r>
              <a:rPr lang="ru-RU" sz="2000" dirty="0" err="1"/>
              <a:t>мистецької</a:t>
            </a:r>
            <a:r>
              <a:rPr lang="ru-RU" sz="2000" dirty="0"/>
              <a:t> </a:t>
            </a:r>
            <a:r>
              <a:rPr lang="ru-RU" sz="2000" dirty="0" err="1"/>
              <a:t>досконалості</a:t>
            </a:r>
            <a:r>
              <a:rPr lang="ru-RU" sz="2000" dirty="0"/>
              <a:t> вона є одним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найвагоміших</a:t>
            </a:r>
            <a:r>
              <a:rPr lang="ru-RU" sz="2000" dirty="0"/>
              <a:t> </a:t>
            </a:r>
            <a:r>
              <a:rPr lang="ru-RU" sz="2000" dirty="0" err="1"/>
              <a:t>здобутків</a:t>
            </a:r>
            <a:r>
              <a:rPr lang="ru-RU" sz="2000" dirty="0"/>
              <a:t> </a:t>
            </a:r>
            <a:r>
              <a:rPr lang="ru-RU" sz="2000" dirty="0" err="1"/>
              <a:t>всесвітньої</a:t>
            </a:r>
            <a:r>
              <a:rPr lang="ru-RU" sz="2000" dirty="0"/>
              <a:t> драматургії.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27" y="272954"/>
            <a:ext cx="4354762" cy="615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68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334" y="41065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Першим </a:t>
            </a:r>
            <a:r>
              <a:rPr lang="ru-RU" dirty="0" err="1"/>
              <a:t>драматичним</a:t>
            </a:r>
            <a:r>
              <a:rPr lang="ru-RU" dirty="0"/>
              <a:t> </a:t>
            </a:r>
            <a:r>
              <a:rPr lang="ru-RU" dirty="0" err="1"/>
              <a:t>твором</a:t>
            </a:r>
            <a:r>
              <a:rPr lang="ru-RU" dirty="0"/>
              <a:t> </a:t>
            </a:r>
            <a:r>
              <a:rPr lang="ru-RU" dirty="0" err="1"/>
              <a:t>Лесі</a:t>
            </a:r>
            <a:r>
              <a:rPr lang="ru-RU" dirty="0"/>
              <a:t> </a:t>
            </a:r>
            <a:r>
              <a:rPr lang="ru-RU" dirty="0" err="1"/>
              <a:t>Українки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п'єса</a:t>
            </a:r>
            <a:r>
              <a:rPr lang="ru-RU" dirty="0"/>
              <a:t> «</a:t>
            </a:r>
            <a:r>
              <a:rPr lang="ru-RU" dirty="0" err="1"/>
              <a:t>Блакитна</a:t>
            </a:r>
            <a:r>
              <a:rPr lang="ru-RU" dirty="0"/>
              <a:t> </a:t>
            </a:r>
            <a:r>
              <a:rPr lang="ru-RU" dirty="0" err="1"/>
              <a:t>троянда</a:t>
            </a:r>
            <a:r>
              <a:rPr lang="ru-RU" dirty="0"/>
              <a:t>», написана прозою 1896 року.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поетеса</a:t>
            </a:r>
            <a:r>
              <a:rPr lang="ru-RU" dirty="0"/>
              <a:t>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драматичні</a:t>
            </a:r>
            <a:r>
              <a:rPr lang="ru-RU" dirty="0"/>
              <a:t> </a:t>
            </a:r>
            <a:r>
              <a:rPr lang="ru-RU" dirty="0" err="1"/>
              <a:t>поеми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на початку </a:t>
            </a:r>
            <a:r>
              <a:rPr lang="en-US" dirty="0"/>
              <a:t>XX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посіли</a:t>
            </a:r>
            <a:r>
              <a:rPr lang="ru-RU" dirty="0"/>
              <a:t> </a:t>
            </a:r>
            <a:r>
              <a:rPr lang="ru-RU" dirty="0" err="1"/>
              <a:t>провідне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. До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драматичних</a:t>
            </a:r>
            <a:r>
              <a:rPr lang="ru-RU" dirty="0"/>
              <a:t> поем і </a:t>
            </a:r>
            <a:r>
              <a:rPr lang="ru-RU" dirty="0" err="1"/>
              <a:t>соціально-філософських</a:t>
            </a:r>
            <a:r>
              <a:rPr lang="ru-RU" dirty="0"/>
              <a:t> драм </a:t>
            </a:r>
            <a:r>
              <a:rPr lang="ru-RU" dirty="0" err="1"/>
              <a:t>Лесі</a:t>
            </a:r>
            <a:r>
              <a:rPr lang="ru-RU" dirty="0"/>
              <a:t> </a:t>
            </a:r>
            <a:r>
              <a:rPr lang="ru-RU" dirty="0" err="1"/>
              <a:t>Українки</a:t>
            </a:r>
            <a:r>
              <a:rPr lang="ru-RU" dirty="0"/>
              <a:t> належать: «Одержима» (1901), «</a:t>
            </a:r>
            <a:r>
              <a:rPr lang="ru-RU" dirty="0" err="1"/>
              <a:t>Осіння</a:t>
            </a:r>
            <a:r>
              <a:rPr lang="ru-RU" dirty="0"/>
              <a:t> </a:t>
            </a:r>
            <a:r>
              <a:rPr lang="ru-RU" dirty="0" err="1"/>
              <a:t>казка</a:t>
            </a:r>
            <a:r>
              <a:rPr lang="ru-RU" dirty="0"/>
              <a:t>» (1905), «В катакомбах» (1905), «Кассандра» (1907), «У </a:t>
            </a:r>
            <a:r>
              <a:rPr lang="ru-RU" dirty="0" err="1"/>
              <a:t>пущі</a:t>
            </a:r>
            <a:r>
              <a:rPr lang="ru-RU" dirty="0"/>
              <a:t>» (1897—1909), «Адвокат </a:t>
            </a:r>
            <a:r>
              <a:rPr lang="ru-RU" dirty="0" err="1"/>
              <a:t>Мартіан</a:t>
            </a:r>
            <a:r>
              <a:rPr lang="ru-RU" dirty="0"/>
              <a:t>» (1911</a:t>
            </a:r>
            <a:r>
              <a:rPr lang="ru-RU" dirty="0" smtClean="0"/>
              <a:t>), </a:t>
            </a:r>
            <a:r>
              <a:rPr lang="ru-RU" dirty="0"/>
              <a:t>«</a:t>
            </a:r>
            <a:r>
              <a:rPr lang="ru-RU" dirty="0" err="1"/>
              <a:t>Камінний</a:t>
            </a:r>
            <a:r>
              <a:rPr lang="ru-RU" dirty="0"/>
              <a:t> </a:t>
            </a:r>
            <a:r>
              <a:rPr lang="ru-RU" dirty="0" err="1"/>
              <a:t>господар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</a:t>
            </a:r>
            <a:r>
              <a:rPr lang="ru-RU" dirty="0"/>
              <a:t>(1912), «</a:t>
            </a:r>
            <a:r>
              <a:rPr lang="ru-RU" dirty="0" err="1"/>
              <a:t>Оргія</a:t>
            </a:r>
            <a:r>
              <a:rPr lang="ru-RU" dirty="0"/>
              <a:t>» (1913). Три </a:t>
            </a:r>
            <a:r>
              <a:rPr lang="ru-RU" dirty="0" err="1"/>
              <a:t>останні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dirty="0" err="1"/>
              <a:t>діамантовий</a:t>
            </a:r>
            <a:r>
              <a:rPr lang="ru-RU" dirty="0"/>
              <a:t> </a:t>
            </a:r>
            <a:r>
              <a:rPr lang="ru-RU" dirty="0" err="1"/>
              <a:t>вінець</a:t>
            </a:r>
            <a:r>
              <a:rPr lang="ru-RU" dirty="0"/>
              <a:t>», </a:t>
            </a:r>
            <a:endParaRPr lang="ru-RU" dirty="0" smtClean="0"/>
          </a:p>
          <a:p>
            <a:r>
              <a:rPr lang="ru-RU" dirty="0" smtClean="0"/>
              <a:t>за </a:t>
            </a:r>
            <a:r>
              <a:rPr lang="ru-RU" dirty="0" err="1" smtClean="0"/>
              <a:t>влучним</a:t>
            </a:r>
            <a:r>
              <a:rPr lang="ru-RU" dirty="0" smtClean="0"/>
              <a:t> </a:t>
            </a:r>
            <a:r>
              <a:rPr lang="ru-RU" dirty="0" err="1"/>
              <a:t>висловом</a:t>
            </a:r>
            <a:r>
              <a:rPr lang="ru-RU" dirty="0"/>
              <a:t> М. </a:t>
            </a:r>
            <a:r>
              <a:rPr lang="ru-RU" dirty="0" err="1"/>
              <a:t>Рильського</a:t>
            </a:r>
            <a:r>
              <a:rPr lang="ru-RU" dirty="0" smtClean="0"/>
              <a:t>.</a:t>
            </a:r>
          </a:p>
          <a:p>
            <a:r>
              <a:rPr lang="ru-RU" dirty="0"/>
              <a:t> «</a:t>
            </a:r>
            <a:r>
              <a:rPr lang="ru-RU" dirty="0" err="1"/>
              <a:t>Лісова</a:t>
            </a:r>
            <a:r>
              <a:rPr lang="ru-RU" dirty="0"/>
              <a:t> </a:t>
            </a:r>
            <a:r>
              <a:rPr lang="ru-RU" dirty="0" err="1"/>
              <a:t>пісня</a:t>
            </a:r>
            <a:r>
              <a:rPr lang="ru-RU" dirty="0"/>
              <a:t>» — </a:t>
            </a:r>
            <a:r>
              <a:rPr lang="ru-RU" dirty="0" err="1"/>
              <a:t>найвидатніша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драма </a:t>
            </a:r>
            <a:r>
              <a:rPr lang="ru-RU" dirty="0" err="1"/>
              <a:t>Лесі</a:t>
            </a:r>
            <a:r>
              <a:rPr lang="ru-RU" dirty="0"/>
              <a:t> </a:t>
            </a:r>
            <a:r>
              <a:rPr lang="ru-RU" dirty="0" err="1"/>
              <a:t>Українки</a:t>
            </a:r>
            <a:r>
              <a:rPr lang="ru-RU" dirty="0"/>
              <a:t>, </a:t>
            </a:r>
            <a:r>
              <a:rPr lang="ru-RU" dirty="0" err="1"/>
              <a:t>твір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приніс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найбільшу</a:t>
            </a:r>
            <a:r>
              <a:rPr lang="ru-RU" dirty="0"/>
              <a:t> славу і </a:t>
            </a:r>
            <a:r>
              <a:rPr lang="ru-RU" dirty="0" err="1"/>
              <a:t>радість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12" y="259307"/>
            <a:ext cx="4117715" cy="5689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98" y="2743787"/>
            <a:ext cx="2372791" cy="382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9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031002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TS103031002</Template>
  <TotalTime>0</TotalTime>
  <Words>881</Words>
  <Application>Microsoft Office PowerPoint</Application>
  <PresentationFormat>Произвольный</PresentationFormat>
  <Paragraphs>23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TS103031002</vt:lpstr>
      <vt:lpstr>Леся Українка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Драматургія  Лесі Українки </vt:lpstr>
      <vt:lpstr>Презентация PowerPoint</vt:lpstr>
      <vt:lpstr>Презентация PowerPoint</vt:lpstr>
      <vt:lpstr>Леся Українка  та музика</vt:lpstr>
      <vt:lpstr>Ще з раннього дитинства Леся Українка хотіла присвятити своє життя музиці. Але через хворобу дівчина не була спроможна грати на фортепіано. Всю любов до музики вона відобразила в збірці «на крилах пісень».</vt:lpstr>
      <vt:lpstr>Публіцистична діяльність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2013-02-27T18:34:39Z</dcterms:created>
  <dcterms:modified xsi:type="dcterms:W3CDTF">2013-02-27T20:52:19Z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