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1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embeddedFontLst>
    <p:embeddedFont>
      <p:font typeface="Artemis cursive" pitchFamily="2" charset="0"/>
      <p:italic r:id="rId45"/>
    </p:embeddedFont>
    <p:embeddedFont>
      <p:font typeface="Georgia" pitchFamily="18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12" autoAdjust="0"/>
    <p:restoredTop sz="94660"/>
  </p:normalViewPr>
  <p:slideViewPr>
    <p:cSldViewPr>
      <p:cViewPr varScale="1">
        <p:scale>
          <a:sx n="111" d="100"/>
          <a:sy n="111" d="100"/>
        </p:scale>
        <p:origin x="-1998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60A49-B20F-4576-98E5-19421FCD2E99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07AB0-9087-4159-905A-42E8249CCF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Шевченко\Новая папка\Taras_Shevchenko_selfportrait_oil_184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857496"/>
            <a:ext cx="2874622" cy="3643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igh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42910" y="428604"/>
            <a:ext cx="835196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ru-RU" sz="4400" cap="none" spc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Постать</a:t>
            </a:r>
            <a:endParaRPr lang="ru-RU" sz="4400" cap="none" spc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temis cursive" pitchFamily="2" charset="0"/>
            </a:endParaRPr>
          </a:p>
          <a:p>
            <a:pPr algn="ctr"/>
            <a:r>
              <a:rPr lang="ru-RU" sz="4400" cap="none" spc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Тараса  </a:t>
            </a:r>
            <a:r>
              <a:rPr lang="ru-RU" sz="4400" cap="none" spc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Шевченка</a:t>
            </a:r>
            <a:r>
              <a:rPr lang="ru-RU" sz="4400" cap="none" spc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:</a:t>
            </a:r>
          </a:p>
          <a:p>
            <a:pPr algn="ctr"/>
            <a:r>
              <a:rPr lang="ru-RU" sz="44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генальність</a:t>
            </a:r>
            <a:r>
              <a:rPr lang="ru-RU" sz="4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 – </a:t>
            </a:r>
            <a:r>
              <a:rPr lang="ru-RU" sz="44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це</a:t>
            </a:r>
            <a:r>
              <a:rPr lang="ru-RU" sz="4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приреченість</a:t>
            </a:r>
            <a:endParaRPr lang="ru-RU" sz="4400" cap="none" spc="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temis cursive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22" y="4549676"/>
            <a:ext cx="5786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І власний твій дух, або душа твоя,</a:t>
            </a:r>
          </a:p>
          <a:p>
            <a:pPr algn="r"/>
            <a:r>
              <a:rPr lang="uk-UA" sz="2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Вся є в усьому розумінню твоєму,</a:t>
            </a:r>
          </a:p>
          <a:p>
            <a:pPr algn="r"/>
            <a:r>
              <a:rPr lang="uk-UA" sz="2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І весь розум твій всьому у слові твоєму,</a:t>
            </a:r>
          </a:p>
          <a:p>
            <a:pPr algn="r"/>
            <a:r>
              <a:rPr lang="uk-UA" sz="2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І все твоє в усьому духові твоєму</a:t>
            </a:r>
          </a:p>
          <a:p>
            <a:pPr algn="r"/>
            <a:endParaRPr lang="uk-UA" sz="240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r"/>
            <a:r>
              <a:rPr lang="uk-UA" sz="2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Симон Новий Богослов </a:t>
            </a:r>
            <a:endParaRPr lang="ru-RU" sz="24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Тарас Шевченко біографі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71810"/>
            <a:ext cx="4629150" cy="3238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450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Який 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помітив маляр із села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Хлипнівці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, але на той час Шевченкові було вже чотирнадцять років і його зробили козачком В.В.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Енгельгардта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temis cursiv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8578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Восени 1829 року разом з обслугою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Енгельгардта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Шевченко виїздить до міста Вільно. Помітивши здібності козачка до малювання,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Енгельгардт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віддає Тараса вчитися у досвідченого майстра, можливо, Яна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Рустемаса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.</a:t>
            </a:r>
          </a:p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8434" name="Picture 2" descr="http://cs413018.vk.me/v413018756/8d8f/MKt-kYQbIq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214422"/>
            <a:ext cx="2914653" cy="5002929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38" name="Picture 6" descr="http://cs413018.vk.me/v413018673/7d7f/iAVv0JV4Ib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357562"/>
            <a:ext cx="2357454" cy="3286124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786182" y="0"/>
            <a:ext cx="535781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 1831 року сімнадцятирічний Шевченко приїздить до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Петербурга, куди було переведено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Енгельгардта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,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1832 року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Енгельгардт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законтрактував Шевченка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на чотири роки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Ширяєву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 –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 різних живописних справ майстру.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7410" name="Picture 2" descr="http://cs413018.vk.me/v413018416/93fd/6FSvgro_5L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3857652" cy="5250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786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1836 року Т.Г. Шевченко у складі артілі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Ширяєва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розписує театр у Петербурзі. Цього ж року він знайомиться з учнем Академії мистецтв Іваном Сошенком. Пізніше відбувається знайомство художника-кріпака з Гребінкою, Григоровичем,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Венеціановим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, Жуковським, Брюлловим.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6386" name="Picture 2" descr="http://cs413018.vk.me/v413018157/a157/TrpkXL8Osmo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</a:blip>
          <a:srcRect t="31002"/>
          <a:stretch>
            <a:fillRect/>
          </a:stretch>
        </p:blipFill>
        <p:spPr bwMode="auto">
          <a:xfrm>
            <a:off x="2214546" y="3143248"/>
            <a:ext cx="5283794" cy="357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 лютому 1837 року Товариство заохочення художників дозволило Шевченкові (неофіційно) відвідувати навчальні класи. У квітні 1837 року Брюллов створює портрет Жуковського, який був розіграний у лотереї за 2500 карбованців.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5362" name="Picture 2" descr="http://cs413018.vk.me/v413018887/9030/anfjw_Ynzm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500562" y="3286124"/>
            <a:ext cx="4333983" cy="291942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isometricOffAxis2Lef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00115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За ці гроші було викуплено Тараса Шевченка з кріпацтва.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25 квітня 1838 року на квартирі Брюллова йому була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вручена Жуковським відпускна.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4338" name="Picture 2" descr="http://lh6.ggpht.com/-7Qt67mBxMCY/R9FQafRLskI/AAAAAAAAA4Q/Z3o7QbopMWg/s819/pics_76_4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428860" y="2428868"/>
            <a:ext cx="5000628" cy="4090868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48577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 січні 1839 р. Т.Г. Шевченка зарахували пансіонером Товариства заохочення художників, а згодом, у квітні, нагородили срібною медаллю 2-го ступеня за малюнок з натури. 1840 року його було нагороджено срібною медаллю 2-го ступеня за першу картину олійними фарбами "Хлопчик-жебрак дає хліб собаці".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3314" name="Picture 2" descr="http://krasnews.at.ua/_nw/27/87926435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214942" y="1214422"/>
            <a:ext cx="3452820" cy="4378176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071934" y="1071546"/>
            <a:ext cx="492919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У цей період життя митця захоплює і літературна творчість. 1837 року ним була написана балада "Причинна", 1838 - поема "Катерина", елегія "На вічну пам'ять Котляревському", 1839 - поезія "Тополя", "До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Основ'яненка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".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2290" name="Picture 2" descr="http://cs413018.vk.me/v413018800/8c13/csQW5F5nMx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3712990" cy="5000660"/>
          </a:xfrm>
          <a:prstGeom prst="rect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1840 року побачила світ збірка творів Шевченка "Кобзар", що містила вісім творів: "Думи мої ...", "Перебендя", "Катерина", "Тополя", "Думка", "До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Основ'яненка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", "Іван Підкова", "Тарасова ніч".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1266" name="Picture 2" descr="http://collectionbooks.com.ua/published/publicdata/OKSANALCB/attachments/SC/products_pictures/%D0%BA%D0%BE%D0%B1%D0%B7%D0%B0%D1%802_en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3048611"/>
            <a:ext cx="4676756" cy="3652209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000496" y="0"/>
            <a:ext cx="5143504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1841 року вийшов альманах "Ластівка" із п'ятьма творами Шевченка: баладою "Причинна", поезіями "Вітре буйний", "На вічну пам'ять Котляревському", "Тече вода в синє море...", першим розділом поеми "Гайдамаки" - "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Галайда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", окремим виданням вийшла поема "Гайдамаки". У вересні того ж року Шевченка відзначено третьою срібною медаллю 2-го ступеня за картину "Циганка-ворожка".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0242" name="Picture 2" descr="http://cs413018.vk.me/v413018800/8c1b/-I5JHTcgQ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3557499" cy="4857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142852"/>
            <a:ext cx="67151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Тарас Григорович Шевченко народився 25 лютого (9 березня за новим стилем) 1814 р. у с. Моринцях Звенигородського повіту Київської губернії (нині Звенигородський район Черкаської області) у родині Григорія Івановича Шевченка і Катерини Якимівни Бойко.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8674" name="Picture 2" descr="http://ua.coolreferat.com/ref-2_1630003309-33258.cool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86124"/>
            <a:ext cx="4248145" cy="340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90011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Із-під пензля Шевченка виходять малюнки "Козацький бенкет" (1838), "Натурниця" (1840) та низка портретів. Він ілюструє чимало художніх творів. 1840 р. з'являється "Марія" - малюнок до поеми О.С. Пушкіна "Полтава", 1841 - до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оповіданнь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Квітки-Основ'яненка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"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Знахарь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", Надєждіна "Сила волі", 1842 - "Зустріч Тараса Бульби з синами" до повісті "Тарас Бульба".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9218" name="Picture 2" descr="http://cs413018.vk.me/v413018693/731e/hx4qeB66I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714752"/>
            <a:ext cx="4333852" cy="295785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75724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Визначним твором цього періоду є картина олійними фарбами "Катерина" 1842 року. Захоплюючись театром, Шевченко пробував свої сили і в драматургії. 1842 року з'явився уривок із п'єси "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Никита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Гайдай", написаної російською мовою та поема "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Слепая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".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8194" name="Picture 2" descr="http://cs413018.vk.me/v413018112/d3b4/V9rnbNPjSf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286124"/>
            <a:ext cx="6048374" cy="3396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19 травня 1843 року Т.Г. Шевченко разом із Є.П. Гребінкою їде в Україну. Зупинився Т.Г. Шевченко в Качанівці, яка належала Тарновському. Із Качанівки поет виїздить до Києва, де виконує кілька малюнків історичних пам'яток.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7170" name="Picture 2" descr="http://cs413018.vk.me/v413018867/97e2/ltcKNWGIhHc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857752" y="3071810"/>
            <a:ext cx="4000496" cy="3338163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Під час перебування у Києві він познайомився з М. Максимовичем, П. Кулішем та з художником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Сенчило-Стефановським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, із яким вони 1846 р. брали участь у розкопках могили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Переп'ятихи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біля Фастова.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6146" name="Picture 2" descr="http://cs413018.vk.me/v413018934/b2cd/0B6f_APq7t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428604"/>
            <a:ext cx="3357586" cy="4250109"/>
          </a:xfrm>
          <a:prstGeom prst="rect">
            <a:avLst/>
          </a:prstGeom>
          <a:noFill/>
        </p:spPr>
      </p:pic>
      <p:pic>
        <p:nvPicPr>
          <p:cNvPr id="6148" name="Picture 4" descr="http://cs413018.vk.me/v413018651/7f83/NHnlo7QrF0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714884"/>
            <a:ext cx="1547813" cy="2017151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2844" y="71414"/>
            <a:ext cx="88582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На деякий час Шевченко знову приїздить до Києва, потім відвідує Запорізьку Січ, острів Хортицю, села Покровське, Чигирин,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Суботів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. У серпні 1843 р. у селі Березівка письменник побував у П. Лукашевича. У вересні Т. Шевченко відвідує Кирилівку, зустрічається з братами і сестрами, пише малюнок "Хата батьків Т.Г. Шевченка в с. Кирилівці".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4099" name="Picture 3" descr="http://www.calendarium.com.ua/ua/im/569.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71876"/>
            <a:ext cx="5786478" cy="3119433"/>
          </a:xfrm>
          <a:prstGeom prst="roundRect">
            <a:avLst>
              <a:gd name="adj" fmla="val 16667"/>
            </a:avLst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Із Яготина поет їздив у Лубни, Пирятин, Березову Рудку, Ковалівку. Залишивши Яготин, Шевченко відвідав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Мойсівку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, побував у Я.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Бальмена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у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Линовиці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, де бачив альбом "Вірші Тараса Шевченка", переписаний латинським алфавітом та ілюстрований Я.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Бальменом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і художником М. Башиловим.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52149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Побував Т. Шевченко у селі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Турівці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 у маєтку М. Маркевича. Відвідав Київ і на початку 1844 р. виїхав до Москви, де знайомиться з істориком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Бодянським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, Шафариком, зустрівся з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Щепкіним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. Пише поезію "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Чигирине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,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Чигирине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...".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051" name="Picture 3" descr="http://cs413018.vk.me/v413018725/a2c0/_N2dVkW3WhY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2830" t="8553" r="11617"/>
          <a:stretch>
            <a:fillRect/>
          </a:stretch>
        </p:blipFill>
        <p:spPr bwMode="auto">
          <a:xfrm>
            <a:off x="5286380" y="1154308"/>
            <a:ext cx="3567945" cy="5527484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14324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1844 р. поет закінчує поему "Сова", створює поему "Сон", поезії "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Дівичії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ночі", "У неділю не гуляла...", "Чого мені тяжко, чого мені нудно...", "Заворожи мені, волхве..." та вірш "Гоголю".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026" name="Picture 2" descr="http://cs413018.vk.me/v413018438/8f35/zujjEQsmx9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1"/>
              </a:clrFrom>
              <a:clrTo>
                <a:srgbClr val="FFFDF1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4643438" y="500042"/>
            <a:ext cx="4195773" cy="533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429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 березні 1845 р. Т. Шевченко закінчив навчання в Академії мистецтв, йому було присвоєно звання "некласного художника". У кінці березня Шевченко виїздить до Москви, де зустрічається зі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Щепкіним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та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Бодянським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47106" name="Picture 2" descr="http://cs413018.vk.me/v413018063/8795/XZr9MDer1C0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1691680" y="2852936"/>
            <a:ext cx="6193258" cy="3508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 квітні 1845 року Шевченко приїздить в Україну, щоб постійно тут жити і працювати. 22 квітня поет прибув у Київ, де зустрівся із Максимовичем.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46084" name="Picture 4" descr="http://cs413018.vk.me/v413018371/b23c/Vtl1073M8f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211" y="3861048"/>
            <a:ext cx="5975925" cy="2764752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21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tatic.iloveukraine.com.ua/p/0/63/63735/bb99b46bf318751b551afac993673aad_600x1000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3786182" y="2714620"/>
            <a:ext cx="5143496" cy="3857622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76438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Батьки Шевченка були кріпаками магната генерал-лейтенанта Василя Васильовича Енгельгарда - поміщика, що володів 50 тис. кріпаків і був власником близько 160 тис. десятин землі.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14285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Наприкінці грудня тяжко хворий Шевченко приїхав до Переяслава, там він написав "Заповіт". У січні-лютому поет їздив на Чернігівщину. Навесні деякий час жив у Києві, познайомився із членами Кирило-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Мефодіївського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товариства.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" name="Picture 2" descr="http://cs413018.vk.me/v413018343/81e6/9YuEXYvhM58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14348" y="1285860"/>
            <a:ext cx="3619031" cy="4857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442912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У січні 1847 побував у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Борзні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,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Оленівці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. У березні жив у Седневі, у А. Лизогуба. Наприкінці березня 1847 р. почались арешти членів Кирило-Мефодіївського товариства. Т. Шевченка заарештували 5 квітня 1847 року на дніпровській переправі, коли він повертався до Києва, та відібрали збірку "Три літа".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44035" name="Picture 3" descr="http://cs413018.vk.me/v413018494/b328/iP0Y9RsZv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3050"/>
            <a:ext cx="4286248" cy="3214686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072066" y="785794"/>
            <a:ext cx="38576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Згодом Т. Шевченка заслали рядовим до Окремого Оренбурзького корпусу, заборонивши писати й малювати. 8 червня 1847 його доставили в Оренбург, а незабаром відправили в Орську фортецю. Цей шлях він описав у повісті "Близнеці".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026" name="Picture 2" descr="http://www.litgazeta.com.ua/sites/default/files/imagecache/front_article/spa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88" y="620688"/>
            <a:ext cx="306705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900" y="3632727"/>
            <a:ext cx="3810000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4572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23 квітня 1850 року Т. Шевченка заарештували за доносом офіцера Ісаєва, поета відправили до Орська і там допитували, згодом його перевели у віддалене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Новопетровське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 укріплення. Тут Шевченко читав періодичні видання, зустрічався з ученими й мандрівниками, які відвідували укріплення, листувався зі знайомими.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Улітку 1851 р. Т. Шевченка як художника включили до складу 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Каратауської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 експедиції, де він здобув деяку можливість малювати. Після смерті Миколи Першого на Шевченка не була поширена амністія політичним в'язням і засланцям. Лише 1857 року, завдяки клопотанню друзів, поета звільнили із заслання. Чекаючи дозволу на звільнення, Шевченко почав вести "Щоденник".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89040"/>
            <a:ext cx="4967114" cy="298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717032"/>
            <a:ext cx="2671564" cy="1748660"/>
          </a:xfrm>
          <a:prstGeom prst="round2DiagRect">
            <a:avLst>
              <a:gd name="adj1" fmla="val 4130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27 березня Шевченко прибув до Петербурга, де познайомився із М. Чернишевським. Жив поет спочатку в Лазаревського, а потім в Академії мистецтв, у відведеній йому майстерні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60648"/>
            <a:ext cx="2286000" cy="228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21429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На початку 1859 року вийшла збірка "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Новые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стихотворения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Пушкина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и Шевченко". У травні 1859 року Шевченко одержав дозвіл виїхати в Україну і за поетом встановили суворий таємний нагляд. Т. Шевченко кілька днів жив у Кирилівці, бачився з рідними.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8485" r="2425"/>
          <a:stretch/>
        </p:blipFill>
        <p:spPr>
          <a:xfrm>
            <a:off x="134159" y="692696"/>
            <a:ext cx="4437841" cy="3238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48245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Незважаючи на фізичне знесилення внаслідок заслання, поетичні сили Шевченка були невичерпні. 2 вересня 1860 р. Рада Академії мистецтв ухвалила надати Шевченкові звання академіка гравірування. 1861 року Шевченко видав підручник для недільних шкіл, назвавши його "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Букварь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южнорусский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".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727779"/>
            <a:ext cx="3672408" cy="49036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 3 січня Т. Шевченко одержав від </a:t>
            </a:r>
            <a:r>
              <a:rPr lang="uk-UA" sz="280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Білозерського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два примірники першого номера журналу "Основа", де на перших десяти сторінках було вміщено його поезії під назвою "Кобзар".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186732"/>
            <a:ext cx="3140199" cy="4991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7554" y="214290"/>
            <a:ext cx="55007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Через рік після народження Тараса родина переїздить із Моринців до Кирилівки, у ній, окрім Тараса, було 6 дітей - старші - Катерина та Марія, брат Микита, молодші - Ярина, Марія, брат Йосип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6627" name="Picture 3" descr="http://afisha.yandex.ru/media/events/gallery/images/bd700f74415274b163d80f78ff5c60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3952207"/>
            <a:ext cx="3810000" cy="2371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6629" name="Picture 5" descr="Файл:Image-Shevchenko Kateryna Olia 1842 lar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57364"/>
            <a:ext cx="3352764" cy="4466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26631" name="Picture 7" descr="Тарас Шевченко біографі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184" y="3620272"/>
            <a:ext cx="2786082" cy="2731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14285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10 березня 1861 року о 5 годині 30 хвилин ранку помер Тарас Григорович Шевченко. Над домовиною Шевченка в Академії мистецтв виголошено промови українською, російською та польською мовами.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231" t="2553" r="6154" b="2969"/>
          <a:stretch/>
        </p:blipFill>
        <p:spPr>
          <a:xfrm>
            <a:off x="323528" y="260648"/>
            <a:ext cx="3960440" cy="2664297"/>
          </a:xfrm>
          <a:prstGeom prst="roundRect">
            <a:avLst>
              <a:gd name="adj" fmla="val 122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581128"/>
            <a:ext cx="3157852" cy="2092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547" y="404664"/>
            <a:ext cx="48623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Поховали поета спочатку на Смоленському кладовищі в Петербурзі.  26 квітня 1861 року домовину із тілом поета поїздом повезли до Москви. На Україну труну везли кіньми.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717032"/>
            <a:ext cx="3782169" cy="2796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0"/>
            <a:ext cx="52920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До Києва прах Шевченка привезли 6 травня увечері, а наступного дня його перенесли на пароплав "</a:t>
            </a:r>
            <a:r>
              <a:rPr kumimoji="0" lang="uk-UA" sz="2800" i="0" u="none" strike="noStrike" normalizeH="0" baseline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Кременчуг</a:t>
            </a:r>
            <a:r>
              <a:rPr kumimoji="0" lang="uk-UA" sz="2800" i="0" u="none" strike="noStrike" normalizeH="0" baseline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ea typeface="Times New Roman" pitchFamily="18" charset="0"/>
              </a:rPr>
              <a:t>". 8 травня пароплав прибув до Канева, й тут, на Чернечій (тепер Тарасова) горі, поета поховали. Над ним насипали високу могилу, вона стала священним місцем для українського та інших народів світу.</a:t>
            </a:r>
            <a:endParaRPr kumimoji="0" lang="uk-UA" sz="3600" i="0" u="none" strike="noStrike" normalizeH="0" baseline="0" dirty="0" smtClean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6537" t="9425" r="8065"/>
          <a:stretch/>
        </p:blipFill>
        <p:spPr>
          <a:xfrm>
            <a:off x="5652120" y="421511"/>
            <a:ext cx="3024336" cy="484420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Тарас Шевченко для українців і всіх, хто причетний до нашої спільноти, є державною цінністю і категорією культури. Його біль за націю стає стрижнем душі нації.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Без сумніву, геніальність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це дар від Бога, але це - приреченість знати істину, випереджаючи час. Прикро, що біль переслідує багатьох українських геніїв, але найболючішою раною для нас є життя Великого і не менш трагічного Тараса.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Вразливий, поетичний, вдумливий, спостережливий хлопчик! Які глобальні зміни в житті! Потрясіння за потрясінням! Усвідомлення вже в дитячому віці тиску кріпацтва. Несправедливість за несправедливістю,  а талановита людина особливо гостро сприймає приниження як фізичні, так і емоційні та інтелектуальні. Постійне самовдосконалення, постійне горіння. Інтелігент, інтелектуал, художник, поет. Чудовий співрозмовник, поліглот, яскравий юнак, а потім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мужчина. Кожне нове покоління ( і сучасні на щастя не виняток) українців намагається зрозуміти глибинні смисли поезії  і наблизитися до світосприймання і світовідчуття генія.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Кожне нове покоління українців намагається розшифрувати коди, закладені автором у рядах віршів, поем.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Санкт-петербурзький інтелігент, академік, геніальний поет і художник завжди був на зламі різних соціальних верств і груп загалом, емоційних станів, історико-філософських поглядів і переконань. І навіть після смерті в досить молодому, за сучасними мірками віці ( лише 47 років), трагічність супроводжує поета, як тінь. Перепоховання, повернення в Україну. І ця сумна Чернеча гора, яка стала Тарасовою. І після смерті Тарас Шевченко залишається символом нації, її надією на воскресіння і піднесення. Адже саме  ця геніальна постать змушує нас 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ятати, що ми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український рід, що ми народ з трагічною історією, і з трагічними долями наших геніїв.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285728"/>
            <a:ext cx="5890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5400" b="0" cap="none" spc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0" cap="none" spc="0" dirty="0" err="1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презентації</a:t>
            </a:r>
            <a:r>
              <a:rPr lang="ru-RU" sz="5400" b="0" cap="none" spc="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5400" b="0" cap="none" spc="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314324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1843 року Шевченко змалює хату в Кирилівці, де провів своє дитинство. У восьмирічному віці батько віддав Тараса до школи, до кирилівського дячка-вчителя Павла Рубана.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5602" name="Picture 2" descr="http://nbukids.files.wordpress.com/2011/03/d188d0b5d0b2d187d0b5d0bdd0bad0b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57166"/>
            <a:ext cx="3824385" cy="5295892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Righ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айл:Taras Shevchenko painting 0181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643306" y="2786058"/>
            <a:ext cx="5191108" cy="3841420"/>
          </a:xfrm>
          <a:prstGeom prst="rect">
            <a:avLst/>
          </a:prstGeom>
          <a:ln w="889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1823 р., коли Тарасу було дев'ять років, померла мати. Батько одружується вдруге на Оксані Терещенко, 1825 року помирає і сам батько Тараса.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4580" name="Picture 4" descr="Файл:Taras Shevchenko’s signatur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5929330"/>
            <a:ext cx="1214446" cy="5586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ateka.com/uploads/photo/2011/09/11/5e5c528a39fbfab93f93dc732505eb8f6722eec6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4572000" y="500042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42844" y="3749457"/>
            <a:ext cx="72152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Залишившись сиротою, малий Тарас деякий час жив у дядька Павла, який став опікуном сиріт. Згодом майбутній поет іде школярем-попихачем до кирилівського дяка Петра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Богорського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, де його життя було постійно напівголодним. 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15000" contrast="4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285728"/>
            <a:ext cx="67151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Звідти 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він тікає у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Лисянку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до диякона-живописця, а згодом - у село Тарасівку до дяка-маляра, але дяк відмовив йому. Утративши надію стати </a:t>
            </a:r>
            <a:r>
              <a:rPr lang="uk-UA" sz="2800" dirty="0" err="1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маляром</a:t>
            </a:r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, Т. Шевченко повертається до Кирилівки й пасе громадську череду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2531" name="Picture 3" descr="http://ukrainaincognita.com/sites/default/files/muz2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2428860" y="3429000"/>
            <a:ext cx="4334791" cy="3255035"/>
          </a:xfrm>
          <a:prstGeom prst="rect">
            <a:avLst/>
          </a:prstGeom>
          <a:ln w="1905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Тарас Шевченко біографі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5"/>
              </a:clrFrom>
              <a:clrTo>
                <a:srgbClr val="FFFF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142984"/>
            <a:ext cx="4024303" cy="498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57686" y="128586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1827 року Т. Шевченко наймитує у кирилівського священика Григорія Кошиця. Із ранніх років він цікавився народною творчістю, у дяків навчився читати й писати, рано виявився у хлопця хист і до </a:t>
            </a:r>
            <a:r>
              <a:rPr lang="uk-UA" sz="28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малювання.</a:t>
            </a:r>
            <a:endParaRPr lang="ru-RU" sz="28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1976</Words>
  <Application>Microsoft Office PowerPoint</Application>
  <PresentationFormat>Экран (4:3)</PresentationFormat>
  <Paragraphs>63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Artemis cursive</vt:lpstr>
      <vt:lpstr>Times New Roman</vt:lpstr>
      <vt:lpstr>Georgia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Олег</dc:creator>
  <cp:lastModifiedBy>Олег</cp:lastModifiedBy>
  <cp:revision>35</cp:revision>
  <dcterms:created xsi:type="dcterms:W3CDTF">2014-02-01T17:25:35Z</dcterms:created>
  <dcterms:modified xsi:type="dcterms:W3CDTF">2014-02-24T23:18:01Z</dcterms:modified>
</cp:coreProperties>
</file>