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3903-0EE6-499B-9270-9B642693B16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5468F-C513-4539-891B-DB9C65361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Benjamin Franklin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(17,01,1706—17,04,1790)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899380"/>
            <a:ext cx="3024206" cy="37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29322" y="471488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Benjamin Franklin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714488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Father Joseph Franklin Benjamin Franklin was born in the town of Acton in </a:t>
            </a:r>
            <a:r>
              <a:rPr lang="en-US" sz="2800" dirty="0" err="1" smtClean="0"/>
              <a:t>Northamptonshire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Mother  Benjamin Franklin </a:t>
            </a:r>
            <a:r>
              <a:rPr lang="en-US" sz="2800" dirty="0" err="1" smtClean="0"/>
              <a:t>Ebien</a:t>
            </a:r>
            <a:r>
              <a:rPr lang="en-US" sz="2800" dirty="0" smtClean="0"/>
              <a:t> </a:t>
            </a:r>
            <a:r>
              <a:rPr lang="en-US" sz="2800" dirty="0" err="1" smtClean="0"/>
              <a:t>Folher</a:t>
            </a:r>
            <a:r>
              <a:rPr lang="en-US" sz="2800" dirty="0" smtClean="0"/>
              <a:t> born in the town of Nantucket Massachusetts.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At the core the political views of Benjamin Franklin lay concept of natural and inalienable rights, which he attributed to life, liberty, property.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5286412" cy="295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5072098" cy="592935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As a scientist, he was a prominent figure in the history of physics, making discoveries in the field of electricity. As a political writer and activist he more than any other was the author of the idea of ​​the American nation.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71480"/>
            <a:ext cx="364848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Inventions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20431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most prominent inventions are: earth electrode, explaining the principle of the Leyden jar, use an electric spark to ignite the dust</a:t>
            </a:r>
            <a:endParaRPr lang="ru-RU" dirty="0"/>
          </a:p>
        </p:txBody>
      </p:sp>
      <p:sp>
        <p:nvSpPr>
          <p:cNvPr id="1026" name="AutoShape 2" descr="data:image/jpeg;base64,/9j/4AAQSkZJRgABAQAAAQABAAD/2wCEAAkGBxQTERQUEhQUFhQWGBwaFxYWFRwWFhQZFxcYFxYcHBgcHiggGhwlHBgdITEhJyksLy4uFx8zODMuNygtLisBCgoKBQUFDgUFDisZExkrKysrKysrKysrKysrKysrKysrKysrKysrKysrKysrKysrKysrKysrKysrKysrKysrK//AABEIAQ8AugMBIgACEQEDEQH/xAAcAAEAAgMBAQEAAAAAAAAAAAAABQYBBAcDAgj/xABNEAACAQMDAgQBCAMMBwcFAAABAgMABBEFEiETMQYiQVFhBxQjMkJxgZEzUqEVJCVTYnKCk7GzwdEIFnN0g5KyNENjZKLS8CZUwsPh/8QAFAEBAAAAAAAAAAAAAAAAAAAAAP/EABQRAQAAAAAAAAAAAAAAAAAAAAD/2gAMAwEAAhEDEQA/AO41g1nNV3xbqkiBILZlW4n3YkbBW3iQAyzMD3CggAerMvpmg8rnxfHbzSw3YCOMNAse6V7iNs4Koq7t4YEEYx2OcGvP/W+Tv+5mo7P1unFnHvsEu78MZ+FeL6DBbwpc2xTfGwmkuJJMmeMjE5kmPcGMkjnAKrjAGKwdadrnrw2d7LGIzGGCRRqwLh96daVHPb9Xnj4UEjpHimO4uJIY1cGNI2bqKY3HUaQEdNwG8uwHPI8wqw1RZrW3uY5ZEcx3ImTo74yk1nKESOFCn1th25YfVZXY9uatHh7UTcW6SMArkFZFHISVCUlT+i6sPwoJKsZrxvrVZY3jf6rqVbBwcMMHkdqiPBt2zW5ilJM1sxglJ7sY8bHP8+Mq/wDSoJ6lYzWaBSlKBSlKBSlKBSlKDDNgZPaonxBrYto9wRpW+tsTvsBHUck8BVU5yTz29a37y8jiAMrogZgoLsFBY9gCfU+1U/Qg1raRSQoJUuJA0kYIHRSRXISLPGFOxBGT3LY7gAJlry9DxfQQbHbDATOzIuxmBJ6YXuAM8jLD7xt2Wsq8ohKOs2ze6kAiMZAUlwcEMc7cd9jdtpxX3mkeOGO16pMCu6O0UsUTlEKwxuSBvBDYI91zwQMeNretLJEbBo2cq6zTz5LhiFZg8C7WDLtXhioG4AcGgvVKwKzQaOsSTLCxtkjkl42rI5RDyM5YA44z6VUYNakXUGe6s5kf5og+hxchR1XL46fnIJ2jhfsc44zfKpviqdrbULS5GNkqvaMWztV5CsluzY+zvQqT6b/jQesthEbmC0RNlsEkunjAKq0nVj6YZf1dzO5XtlRkVI61qscLqFVpblhhIIiN7gkZLAnCopIJdu3OOTgxGoXM0E9nNciMv9NHKYN2xIGCMZGD8gK6R5PoG9s1p/MiJZ7VEjjkLiW3uNzNK0qKJI2mJ8zq2JF4ONqOmAMZDbmuOqGnjaIX9qCs8cLGQbCx3IQwUyEBSVbA86MAQCwra8JX4ea5GQSSkjEGML50AVlRZHZQ6pu82M88d61tLurdZfnbzrAGSUPBLtTpyCSJZ8uxHlWQDGeMzEg4cVo6TosV3IwkjL20ZZSXX6K4CvN826YP1kSOZgW7FguM7SaC/q2e1UTWNe+bajvhRnWfbaykkRwrcrl4MueclXZWIU9kHfitzUfCVjawSzRQtD00Zz83mkgLYBOCVYAg/EGvTVfB/wA6sfmskuwvJ1ZHQZYOXMv0bEjGG4DEElQfU5AbeydJYHllO+SQho4/0CoIpGI5GTggHqHBJx2B21I2OuW80jRwzwySIMsqSKzLzjkA8c8VFWfhBCyyXcst3Kq7AZSFjVc5IEUYVDkjJLAk4HPAqWu9MRzCfqmFwyFeMcFSv80qSCPu9hQSFampanDboZJ5EiQd2dgoGeByfeozxhqMkMAMTpFk4aVxvMYwSOnCOZpWPCp7nJzjB5/dTMX60jYdQFaZ1t5J4wPMBLPJi0t2yx+jRXbDA/cF/sPGlhNJ04ru3d/RRIMt/Nz9b8Knga5XPMbhTG8zyIcbln+b3EHm8q9RY40kiUnjqRnCk81ZPk/1Fz1LZ8lYlVoSxy6pueJ4nP2milidN32l2k5OTQXGlKwTQZpWhqOt20H6e4hiz26kqpn/AJiK1brxLbLbvcJLHMiD/uXWQsxIVFXaeWZiFA92FBKzRhhhgCPYjIqgpNbQRXiRW/UtpclJYYtqM8jELFuGN2JG8si5A34ypUZm4NO1CXDy3ggJ56MEMbomeytJKCzkdsrsz7Vr3009tJFJesktrGf0kUZTpOcgSTpk+RRxuU4UtkgAAgLVbxkKoJyQACfcgcmqNrU6xXvViVldJo0dwxJmEiozxspGOntbcvOVcccE5voYVWvE2nR9SGXb9K80MRbc2NgmWQ+XO0HyY3YzzjPOKCyis1gVmgVpaxpkdzDJDKMo6kH0I9iD6MDyD6EVu1DeJtUaGMLEA1xMwigU9i7AncR+qigu3wU0FZitrnqdJ5FuHhIjW4AEm3K74xcwhgUOSjMUJ37EJ2jNe8Oq28DukfVlkj3LFAYWEtv3DYmceSA4BDMdoGMEjAFk0DRUtYVjQljks8jfXlkc5d2PuT+XAHAFbGq2AmieMsybgPOuNykEMpGQQcEA4IIPrQcr8VeKptGltxJEZzIqmeeSXdnaR1Y4lwMMNwOTyRszwBiywus0yTJIkEsiCaG4iiz86jkRsROjg5ICK20Nk4GNuDWhbQx3CxteRtOBOouYWhCiG6YpHC2GCnlCobBZSCpC+ap85d2tLolgChgaKOW2BZVaTb1EYgbQq8hhkhxtwOQ2LW/+eW8sEsbxTGAdSNxtIEqsu5eTldwYD1GOcGt7wretPZW0rjDyQxsw9mKDd+3NUzSr1rt4TaKTdwqiXV5IGMIaJWDw5DL1iXJ4Xyjdu74zYvAd+Gtuiw2z2zGOePtsfJbK+8bA7kPquPUGgs1VjUbiRdVtlYjoSQuqLjH0wyzsTnBPTUAD2Ln3qySSBRliAPcnAqvPqkNzKkiMht7V2d7gkdLeI3j2I54OOoSzg4GNuc5AD38U6WZUDIDuTOdnEroR5o43yOkXICmTuFLYIJyGh+HI4QjOEaVRtXauIoV/Uhj7RqO2cbm9SfT5TxfbP+h60/sYbeWRDxn9Iq7MfHNZfxTGoBeC8QH1NpKwH37FbaPvxQPGNmGty+AWj57d0byTKfdWjLZHwB7gVDfJu7SBpHxu6UYJ9d0jzTkH47JIyfixq0213DcxExuksbZVtpDD2ZT7H0IPNUjSxPo6yxPDJdQM69CWIp1B5UhihkRiuG4RAwLZxk47UHRaitfvXRY0i29aZ+mhbsnlZ3cj12orEL6kAcA5EHqXhWWZGa41G7iY5Y/N5FgiiXuFHGcLj6zHJ57dhV4ZkgkjaLUNQvDDIrIjQPNE4bySDrLEQxKM2DuxnFB0ax0G3iHEasxOWkcB5HY8ks55Jz+A7DA4rM2gWzOrmCLerB1YIFYMpyDkYJ55weMgVI5rytLpJF3RurrkruVgwypKsMj1BBB+IoPWsSICCCAQRgg8gg96yagl1t43mS5hKlEaROjum60YbGANobqjy5TB+uuCecBXbK5lMUttB86b5pK8EZj2clQGhMkjsMqisoI7nbzuzgrjUOpa3Fxeo77YVZYbaRyyq0hOUICESK6qpbupizkBsVt/J1rEUkcm5hHdXE0s727gRyoC2xRsOGYBVXzc/wBgqeGhKpkaOSSMuxIKbTs3lTIF3KQAxUMeO5JGMmg8fCOoPLCyzEtLC+xmZQjMCiSxllHAcxyJuAwM54Hap2tLTdOSBSqbvMxZmZi7ux7lmYkk4AHsAABgACt2gVXbVDPqMkp/R2qdGP2MsgWSZvjhOmufi496sJqu+DpNqzQP+nimkMnJO/rOZUkGfssrAfAqV+zQWOsGs1H6zqDQoCkMkzswVUTjkgnLueI0GOWP4AkgUFa122jgu3ecyLaXETdRiWaFJ16YRmH2DsjG09srgYLDd4WOl3F+kInLw2cSgKu0xXF1hSu5+S0EZH2AdzAnJAOKl9L8Os8nzi+cTTA5jjH/AGe19hGp+s/vIwz3xtHFWQCg8bKzjiRY4kVEUYVUAVVHwA7VWPG9vLBi/teJI0KTjbu3wH7WwEb2hJMgHqN4+1VurW1C5jjjZ5mRIwPMzkBQO3JPGKCkyeHrZRG05fUrqYZj6zZjfADFxGPooYRkHO09wPMSAYrwlZLbatPYXIRkZRc2qAEQxlyTKqRklcht2CeQEqb+S9onS5aAs8KzmK3lZcAwIqlI48gHpo7Ovx7+vEF8uMMluLTUrcDq20m0tzwr/VzgjK7srj/xKDqoArNR/h/VUuraK4j+pKgYfDPcH4g5B+IqQoIHWtLKt85tgVnTllXhblB9aNx2LEDyv3U45wSDq3dyJtQskzmHoTXK+zuphjjP4JMx/pD2qzMcc1SzasbfTuixScP9E5G5RGyOz71z5lMYHGR5tnIxQSmoxCa+SCY/QrF1ViONtw4kAJYd2EflO3tmUEjgVN3VwkSM8jKkaAlmY4VVAyST6Cqd4qtre1VLu+vbndC2YyHRCWIwVSNEG7I4I5HvULbaRd61Is18Ht9OBDRWmSHnxyGl7YHAOPyx9Yh9XGsXWtSGGxL2+nhsTXmCrzgfWSLsQDjGfic/qmf+SqFY7J40+pHc3EafzUmZVz8cDJ+Jq021skUapEioiDCooCqoHYADsKpfyNTFrCQt3+dTH7tzb/8A8qC+VGXFgzXcUuQEijkAAzuZpCnf0CgJ+JPw5kXbHJ7VHazdzoFFvAszMSDvl6SpxkFjtYkd+w/toPTV9KiuYykq5/VYHa8Z9GRxyjDuCDVPgtbURhZ47uSdSYnaAXb9Ro22798ZIXdjcctwSRnirRYr81t3e4k3NzJM+CAWPcKvJCgAKq8ngdyaiJ9dNjFbiaGV5bqZ/JCoZkeQtKARu5wvBIP2SaDS6MaOuIb+DesixyPduQXVGkAMXWbnCsQWH2cetWLQbuaS1t5HC73ijZv5zIC37TWq9yLueEJxHF1GferJIJOmI1TYwGBtnLZPsuM5JGt4b1Fvmdt/sY/7taCe1m+aGIskbSyEhUjXgux7At2UepY8AA1A3Ol3gPzsGF7tRjpIDHHJD3MJdiSzbvMshAwcjADNm1moDRNXlubiYoFFpEWiDEHqTTIwEjD0EakFPcnPYDkJDRtVjuELJuBU7XR1KyROO6up5B/YQQRkEGt+q/4g8H291IJWM0UoGOpBK0LsB2DFfrY5xntmo3/UNl/RalqiH+Vc9UH8HU4oLlmsFwO/FUxfCV8uenq9z/xIYpP8Af20fwTNcFf3RvZLmNRjoRJ81hf4yKrEyfnj4d8h46p8oyNI1vpsL31wDg9PywIfUtMfLgfDg9s1p3fga4u4nl1KY3E2xulbIelbQuV8vAPnYH7RP51fNN02KCMRwRJEg7KihR+Q7n41tYoPGztljRUUAKoAAAwOBjsK0/EmlC6tZ7cnHVQqD+q2PKfwbB/CpOlBxL5A/EbRvNpk/lZSzxg44ZTiZOPiN3/NXbRX58+VLTn0vWItRgHkkYSd+OoOJU+5lOf6Te1d5sL5JoUmjYGORA6t/JYZB/Kg1fEdjLPA0MTrH1BsdyCWSNgQ5QAjz44GeBnPOMGm+JdQlsZbZY5TeTZfZA4RZjlGUY6agbCSByMjGc4BFSN74omupWt9LQNt4lvHH0EOfSP+OfnOBx2qN0i2h0/Vlidnkku4MmeUliZg5GATnZvUAY9emo5xQbWh+CHmmW91UrNcjBSEcwW3wUH6xB/D+cfMb2Vqv3fiUW0rRXKSglvoWjhklWZTyB9Gp2up8pDYzgEd+LCpoPiR+GweQO3txxXNPkJvCdMndgxIuJCQoJP1IyQB6n4VafENrNEZ7m26bboSssbsUz0w5R0kAO1huIIIIPl5XHNF+QeWf9zmWGJcGdiZpGGweSMYEa+dyAOx2jnv6UF7ubs3qGBYJlifiZ50MQCfaVVPmZyOM8AZzk4wfa/1q4WV44bN5im3zdaONSHUkHzHO3II4BOR2qdNRPh+Tq9W4HKyv9GfeJAFQ/cx3OPg4oPO106eVlku2QbSGW3iyY1YdmeQ4MpB5HCqDg4JAIiPHtyIZ9NncN0o7h95VS7DdBIiYVfM2SewBNXOsEUFYiF3cuZEjSzQjbvkRZLuRQTjjO2Ieo3b+/Kipqy0tIo0jXO1FVRk84UADPx4rdxWaDBqq+ApVjhktWIE0E8wZTwWEkzyxuAe4ZHByPXd7VZby6SKNpJGCogLMzcBQO5J9BUNrfhqzvxHJKgcrzHNG5V1HcbZEIOPxoJyOQN2IPOODnkcEffX3Vcm2adDbRW8QELXCxsS5+jExYmRmOSxLkDnuXFWLNBmlKUCleN1cpGjPIwVFGWZjgKB3JNfci7gRk8jGQcHn2PpQeOoXyQxPLKwSONSzsewUDJNe6NkA+h/+dqqj+F448SXd5cTwQ+cR3LoYU2+YM5CAyFe4Lk+5zVhvhK0f0Dxq/BDOhkQjOSCFZTyPUHj40FG+VDTZb7TrpWtmjNv9LCzOjNKY87iqoWwpjJxkhiT2GKq3gfwzfTaaI76SWDT03OIYlY3M6HzFWCgsI++EAyc9uxq/eLNRmtdOmMkwa6lJjt+kvT+ll8sSRqSTx3JJPYngcD5sjrEGEkW1vFAAEoc28h996EMp+8EUEl4WkUIUhtzb2kagRB0MTueS7dM+ZV5HLAMTuPxMfaWCaiLuSQHoylYoGBIcJASRKh+yesWZSPRFPrRdNv7zcl90YLckZit5GaSUeqvIQMKeM7ccZHrxbLeBUVURQqqAFUDAUAYAA9ABQU99U1CyyJ7dr2EfVmt8LMFx/3kLN5m+K98VF6hqVlcS9Xbq8UrABlgiu4d+3sGCALnHGe+B34rpFKCjXmmzz2rpGJdPto1YoFK/OJiAWBflgsZJJZTlnzzt5zTfkWvb6PTSLa1imQzvh3uBFtO1MgrsJI+Ndd1w4tpyO/Sf/oNc6/0dj/Bcn+8P/dxUFtg0a5uOb+ZQvrbW+VhPY4kkPnk+IG1SOCCM5skaBQAAAAMADgADsAPQV9UoMVmtS/v0iALnljhVAJdz7Ko5Y/d99a+g6r84Rn6bxFZHjKuVJyhweUZlP5+9BJCs15uhJB3EYzwMYbIxzxnj4Yr0oMMoIweQfT3qoT/ACdWofdbyXNpzkrazmKMnBGdmCo7+gHarhSgp+g+HYmN2ssk1wuTb4uJWkITZG0g5OMsxzkAcBamdA8PpadTpy3Dq5B2zTNKEwCPKW8wBzzknsKiruNIruaKRikWoKArBip66xmNwrD6jGJUI7cocc1m3tdUBSIy2nSUqDcBXM7opHHSPkVyBgtuI5yF9KC11rahbmSNkWR4mI4kTbvX4jerL+Yr2LgYyQM9vjVXkuluNVg6J3i1imE7ryqNN0hHHnsWOwsR6BRnuKD0ufDUszJ86u3lhVgxhSJIkl2kMvUIyWAIB2ggHHIrd1m7vFJW1t45Mr5Xkn2KrZP1l2kkDg8Hn4VH+Jb2d7mK1spRHMFaWViodEQArGrggnzueAMHEbc++ksGu8qZdMA/jBHNvHbnZnaT347UHtrym30xbXIkuJ1MEY9HllB3HBOdiAsx54VfekPgyS3x8xvZ4Ix2gcLPAPcANhwvrgNW5oHhYxSm5uZ3ubort6jgKkanG5YoxwgOOfU1ZBQVbS/Birci6u55bq4XiMyYWKDPcxxrwrfE5NWqlKBSlKBSlKDT1g4t5ie3Tf8A6TXO/wDR4X+Cn/3h/wDojroHiH/slx/sZP8AoauW/Ibr0NvpTCV8MblxHGo3yyHZGcJGuWb8vc9qDsJqGn1dpGaK0CuwyGlYEwRMPQkEGRh+op+8rWsLS4u8GbdbQfxCMOtJ8JZFOEH8hD6csRxU9bQKiKiKqqowqqMKoHYADsKCKW1jtUkuZWMkiozSTPjdtUbiq4GETj6o49Tk814+A7FobCAOMSOplk/nzMZX/a+Pwrw+UYF7JoFYK106QAk44lcB8fHYGqzKoAAHYdqDNKUoFKUoNHWdKjuYWhlXKN7HDKRyrK3dWU8gjsRVdj1i6sfJeRS3MQOEurdOo+3nHXhXzBh23ICD3wKuFYxQUfVvG2izpsupoHUHPTmiY4I/kMmQa87LxHvjEGi2ZK+krxG3tIs/a5AaT7lHPvV82+tZoIbw1onzZGLN1J5W3zzEYMr4xwPsqAMKvoBUzilKBSlKBSlKBSlKBSlKDxvIBJG6Hs6lTjvhgQf7agPBfgi102PbAmXP15nwZH/H0HwHFWWlBjFZpWhDqsbXEluCerGquwIxlJNwVgfUZUg+2PiKCD8Sr1dR02Lvsaa4YemI4+mp/wCaYVa6p+nZl1y6f7NvbRQr7BpWMz/jgJ+yrfmgzSsCs0ClKUClKUClKUClKUClKUClKUClKUClKUClKUCuceMbv5rr2mTjhbhHtpeeCN2Y+PcO+c10euOf6RgZY7GVGKskrbSPRsKyn78rQWvwLfJ09QvZXVUku5W3k4AigCwrk+3kP51IeCvFf7o9WWKIpbK2yKRzh5iPrnZjCqOMHOe/AxiuFaH861drXTYyYrSFR1Ah3DjzSSu32mZjhR2ywx6mv0ho2lxW0EcEK7Y41CqP8SfUk8k+pNBthea+qUoFKUoFKUoFKUoFKUoFKUoFKUoFKUoFKUoFKUoFco/0ibUvY2xUEsLkKABnO6KTjA5ySoA++urGoKwu4b0h2UfQXEnRy2d7QboWkAHcAsw9ccHvig0fk58HR6bahBgzOA00mOWbHYeyr2H59zVspSgUrFM0GaUpQKUpQKUpQKUpQKUpQKUpQKUpQKUpQKUpQQ/jDWfmdlPccZjXyg9i7EJGPxZgKr+i2XzabTLfJLC3uGdj3ZmMLOScDJLMa8PlSkErWFjkfvm5UuM4JjhIZv2kflUxd5Oqw57LGu3j1dbvdz9yL+VBZ6UpQK+Qg9h+VZIr5wfcfl//AGg+6UpQKUpQKUpQKUpQKUpQKUpQKUrBFBmlKUClDUdrWtQWkRluJEjQerHGT7AdyfgKDn3WF34qA7pY2x+4SP3P34lx/QHtVnvT/CsWfaNR/U37f4VS/kGgeaTUL+RSDcS4Un4s0jge4yyj+jVt1Q/wpb8H9NGM57fvTUD/AI/toLlSlKBSsGsb6D6pSlApSlApSlApSlApSlApSlApSvl2AGScAdyewoPqvOaZUUs7BVUZLMcAAdySe1UnWvlIiDmCwje+ueQEh/RqR6vL2AGRnH5io238C3d+yy61cEr3FlAdsK+uHYHzenqf51Buaj4/a4d4NIiNzMMZlIIt4wftbjgNgc9wD6Zrz0z5M1kdbjVZTeXA52kkQLk9hGeCB7AKDjt61drSzhtYdsaxwxIOwARVA7k/5mqrrfiiSSX5raKxlYA8cPtPZ2YgrBGf1my5AO1MlWoJvWNegtECKF3AALGvlVQfqg4B2j2UAseyqTxVdaO9SQX1yu+JXDmCKM9dFEUkauRuO7AkYmMebgHORsqb8OeF1hIkmYSz992D04iRhukrEkE+rsS7Z5bsBY8UGvYXsc0ayxOrxuMqynIYGtmqfeabLYyvcWSdWCQ7p7RcAhseaWDOFDn7SHhu4we9k0rUo7iJZYXDxuMhh+0EdwQeCDyKDcIpSlApSlApSlApShoFKUoFKUoFKUoFc41nw9Nqd9cwXFy8dnbtHiCIhTMskQbLn23bhk/q8Yxk9HqpyN0tbTti6tGGfXfbSAj/ANMx/KgmtD0K3tIxHbRJGg9FHLfFj3Y/E19arqyQ7QQXkfPTiTBkkI74yQAB6sxCj1IrR8Ra2YT00KI5jeUyzcQxRxlRI55BcjePKPcZIzmqTYy6fdt1bm6hCHkCSdBcXSnKjrkEbITnIgUAdt3OVATHzue/kAg6ZRG805G+3iKkgrEDj5zMCP0hwicY5zVp0PRIrVCse4s53SSO26WZ/Vnc8k/DsOwAFatv4m09VCpdWgVcKFWaMBcDgAA8celbP+sdp/8AdW/9cn+dBKUrTXVYD2miP/EX/Os/upD/AB0X9Yv+dBt1XdQ0mSGRrmyC72OZrcnalz/KB7JNjgN2YcN6FZdtUhHeaIf8Rf8AOvg6zb/x8P8AWr/nQNJ1SOePfHnglWRhteNx9ZXU8qw/xBGQQa3qq+pXMPV69rcW/XUBXQzKFuFHIR+eHHO1/TJHYkV5p8oFrgbhOp9V6LNtPqMqCpx7gkexNBbKUpQKUpQKUpQKUpQKUpQKUpQKqnjAbLrTJsfVuTEx9lnikQfhvCfsq11WflGX+DppBnMBScY7/veRZv7EoNrUI/3/AGj+nTuI/v39B/8A9RrUmIGrJGQpWS0ZtuBjdHMgz27/AElbuosGmsXByDI2COxDW8pH9lazDOrr/Is2/wDXMv8A7KD1n1rT8kPPZ5BwQzx5BHBBBPcV8CbTJB3sWH3xGvyp4oOb+6z63Evf4yt3rteh/IVbYV7m4klJAO2MLEnv35J/MUF+TwvpkpJFpZSH1IhjbHtnArWksNHjba0enIy5G0rCCvuMelavhDw9b2OoXMFrHsQ2ts58xYsxmu1JJJJzgAfhX5r8VY/dC7LZx85lz746rZoP028GikcrpuB8IcV6W7aR9j9zvw6NfmDVJbR4w0EUkMithkZ+qjpg4fdgFXB4I7HIIxzXUvBnyMx3FgJrp5Yp5QSgG3bEM+Qkc7twwe44PvQdF8ULaDTZ7i3jt2UIdrxKhH1gpKso7g+3qKsg0iD+Ih/ql/yrmWgL/wDSTqDnCTgFOc4uXwVz711pewoPqlKxmgzSlKBSlKBSlKBSlKBSlKBUfq0aTRy2zFSZYnUpkbirqUJx7c4zUhVQ+Unw+9xa9W2JS8tsyW8inawI5dM9sOBjB4yBmgr9rq8MlpokE4WSSR1RoiA2ejFLDIzD2V/7KsWkaZDDqsywxJGPmkRwihQSZpck47nyj9tcA+T5ppdTt5mJIinQu5YBYxJKSwx2AYs/AxyTX6C0m6jl1W4eJ1kHzWFcowdQVmuNwyDweRx8KD8s+Jj+/Lr/AG8v941fsTR5N1vCx7mNDx25QGvx14iObu5P/jSf3jV+ufBsgbT7NhnBtoSM98GJe+OM0GtaJ/C1yf8Aylt/fXlfm4R3jX98bKB5JOtIGZIuo0QMrHjg7SduM+wNfpHTznVLw85FvbLj4b7ph+1j+Vc40/5OtVt7qaaBrApJK77ZC+7a7Zx1FiDrxjhWxQcg1+zumuttzCy3LhfJ09ruSMKdi/aYD2GTz612mDQL0+GujGlzDcfaiaXc8qrhSBvI6KEc7FxjbjnJzLxeErhb+K+NvE0kaFFjF3mNMg5YFoA5YlmOWJPPf2syape+tiM59LpCMfftzn8KCieGIivhJgwI+jn4I5GLh8Z9jkV1pe1U3UdNaHRrpJAN7LcSMAdwUzSyTbc4Gdu8Dt6Vc1HFBmlKUClDSgUpSgUpSgUpSgV855+FfVReq6KJ2DGa4jwMYilMa/eQByaCUrwubuNB53Rf5zBf7TUC/gi2Y5ka6k+D3k5X/lEgGPhjFe0PguwXBFnb5HILRhjkfFsmg5jBDp9ldXLi6s2jnvYJFVZY5NsQ3u4KgnaA7n8FWrKPHumR3xkS4jKG3VMRKzEssrHARVz2bNXlNEthjFvCMdsRIMfsrZitUUYVFUfBQP7KD8falpU8s8zx287K0jspEL8gsT+rxwa6v4Y+UPVIYIYf3HmlSKNI1KRzISEUICTsYeldv20xQc203xVcLcy3EulagvVihQIkQkw0bTbjnK8YkX09D2qZ/wBfBkg6dqox/wCTJH5qxzVuU8kY7djnvX1igqa+O484az1JR7tYy4/YCa2U8aWx7i5X+dZ3C9+fWP8A+Yqx0xQUjxV4uspLSWMzhDIAgEitETuYAkbwMgDJPwBqfXxXYkDF5a4/3iP/AN1S5QHvXz0V9h+Q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RQUEhQUFhQWGBwaFxYWFRwWFhQZFxcYFxYcHBgcHiggGhwlHBgdITEhJyksLy4uFx8zODMuNygtLisBCgoKBQUFDgUFDisZExkrKysrKysrKysrKysrKysrKysrKysrKysrKysrKysrKysrKysrKysrKysrKysrKysrK//AABEIAQ8AugMBIgACEQEDEQH/xAAcAAEAAgMBAQEAAAAAAAAAAAAABQYBBAcDAgj/xABNEAACAQMDAgQBCAMMBwcFAAABAgMABBEFEiETMQYiQVFhBxQjMkJxgZEzUqEVJCVTYnKCk7GzwdEIFnN0g5KyNENjZKLS8CZUwsPh/8QAFAEBAAAAAAAAAAAAAAAAAAAAAP/EABQRAQAAAAAAAAAAAAAAAAAAAAD/2gAMAwEAAhEDEQA/AO41g1nNV3xbqkiBILZlW4n3YkbBW3iQAyzMD3CggAerMvpmg8rnxfHbzSw3YCOMNAse6V7iNs4Koq7t4YEEYx2OcGvP/W+Tv+5mo7P1unFnHvsEu78MZ+FeL6DBbwpc2xTfGwmkuJJMmeMjE5kmPcGMkjnAKrjAGKwdadrnrw2d7LGIzGGCRRqwLh96daVHPb9Xnj4UEjpHimO4uJIY1cGNI2bqKY3HUaQEdNwG8uwHPI8wqw1RZrW3uY5ZEcx3ImTo74yk1nKESOFCn1th25YfVZXY9uatHh7UTcW6SMArkFZFHISVCUlT+i6sPwoJKsZrxvrVZY3jf6rqVbBwcMMHkdqiPBt2zW5ilJM1sxglJ7sY8bHP8+Mq/wDSoJ6lYzWaBSlKBSlKBSlKBSlKDDNgZPaonxBrYto9wRpW+tsTvsBHUck8BVU5yTz29a37y8jiAMrogZgoLsFBY9gCfU+1U/Qg1raRSQoJUuJA0kYIHRSRXISLPGFOxBGT3LY7gAJlry9DxfQQbHbDATOzIuxmBJ6YXuAM8jLD7xt2Wsq8ohKOs2ze6kAiMZAUlwcEMc7cd9jdtpxX3mkeOGO16pMCu6O0UsUTlEKwxuSBvBDYI91zwQMeNretLJEbBo2cq6zTz5LhiFZg8C7WDLtXhioG4AcGgvVKwKzQaOsSTLCxtkjkl42rI5RDyM5YA44z6VUYNakXUGe6s5kf5og+hxchR1XL46fnIJ2jhfsc44zfKpviqdrbULS5GNkqvaMWztV5CsluzY+zvQqT6b/jQesthEbmC0RNlsEkunjAKq0nVj6YZf1dzO5XtlRkVI61qscLqFVpblhhIIiN7gkZLAnCopIJdu3OOTgxGoXM0E9nNciMv9NHKYN2xIGCMZGD8gK6R5PoG9s1p/MiJZ7VEjjkLiW3uNzNK0qKJI2mJ8zq2JF4ONqOmAMZDbmuOqGnjaIX9qCs8cLGQbCx3IQwUyEBSVbA86MAQCwra8JX4ea5GQSSkjEGML50AVlRZHZQ6pu82M88d61tLurdZfnbzrAGSUPBLtTpyCSJZ8uxHlWQDGeMzEg4cVo6TosV3IwkjL20ZZSXX6K4CvN826YP1kSOZgW7FguM7SaC/q2e1UTWNe+bajvhRnWfbaykkRwrcrl4MueclXZWIU9kHfitzUfCVjawSzRQtD00Zz83mkgLYBOCVYAg/EGvTVfB/wA6sfmskuwvJ1ZHQZYOXMv0bEjGG4DEElQfU5AbeydJYHllO+SQho4/0CoIpGI5GTggHqHBJx2B21I2OuW80jRwzwySIMsqSKzLzjkA8c8VFWfhBCyyXcst3Kq7AZSFjVc5IEUYVDkjJLAk4HPAqWu9MRzCfqmFwyFeMcFSv80qSCPu9hQSFampanDboZJ5EiQd2dgoGeByfeozxhqMkMAMTpFk4aVxvMYwSOnCOZpWPCp7nJzjB5/dTMX60jYdQFaZ1t5J4wPMBLPJi0t2yx+jRXbDA/cF/sPGlhNJ04ru3d/RRIMt/Nz9b8Knga5XPMbhTG8zyIcbln+b3EHm8q9RY40kiUnjqRnCk81ZPk/1Fz1LZ8lYlVoSxy6pueJ4nP2milidN32l2k5OTQXGlKwTQZpWhqOt20H6e4hiz26kqpn/AJiK1brxLbLbvcJLHMiD/uXWQsxIVFXaeWZiFA92FBKzRhhhgCPYjIqgpNbQRXiRW/UtpclJYYtqM8jELFuGN2JG8si5A34ypUZm4NO1CXDy3ggJ56MEMbomeytJKCzkdsrsz7Vr3009tJFJesktrGf0kUZTpOcgSTpk+RRxuU4UtkgAAgLVbxkKoJyQACfcgcmqNrU6xXvViVldJo0dwxJmEiozxspGOntbcvOVcccE5voYVWvE2nR9SGXb9K80MRbc2NgmWQ+XO0HyY3YzzjPOKCyis1gVmgVpaxpkdzDJDKMo6kH0I9iD6MDyD6EVu1DeJtUaGMLEA1xMwigU9i7AncR+qigu3wU0FZitrnqdJ5FuHhIjW4AEm3K74xcwhgUOSjMUJ37EJ2jNe8Oq28DukfVlkj3LFAYWEtv3DYmceSA4BDMdoGMEjAFk0DRUtYVjQljks8jfXlkc5d2PuT+XAHAFbGq2AmieMsybgPOuNykEMpGQQcEA4IIPrQcr8VeKptGltxJEZzIqmeeSXdnaR1Y4lwMMNwOTyRszwBiywus0yTJIkEsiCaG4iiz86jkRsROjg5ICK20Nk4GNuDWhbQx3CxteRtOBOouYWhCiG6YpHC2GCnlCobBZSCpC+ap85d2tLolgChgaKOW2BZVaTb1EYgbQq8hhkhxtwOQ2LW/+eW8sEsbxTGAdSNxtIEqsu5eTldwYD1GOcGt7wretPZW0rjDyQxsw9mKDd+3NUzSr1rt4TaKTdwqiXV5IGMIaJWDw5DL1iXJ4Xyjdu74zYvAd+Gtuiw2z2zGOePtsfJbK+8bA7kPquPUGgs1VjUbiRdVtlYjoSQuqLjH0wyzsTnBPTUAD2Ln3qySSBRliAPcnAqvPqkNzKkiMht7V2d7gkdLeI3j2I54OOoSzg4GNuc5AD38U6WZUDIDuTOdnEroR5o43yOkXICmTuFLYIJyGh+HI4QjOEaVRtXauIoV/Uhj7RqO2cbm9SfT5TxfbP+h60/sYbeWRDxn9Iq7MfHNZfxTGoBeC8QH1NpKwH37FbaPvxQPGNmGty+AWj57d0byTKfdWjLZHwB7gVDfJu7SBpHxu6UYJ9d0jzTkH47JIyfixq0213DcxExuksbZVtpDD2ZT7H0IPNUjSxPo6yxPDJdQM69CWIp1B5UhihkRiuG4RAwLZxk47UHRaitfvXRY0i29aZ+mhbsnlZ3cj12orEL6kAcA5EHqXhWWZGa41G7iY5Y/N5FgiiXuFHGcLj6zHJ57dhV4ZkgkjaLUNQvDDIrIjQPNE4bySDrLEQxKM2DuxnFB0ax0G3iHEasxOWkcB5HY8ks55Jz+A7DA4rM2gWzOrmCLerB1YIFYMpyDkYJ55weMgVI5rytLpJF3RurrkruVgwypKsMj1BBB+IoPWsSICCCAQRgg8gg96yagl1t43mS5hKlEaROjum60YbGANobqjy5TB+uuCecBXbK5lMUttB86b5pK8EZj2clQGhMkjsMqisoI7nbzuzgrjUOpa3Fxeo77YVZYbaRyyq0hOUICESK6qpbupizkBsVt/J1rEUkcm5hHdXE0s727gRyoC2xRsOGYBVXzc/wBgqeGhKpkaOSSMuxIKbTs3lTIF3KQAxUMeO5JGMmg8fCOoPLCyzEtLC+xmZQjMCiSxllHAcxyJuAwM54Hap2tLTdOSBSqbvMxZmZi7ux7lmYkk4AHsAABgACt2gVXbVDPqMkp/R2qdGP2MsgWSZvjhOmufi496sJqu+DpNqzQP+nimkMnJO/rOZUkGfssrAfAqV+zQWOsGs1H6zqDQoCkMkzswVUTjkgnLueI0GOWP4AkgUFa122jgu3ecyLaXETdRiWaFJ16YRmH2DsjG09srgYLDd4WOl3F+kInLw2cSgKu0xXF1hSu5+S0EZH2AdzAnJAOKl9L8Os8nzi+cTTA5jjH/AGe19hGp+s/vIwz3xtHFWQCg8bKzjiRY4kVEUYVUAVVHwA7VWPG9vLBi/teJI0KTjbu3wH7WwEb2hJMgHqN4+1VurW1C5jjjZ5mRIwPMzkBQO3JPGKCkyeHrZRG05fUrqYZj6zZjfADFxGPooYRkHO09wPMSAYrwlZLbatPYXIRkZRc2qAEQxlyTKqRklcht2CeQEqb+S9onS5aAs8KzmK3lZcAwIqlI48gHpo7Ovx7+vEF8uMMluLTUrcDq20m0tzwr/VzgjK7srj/xKDqoArNR/h/VUuraK4j+pKgYfDPcH4g5B+IqQoIHWtLKt85tgVnTllXhblB9aNx2LEDyv3U45wSDq3dyJtQskzmHoTXK+zuphjjP4JMx/pD2qzMcc1SzasbfTuixScP9E5G5RGyOz71z5lMYHGR5tnIxQSmoxCa+SCY/QrF1ViONtw4kAJYd2EflO3tmUEjgVN3VwkSM8jKkaAlmY4VVAyST6Cqd4qtre1VLu+vbndC2YyHRCWIwVSNEG7I4I5HvULbaRd61Is18Ht9OBDRWmSHnxyGl7YHAOPyx9Yh9XGsXWtSGGxL2+nhsTXmCrzgfWSLsQDjGfic/qmf+SqFY7J40+pHc3EafzUmZVz8cDJ+Jq021skUapEioiDCooCqoHYADsKpfyNTFrCQt3+dTH7tzb/8A8qC+VGXFgzXcUuQEijkAAzuZpCnf0CgJ+JPw5kXbHJ7VHazdzoFFvAszMSDvl6SpxkFjtYkd+w/toPTV9KiuYykq5/VYHa8Z9GRxyjDuCDVPgtbURhZ47uSdSYnaAXb9Ro22798ZIXdjcctwSRnirRYr81t3e4k3NzJM+CAWPcKvJCgAKq8ngdyaiJ9dNjFbiaGV5bqZ/JCoZkeQtKARu5wvBIP2SaDS6MaOuIb+DesixyPduQXVGkAMXWbnCsQWH2cetWLQbuaS1t5HC73ijZv5zIC37TWq9yLueEJxHF1GferJIJOmI1TYwGBtnLZPsuM5JGt4b1Fvmdt/sY/7taCe1m+aGIskbSyEhUjXgux7At2UepY8AA1A3Ol3gPzsGF7tRjpIDHHJD3MJdiSzbvMshAwcjADNm1moDRNXlubiYoFFpEWiDEHqTTIwEjD0EakFPcnPYDkJDRtVjuELJuBU7XR1KyROO6up5B/YQQRkEGt+q/4g8H291IJWM0UoGOpBK0LsB2DFfrY5xntmo3/UNl/RalqiH+Vc9UH8HU4oLlmsFwO/FUxfCV8uenq9z/xIYpP8Af20fwTNcFf3RvZLmNRjoRJ81hf4yKrEyfnj4d8h46p8oyNI1vpsL31wDg9PywIfUtMfLgfDg9s1p3fga4u4nl1KY3E2xulbIelbQuV8vAPnYH7RP51fNN02KCMRwRJEg7KihR+Q7n41tYoPGztljRUUAKoAAAwOBjsK0/EmlC6tZ7cnHVQqD+q2PKfwbB/CpOlBxL5A/EbRvNpk/lZSzxg44ZTiZOPiN3/NXbRX58+VLTn0vWItRgHkkYSd+OoOJU+5lOf6Te1d5sL5JoUmjYGORA6t/JYZB/Kg1fEdjLPA0MTrH1BsdyCWSNgQ5QAjz44GeBnPOMGm+JdQlsZbZY5TeTZfZA4RZjlGUY6agbCSByMjGc4BFSN74omupWt9LQNt4lvHH0EOfSP+OfnOBx2qN0i2h0/Vlidnkku4MmeUliZg5GATnZvUAY9emo5xQbWh+CHmmW91UrNcjBSEcwW3wUH6xB/D+cfMb2Vqv3fiUW0rRXKSglvoWjhklWZTyB9Gp2up8pDYzgEd+LCpoPiR+GweQO3txxXNPkJvCdMndgxIuJCQoJP1IyQB6n4VafENrNEZ7m26bboSssbsUz0w5R0kAO1huIIIIPl5XHNF+QeWf9zmWGJcGdiZpGGweSMYEa+dyAOx2jnv6UF7ubs3qGBYJlifiZ50MQCfaVVPmZyOM8AZzk4wfa/1q4WV44bN5im3zdaONSHUkHzHO3II4BOR2qdNRPh+Tq9W4HKyv9GfeJAFQ/cx3OPg4oPO106eVlku2QbSGW3iyY1YdmeQ4MpB5HCqDg4JAIiPHtyIZ9NncN0o7h95VS7DdBIiYVfM2SewBNXOsEUFYiF3cuZEjSzQjbvkRZLuRQTjjO2Ieo3b+/Kipqy0tIo0jXO1FVRk84UADPx4rdxWaDBqq+ApVjhktWIE0E8wZTwWEkzyxuAe4ZHByPXd7VZby6SKNpJGCogLMzcBQO5J9BUNrfhqzvxHJKgcrzHNG5V1HcbZEIOPxoJyOQN2IPOODnkcEffX3Vcm2adDbRW8QELXCxsS5+jExYmRmOSxLkDnuXFWLNBmlKUCleN1cpGjPIwVFGWZjgKB3JNfci7gRk8jGQcHn2PpQeOoXyQxPLKwSONSzsewUDJNe6NkA+h/+dqqj+F448SXd5cTwQ+cR3LoYU2+YM5CAyFe4Lk+5zVhvhK0f0Dxq/BDOhkQjOSCFZTyPUHj40FG+VDTZb7TrpWtmjNv9LCzOjNKY87iqoWwpjJxkhiT2GKq3gfwzfTaaI76SWDT03OIYlY3M6HzFWCgsI++EAyc9uxq/eLNRmtdOmMkwa6lJjt+kvT+ll8sSRqSTx3JJPYngcD5sjrEGEkW1vFAAEoc28h996EMp+8EUEl4WkUIUhtzb2kagRB0MTueS7dM+ZV5HLAMTuPxMfaWCaiLuSQHoylYoGBIcJASRKh+yesWZSPRFPrRdNv7zcl90YLckZit5GaSUeqvIQMKeM7ccZHrxbLeBUVURQqqAFUDAUAYAA9ABQU99U1CyyJ7dr2EfVmt8LMFx/3kLN5m+K98VF6hqVlcS9Xbq8UrABlgiu4d+3sGCALnHGe+B34rpFKCjXmmzz2rpGJdPto1YoFK/OJiAWBflgsZJJZTlnzzt5zTfkWvb6PTSLa1imQzvh3uBFtO1MgrsJI+Ndd1w4tpyO/Sf/oNc6/0dj/Bcn+8P/dxUFtg0a5uOb+ZQvrbW+VhPY4kkPnk+IG1SOCCM5skaBQAAAAMADgADsAPQV9UoMVmtS/v0iALnljhVAJdz7Ko5Y/d99a+g6r84Rn6bxFZHjKuVJyhweUZlP5+9BJCs15uhJB3EYzwMYbIxzxnj4Yr0oMMoIweQfT3qoT/ACdWofdbyXNpzkrazmKMnBGdmCo7+gHarhSgp+g+HYmN2ssk1wuTb4uJWkITZG0g5OMsxzkAcBamdA8PpadTpy3Dq5B2zTNKEwCPKW8wBzzknsKiruNIruaKRikWoKArBip66xmNwrD6jGJUI7cocc1m3tdUBSIy2nSUqDcBXM7opHHSPkVyBgtuI5yF9KC11rahbmSNkWR4mI4kTbvX4jerL+Yr2LgYyQM9vjVXkuluNVg6J3i1imE7ryqNN0hHHnsWOwsR6BRnuKD0ufDUszJ86u3lhVgxhSJIkl2kMvUIyWAIB2ggHHIrd1m7vFJW1t45Mr5Xkn2KrZP1l2kkDg8Hn4VH+Jb2d7mK1spRHMFaWViodEQArGrggnzueAMHEbc++ksGu8qZdMA/jBHNvHbnZnaT347UHtrym30xbXIkuJ1MEY9HllB3HBOdiAsx54VfekPgyS3x8xvZ4Ix2gcLPAPcANhwvrgNW5oHhYxSm5uZ3ubort6jgKkanG5YoxwgOOfU1ZBQVbS/Birci6u55bq4XiMyYWKDPcxxrwrfE5NWqlKBSlKBSlKDT1g4t5ie3Tf8A6TXO/wDR4X+Cn/3h/wDojroHiH/slx/sZP8AoauW/Ibr0NvpTCV8MblxHGo3yyHZGcJGuWb8vc9qDsJqGn1dpGaK0CuwyGlYEwRMPQkEGRh+op+8rWsLS4u8GbdbQfxCMOtJ8JZFOEH8hD6csRxU9bQKiKiKqqowqqMKoHYADsKCKW1jtUkuZWMkiozSTPjdtUbiq4GETj6o49Tk814+A7FobCAOMSOplk/nzMZX/a+Pwrw+UYF7JoFYK106QAk44lcB8fHYGqzKoAAHYdqDNKUoFKUoNHWdKjuYWhlXKN7HDKRyrK3dWU8gjsRVdj1i6sfJeRS3MQOEurdOo+3nHXhXzBh23ICD3wKuFYxQUfVvG2izpsupoHUHPTmiY4I/kMmQa87LxHvjEGi2ZK+krxG3tIs/a5AaT7lHPvV82+tZoIbw1onzZGLN1J5W3zzEYMr4xwPsqAMKvoBUzilKBSlKBSlKBSlKBSlKDxvIBJG6Hs6lTjvhgQf7agPBfgi102PbAmXP15nwZH/H0HwHFWWlBjFZpWhDqsbXEluCerGquwIxlJNwVgfUZUg+2PiKCD8Sr1dR02Lvsaa4YemI4+mp/wCaYVa6p+nZl1y6f7NvbRQr7BpWMz/jgJ+yrfmgzSsCs0ClKUClKUClKUClKUClKUClKUClKUClKUClKUCuceMbv5rr2mTjhbhHtpeeCN2Y+PcO+c10euOf6RgZY7GVGKskrbSPRsKyn78rQWvwLfJ09QvZXVUku5W3k4AigCwrk+3kP51IeCvFf7o9WWKIpbK2yKRzh5iPrnZjCqOMHOe/AxiuFaH861drXTYyYrSFR1Ah3DjzSSu32mZjhR2ywx6mv0ho2lxW0EcEK7Y41CqP8SfUk8k+pNBthea+qUoFKUoFKUoFKUoFKUoFKUoFKUoFKUoFKUoFKUoFco/0ibUvY2xUEsLkKABnO6KTjA5ySoA++urGoKwu4b0h2UfQXEnRy2d7QboWkAHcAsw9ccHvig0fk58HR6bahBgzOA00mOWbHYeyr2H59zVspSgUrFM0GaUpQKUpQKUpQKUpQKUpQKUpQKUpQKUpQKUpQQ/jDWfmdlPccZjXyg9i7EJGPxZgKr+i2XzabTLfJLC3uGdj3ZmMLOScDJLMa8PlSkErWFjkfvm5UuM4JjhIZv2kflUxd5Oqw57LGu3j1dbvdz9yL+VBZ6UpQK+Qg9h+VZIr5wfcfl//AGg+6UpQKUpQKUpQKUpQKUpQKUpQKUrBFBmlKUClDUdrWtQWkRluJEjQerHGT7AdyfgKDn3WF34qA7pY2x+4SP3P34lx/QHtVnvT/CsWfaNR/U37f4VS/kGgeaTUL+RSDcS4Un4s0jge4yyj+jVt1Q/wpb8H9NGM57fvTUD/AI/toLlSlKBSsGsb6D6pSlApSlApSlApSlApSlApSlApSvl2AGScAdyewoPqvOaZUUs7BVUZLMcAAdySe1UnWvlIiDmCwje+ueQEh/RqR6vL2AGRnH5io238C3d+yy61cEr3FlAdsK+uHYHzenqf51Buaj4/a4d4NIiNzMMZlIIt4wftbjgNgc9wD6Zrz0z5M1kdbjVZTeXA52kkQLk9hGeCB7AKDjt61drSzhtYdsaxwxIOwARVA7k/5mqrrfiiSSX5raKxlYA8cPtPZ2YgrBGf1my5AO1MlWoJvWNegtECKF3AALGvlVQfqg4B2j2UAseyqTxVdaO9SQX1yu+JXDmCKM9dFEUkauRuO7AkYmMebgHORsqb8OeF1hIkmYSz992D04iRhukrEkE+rsS7Z5bsBY8UGvYXsc0ayxOrxuMqynIYGtmqfeabLYyvcWSdWCQ7p7RcAhseaWDOFDn7SHhu4we9k0rUo7iJZYXDxuMhh+0EdwQeCDyKDcIpSlApSlApSlApShoFKUoFKUoFKUoFc41nw9Nqd9cwXFy8dnbtHiCIhTMskQbLn23bhk/q8Yxk9HqpyN0tbTti6tGGfXfbSAj/ANMx/KgmtD0K3tIxHbRJGg9FHLfFj3Y/E19arqyQ7QQXkfPTiTBkkI74yQAB6sxCj1IrR8Ra2YT00KI5jeUyzcQxRxlRI55BcjePKPcZIzmqTYy6fdt1bm6hCHkCSdBcXSnKjrkEbITnIgUAdt3OVATHzue/kAg6ZRG805G+3iKkgrEDj5zMCP0hwicY5zVp0PRIrVCse4s53SSO26WZ/Vnc8k/DsOwAFatv4m09VCpdWgVcKFWaMBcDgAA8celbP+sdp/8AdW/9cn+dBKUrTXVYD2miP/EX/Os/upD/AB0X9Yv+dBt1XdQ0mSGRrmyC72OZrcnalz/KB7JNjgN2YcN6FZdtUhHeaIf8Rf8AOvg6zb/x8P8AWr/nQNJ1SOePfHnglWRhteNx9ZXU8qw/xBGQQa3qq+pXMPV69rcW/XUBXQzKFuFHIR+eHHO1/TJHYkV5p8oFrgbhOp9V6LNtPqMqCpx7gkexNBbKUpQKUpQKUpQKUpQKUpQKUpQKqnjAbLrTJsfVuTEx9lnikQfhvCfsq11WflGX+DppBnMBScY7/veRZv7EoNrUI/3/AGj+nTuI/v39B/8A9RrUmIGrJGQpWS0ZtuBjdHMgz27/AElbuosGmsXByDI2COxDW8pH9lazDOrr/Is2/wDXMv8A7KD1n1rT8kPPZ5BwQzx5BHBBBPcV8CbTJB3sWH3xGvyp4oOb+6z63Evf4yt3rteh/IVbYV7m4klJAO2MLEnv35J/MUF+TwvpkpJFpZSH1IhjbHtnArWksNHjba0enIy5G0rCCvuMelavhDw9b2OoXMFrHsQ2ts58xYsxmu1JJJJzgAfhX5r8VY/dC7LZx85lz746rZoP028GikcrpuB8IcV6W7aR9j9zvw6NfmDVJbR4w0EUkMithkZ+qjpg4fdgFXB4I7HIIxzXUvBnyMx3FgJrp5Yp5QSgG3bEM+Qkc7twwe44PvQdF8ULaDTZ7i3jt2UIdrxKhH1gpKso7g+3qKsg0iD+Ih/ql/yrmWgL/wDSTqDnCTgFOc4uXwVz711pewoPqlKxmgzSlKBSlKBSlKBSlKBSlKBUfq0aTRy2zFSZYnUpkbirqUJx7c4zUhVQ+Unw+9xa9W2JS8tsyW8inawI5dM9sOBjB4yBmgr9rq8MlpokE4WSSR1RoiA2ejFLDIzD2V/7KsWkaZDDqsywxJGPmkRwihQSZpck47nyj9tcA+T5ppdTt5mJIinQu5YBYxJKSwx2AYs/AxyTX6C0m6jl1W4eJ1kHzWFcowdQVmuNwyDweRx8KD8s+Jj+/Lr/AG8v941fsTR5N1vCx7mNDx25QGvx14iObu5P/jSf3jV+ufBsgbT7NhnBtoSM98GJe+OM0GtaJ/C1yf8Aylt/fXlfm4R3jX98bKB5JOtIGZIuo0QMrHjg7SduM+wNfpHTznVLw85FvbLj4b7ph+1j+Vc40/5OtVt7qaaBrApJK77ZC+7a7Zx1FiDrxjhWxQcg1+zumuttzCy3LhfJ09ruSMKdi/aYD2GTz612mDQL0+GujGlzDcfaiaXc8qrhSBvI6KEc7FxjbjnJzLxeErhb+K+NvE0kaFFjF3mNMg5YFoA5YlmOWJPPf2syape+tiM59LpCMfftzn8KCieGIivhJgwI+jn4I5GLh8Z9jkV1pe1U3UdNaHRrpJAN7LcSMAdwUzSyTbc4Gdu8Dt6Vc1HFBmlKUClDSgUpSgUpSgUpSgV855+FfVReq6KJ2DGa4jwMYilMa/eQByaCUrwubuNB53Rf5zBf7TUC/gi2Y5ka6k+D3k5X/lEgGPhjFe0PguwXBFnb5HILRhjkfFsmg5jBDp9ldXLi6s2jnvYJFVZY5NsQ3u4KgnaA7n8FWrKPHumR3xkS4jKG3VMRKzEssrHARVz2bNXlNEthjFvCMdsRIMfsrZitUUYVFUfBQP7KD8falpU8s8zx287K0jspEL8gsT+rxwa6v4Y+UPVIYIYf3HmlSKNI1KRzISEUICTsYeldv20xQc203xVcLcy3EulagvVihQIkQkw0bTbjnK8YkX09D2qZ/wBfBkg6dqox/wCTJH5qxzVuU8kY7djnvX1igqa+O484az1JR7tYy4/YCa2U8aWx7i5X+dZ3C9+fWP8A+Yqx0xQUjxV4uspLSWMzhDIAgEitETuYAkbwMgDJPwBqfXxXYkDF5a4/3iP/AN1S5QHvXz0V9h+Q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RQUEhQUFhQWGBwaFxYWFRwWFhQZFxcYFxYcHBgcHiggGhwlHBgdITEhJyksLy4uFx8zODMuNygtLisBCgoKBQUFDgUFDisZExkrKysrKysrKysrKysrKysrKysrKysrKysrKysrKysrKysrKysrKysrKysrKysrKysrK//AABEIAQ8AugMBIgACEQEDEQH/xAAcAAEAAgMBAQEAAAAAAAAAAAAABQYBBAcDAgj/xABNEAACAQMDAgQBCAMMBwcFAAABAgMABBEFEiETMQYiQVFhBxQjMkJxgZEzUqEVJCVTYnKCk7GzwdEIFnN0g5KyNENjZKLS8CZUwsPh/8QAFAEBAAAAAAAAAAAAAAAAAAAAAP/EABQRAQAAAAAAAAAAAAAAAAAAAAD/2gAMAwEAAhEDEQA/AO41g1nNV3xbqkiBILZlW4n3YkbBW3iQAyzMD3CggAerMvpmg8rnxfHbzSw3YCOMNAse6V7iNs4Koq7t4YEEYx2OcGvP/W+Tv+5mo7P1unFnHvsEu78MZ+FeL6DBbwpc2xTfGwmkuJJMmeMjE5kmPcGMkjnAKrjAGKwdadrnrw2d7LGIzGGCRRqwLh96daVHPb9Xnj4UEjpHimO4uJIY1cGNI2bqKY3HUaQEdNwG8uwHPI8wqw1RZrW3uY5ZEcx3ImTo74yk1nKESOFCn1th25YfVZXY9uatHh7UTcW6SMArkFZFHISVCUlT+i6sPwoJKsZrxvrVZY3jf6rqVbBwcMMHkdqiPBt2zW5ilJM1sxglJ7sY8bHP8+Mq/wDSoJ6lYzWaBSlKBSlKBSlKBSlKDDNgZPaonxBrYto9wRpW+tsTvsBHUck8BVU5yTz29a37y8jiAMrogZgoLsFBY9gCfU+1U/Qg1raRSQoJUuJA0kYIHRSRXISLPGFOxBGT3LY7gAJlry9DxfQQbHbDATOzIuxmBJ6YXuAM8jLD7xt2Wsq8ohKOs2ze6kAiMZAUlwcEMc7cd9jdtpxX3mkeOGO16pMCu6O0UsUTlEKwxuSBvBDYI91zwQMeNretLJEbBo2cq6zTz5LhiFZg8C7WDLtXhioG4AcGgvVKwKzQaOsSTLCxtkjkl42rI5RDyM5YA44z6VUYNakXUGe6s5kf5og+hxchR1XL46fnIJ2jhfsc44zfKpviqdrbULS5GNkqvaMWztV5CsluzY+zvQqT6b/jQesthEbmC0RNlsEkunjAKq0nVj6YZf1dzO5XtlRkVI61qscLqFVpblhhIIiN7gkZLAnCopIJdu3OOTgxGoXM0E9nNciMv9NHKYN2xIGCMZGD8gK6R5PoG9s1p/MiJZ7VEjjkLiW3uNzNK0qKJI2mJ8zq2JF4ONqOmAMZDbmuOqGnjaIX9qCs8cLGQbCx3IQwUyEBSVbA86MAQCwra8JX4ea5GQSSkjEGML50AVlRZHZQ6pu82M88d61tLurdZfnbzrAGSUPBLtTpyCSJZ8uxHlWQDGeMzEg4cVo6TosV3IwkjL20ZZSXX6K4CvN826YP1kSOZgW7FguM7SaC/q2e1UTWNe+bajvhRnWfbaykkRwrcrl4MueclXZWIU9kHfitzUfCVjawSzRQtD00Zz83mkgLYBOCVYAg/EGvTVfB/wA6sfmskuwvJ1ZHQZYOXMv0bEjGG4DEElQfU5AbeydJYHllO+SQho4/0CoIpGI5GTggHqHBJx2B21I2OuW80jRwzwySIMsqSKzLzjkA8c8VFWfhBCyyXcst3Kq7AZSFjVc5IEUYVDkjJLAk4HPAqWu9MRzCfqmFwyFeMcFSv80qSCPu9hQSFampanDboZJ5EiQd2dgoGeByfeozxhqMkMAMTpFk4aVxvMYwSOnCOZpWPCp7nJzjB5/dTMX60jYdQFaZ1t5J4wPMBLPJi0t2yx+jRXbDA/cF/sPGlhNJ04ru3d/RRIMt/Nz9b8Knga5XPMbhTG8zyIcbln+b3EHm8q9RY40kiUnjqRnCk81ZPk/1Fz1LZ8lYlVoSxy6pueJ4nP2milidN32l2k5OTQXGlKwTQZpWhqOt20H6e4hiz26kqpn/AJiK1brxLbLbvcJLHMiD/uXWQsxIVFXaeWZiFA92FBKzRhhhgCPYjIqgpNbQRXiRW/UtpclJYYtqM8jELFuGN2JG8si5A34ypUZm4NO1CXDy3ggJ56MEMbomeytJKCzkdsrsz7Vr3009tJFJesktrGf0kUZTpOcgSTpk+RRxuU4UtkgAAgLVbxkKoJyQACfcgcmqNrU6xXvViVldJo0dwxJmEiozxspGOntbcvOVcccE5voYVWvE2nR9SGXb9K80MRbc2NgmWQ+XO0HyY3YzzjPOKCyis1gVmgVpaxpkdzDJDKMo6kH0I9iD6MDyD6EVu1DeJtUaGMLEA1xMwigU9i7AncR+qigu3wU0FZitrnqdJ5FuHhIjW4AEm3K74xcwhgUOSjMUJ37EJ2jNe8Oq28DukfVlkj3LFAYWEtv3DYmceSA4BDMdoGMEjAFk0DRUtYVjQljks8jfXlkc5d2PuT+XAHAFbGq2AmieMsybgPOuNykEMpGQQcEA4IIPrQcr8VeKptGltxJEZzIqmeeSXdnaR1Y4lwMMNwOTyRszwBiywus0yTJIkEsiCaG4iiz86jkRsROjg5ICK20Nk4GNuDWhbQx3CxteRtOBOouYWhCiG6YpHC2GCnlCobBZSCpC+ap85d2tLolgChgaKOW2BZVaTb1EYgbQq8hhkhxtwOQ2LW/+eW8sEsbxTGAdSNxtIEqsu5eTldwYD1GOcGt7wretPZW0rjDyQxsw9mKDd+3NUzSr1rt4TaKTdwqiXV5IGMIaJWDw5DL1iXJ4Xyjdu74zYvAd+Gtuiw2z2zGOePtsfJbK+8bA7kPquPUGgs1VjUbiRdVtlYjoSQuqLjH0wyzsTnBPTUAD2Ln3qySSBRliAPcnAqvPqkNzKkiMht7V2d7gkdLeI3j2I54OOoSzg4GNuc5AD38U6WZUDIDuTOdnEroR5o43yOkXICmTuFLYIJyGh+HI4QjOEaVRtXauIoV/Uhj7RqO2cbm9SfT5TxfbP+h60/sYbeWRDxn9Iq7MfHNZfxTGoBeC8QH1NpKwH37FbaPvxQPGNmGty+AWj57d0byTKfdWjLZHwB7gVDfJu7SBpHxu6UYJ9d0jzTkH47JIyfixq0213DcxExuksbZVtpDD2ZT7H0IPNUjSxPo6yxPDJdQM69CWIp1B5UhihkRiuG4RAwLZxk47UHRaitfvXRY0i29aZ+mhbsnlZ3cj12orEL6kAcA5EHqXhWWZGa41G7iY5Y/N5FgiiXuFHGcLj6zHJ57dhV4ZkgkjaLUNQvDDIrIjQPNE4bySDrLEQxKM2DuxnFB0ax0G3iHEasxOWkcB5HY8ks55Jz+A7DA4rM2gWzOrmCLerB1YIFYMpyDkYJ55weMgVI5rytLpJF3RurrkruVgwypKsMj1BBB+IoPWsSICCCAQRgg8gg96yagl1t43mS5hKlEaROjum60YbGANobqjy5TB+uuCecBXbK5lMUttB86b5pK8EZj2clQGhMkjsMqisoI7nbzuzgrjUOpa3Fxeo77YVZYbaRyyq0hOUICESK6qpbupizkBsVt/J1rEUkcm5hHdXE0s727gRyoC2xRsOGYBVXzc/wBgqeGhKpkaOSSMuxIKbTs3lTIF3KQAxUMeO5JGMmg8fCOoPLCyzEtLC+xmZQjMCiSxllHAcxyJuAwM54Hap2tLTdOSBSqbvMxZmZi7ux7lmYkk4AHsAABgACt2gVXbVDPqMkp/R2qdGP2MsgWSZvjhOmufi496sJqu+DpNqzQP+nimkMnJO/rOZUkGfssrAfAqV+zQWOsGs1H6zqDQoCkMkzswVUTjkgnLueI0GOWP4AkgUFa122jgu3ecyLaXETdRiWaFJ16YRmH2DsjG09srgYLDd4WOl3F+kInLw2cSgKu0xXF1hSu5+S0EZH2AdzAnJAOKl9L8Os8nzi+cTTA5jjH/AGe19hGp+s/vIwz3xtHFWQCg8bKzjiRY4kVEUYVUAVVHwA7VWPG9vLBi/teJI0KTjbu3wH7WwEb2hJMgHqN4+1VurW1C5jjjZ5mRIwPMzkBQO3JPGKCkyeHrZRG05fUrqYZj6zZjfADFxGPooYRkHO09wPMSAYrwlZLbatPYXIRkZRc2qAEQxlyTKqRklcht2CeQEqb+S9onS5aAs8KzmK3lZcAwIqlI48gHpo7Ovx7+vEF8uMMluLTUrcDq20m0tzwr/VzgjK7srj/xKDqoArNR/h/VUuraK4j+pKgYfDPcH4g5B+IqQoIHWtLKt85tgVnTllXhblB9aNx2LEDyv3U45wSDq3dyJtQskzmHoTXK+zuphjjP4JMx/pD2qzMcc1SzasbfTuixScP9E5G5RGyOz71z5lMYHGR5tnIxQSmoxCa+SCY/QrF1ViONtw4kAJYd2EflO3tmUEjgVN3VwkSM8jKkaAlmY4VVAyST6Cqd4qtre1VLu+vbndC2YyHRCWIwVSNEG7I4I5HvULbaRd61Is18Ht9OBDRWmSHnxyGl7YHAOPyx9Yh9XGsXWtSGGxL2+nhsTXmCrzgfWSLsQDjGfic/qmf+SqFY7J40+pHc3EafzUmZVz8cDJ+Jq021skUapEioiDCooCqoHYADsKpfyNTFrCQt3+dTH7tzb/8A8qC+VGXFgzXcUuQEijkAAzuZpCnf0CgJ+JPw5kXbHJ7VHazdzoFFvAszMSDvl6SpxkFjtYkd+w/toPTV9KiuYykq5/VYHa8Z9GRxyjDuCDVPgtbURhZ47uSdSYnaAXb9Ro22798ZIXdjcctwSRnirRYr81t3e4k3NzJM+CAWPcKvJCgAKq8ngdyaiJ9dNjFbiaGV5bqZ/JCoZkeQtKARu5wvBIP2SaDS6MaOuIb+DesixyPduQXVGkAMXWbnCsQWH2cetWLQbuaS1t5HC73ijZv5zIC37TWq9yLueEJxHF1GferJIJOmI1TYwGBtnLZPsuM5JGt4b1Fvmdt/sY/7taCe1m+aGIskbSyEhUjXgux7At2UepY8AA1A3Ol3gPzsGF7tRjpIDHHJD3MJdiSzbvMshAwcjADNm1moDRNXlubiYoFFpEWiDEHqTTIwEjD0EakFPcnPYDkJDRtVjuELJuBU7XR1KyROO6up5B/YQQRkEGt+q/4g8H291IJWM0UoGOpBK0LsB2DFfrY5xntmo3/UNl/RalqiH+Vc9UH8HU4oLlmsFwO/FUxfCV8uenq9z/xIYpP8Af20fwTNcFf3RvZLmNRjoRJ81hf4yKrEyfnj4d8h46p8oyNI1vpsL31wDg9PywIfUtMfLgfDg9s1p3fga4u4nl1KY3E2xulbIelbQuV8vAPnYH7RP51fNN02KCMRwRJEg7KihR+Q7n41tYoPGztljRUUAKoAAAwOBjsK0/EmlC6tZ7cnHVQqD+q2PKfwbB/CpOlBxL5A/EbRvNpk/lZSzxg44ZTiZOPiN3/NXbRX58+VLTn0vWItRgHkkYSd+OoOJU+5lOf6Te1d5sL5JoUmjYGORA6t/JYZB/Kg1fEdjLPA0MTrH1BsdyCWSNgQ5QAjz44GeBnPOMGm+JdQlsZbZY5TeTZfZA4RZjlGUY6agbCSByMjGc4BFSN74omupWt9LQNt4lvHH0EOfSP+OfnOBx2qN0i2h0/Vlidnkku4MmeUliZg5GATnZvUAY9emo5xQbWh+CHmmW91UrNcjBSEcwW3wUH6xB/D+cfMb2Vqv3fiUW0rRXKSglvoWjhklWZTyB9Gp2up8pDYzgEd+LCpoPiR+GweQO3txxXNPkJvCdMndgxIuJCQoJP1IyQB6n4VafENrNEZ7m26bboSssbsUz0w5R0kAO1huIIIIPl5XHNF+QeWf9zmWGJcGdiZpGGweSMYEa+dyAOx2jnv6UF7ubs3qGBYJlifiZ50MQCfaVVPmZyOM8AZzk4wfa/1q4WV44bN5im3zdaONSHUkHzHO3II4BOR2qdNRPh+Tq9W4HKyv9GfeJAFQ/cx3OPg4oPO106eVlku2QbSGW3iyY1YdmeQ4MpB5HCqDg4JAIiPHtyIZ9NncN0o7h95VS7DdBIiYVfM2SewBNXOsEUFYiF3cuZEjSzQjbvkRZLuRQTjjO2Ieo3b+/Kipqy0tIo0jXO1FVRk84UADPx4rdxWaDBqq+ApVjhktWIE0E8wZTwWEkzyxuAe4ZHByPXd7VZby6SKNpJGCogLMzcBQO5J9BUNrfhqzvxHJKgcrzHNG5V1HcbZEIOPxoJyOQN2IPOODnkcEffX3Vcm2adDbRW8QELXCxsS5+jExYmRmOSxLkDnuXFWLNBmlKUCleN1cpGjPIwVFGWZjgKB3JNfci7gRk8jGQcHn2PpQeOoXyQxPLKwSONSzsewUDJNe6NkA+h/+dqqj+F448SXd5cTwQ+cR3LoYU2+YM5CAyFe4Lk+5zVhvhK0f0Dxq/BDOhkQjOSCFZTyPUHj40FG+VDTZb7TrpWtmjNv9LCzOjNKY87iqoWwpjJxkhiT2GKq3gfwzfTaaI76SWDT03OIYlY3M6HzFWCgsI++EAyc9uxq/eLNRmtdOmMkwa6lJjt+kvT+ll8sSRqSTx3JJPYngcD5sjrEGEkW1vFAAEoc28h996EMp+8EUEl4WkUIUhtzb2kagRB0MTueS7dM+ZV5HLAMTuPxMfaWCaiLuSQHoylYoGBIcJASRKh+yesWZSPRFPrRdNv7zcl90YLckZit5GaSUeqvIQMKeM7ccZHrxbLeBUVURQqqAFUDAUAYAA9ABQU99U1CyyJ7dr2EfVmt8LMFx/3kLN5m+K98VF6hqVlcS9Xbq8UrABlgiu4d+3sGCALnHGe+B34rpFKCjXmmzz2rpGJdPto1YoFK/OJiAWBflgsZJJZTlnzzt5zTfkWvb6PTSLa1imQzvh3uBFtO1MgrsJI+Ndd1w4tpyO/Sf/oNc6/0dj/Bcn+8P/dxUFtg0a5uOb+ZQvrbW+VhPY4kkPnk+IG1SOCCM5skaBQAAAAMADgADsAPQV9UoMVmtS/v0iALnljhVAJdz7Ko5Y/d99a+g6r84Rn6bxFZHjKuVJyhweUZlP5+9BJCs15uhJB3EYzwMYbIxzxnj4Yr0oMMoIweQfT3qoT/ACdWofdbyXNpzkrazmKMnBGdmCo7+gHarhSgp+g+HYmN2ssk1wuTb4uJWkITZG0g5OMsxzkAcBamdA8PpadTpy3Dq5B2zTNKEwCPKW8wBzzknsKiruNIruaKRikWoKArBip66xmNwrD6jGJUI7cocc1m3tdUBSIy2nSUqDcBXM7opHHSPkVyBgtuI5yF9KC11rahbmSNkWR4mI4kTbvX4jerL+Yr2LgYyQM9vjVXkuluNVg6J3i1imE7ryqNN0hHHnsWOwsR6BRnuKD0ufDUszJ86u3lhVgxhSJIkl2kMvUIyWAIB2ggHHIrd1m7vFJW1t45Mr5Xkn2KrZP1l2kkDg8Hn4VH+Jb2d7mK1spRHMFaWViodEQArGrggnzueAMHEbc++ksGu8qZdMA/jBHNvHbnZnaT347UHtrym30xbXIkuJ1MEY9HllB3HBOdiAsx54VfekPgyS3x8xvZ4Ix2gcLPAPcANhwvrgNW5oHhYxSm5uZ3ubort6jgKkanG5YoxwgOOfU1ZBQVbS/Birci6u55bq4XiMyYWKDPcxxrwrfE5NWqlKBSlKBSlKDT1g4t5ie3Tf8A6TXO/wDR4X+Cn/3h/wDojroHiH/slx/sZP8AoauW/Ibr0NvpTCV8MblxHGo3yyHZGcJGuWb8vc9qDsJqGn1dpGaK0CuwyGlYEwRMPQkEGRh+op+8rWsLS4u8GbdbQfxCMOtJ8JZFOEH8hD6csRxU9bQKiKiKqqowqqMKoHYADsKCKW1jtUkuZWMkiozSTPjdtUbiq4GETj6o49Tk814+A7FobCAOMSOplk/nzMZX/a+Pwrw+UYF7JoFYK106QAk44lcB8fHYGqzKoAAHYdqDNKUoFKUoNHWdKjuYWhlXKN7HDKRyrK3dWU8gjsRVdj1i6sfJeRS3MQOEurdOo+3nHXhXzBh23ICD3wKuFYxQUfVvG2izpsupoHUHPTmiY4I/kMmQa87LxHvjEGi2ZK+krxG3tIs/a5AaT7lHPvV82+tZoIbw1onzZGLN1J5W3zzEYMr4xwPsqAMKvoBUzilKBSlKBSlKBSlKBSlKDxvIBJG6Hs6lTjvhgQf7agPBfgi102PbAmXP15nwZH/H0HwHFWWlBjFZpWhDqsbXEluCerGquwIxlJNwVgfUZUg+2PiKCD8Sr1dR02Lvsaa4YemI4+mp/wCaYVa6p+nZl1y6f7NvbRQr7BpWMz/jgJ+yrfmgzSsCs0ClKUClKUClKUClKUClKUClKUClKUClKUClKUCuceMbv5rr2mTjhbhHtpeeCN2Y+PcO+c10euOf6RgZY7GVGKskrbSPRsKyn78rQWvwLfJ09QvZXVUku5W3k4AigCwrk+3kP51IeCvFf7o9WWKIpbK2yKRzh5iPrnZjCqOMHOe/AxiuFaH861drXTYyYrSFR1Ah3DjzSSu32mZjhR2ywx6mv0ho2lxW0EcEK7Y41CqP8SfUk8k+pNBthea+qUoFKUoFKUoFKUoFKUoFKUoFKUoFKUoFKUoFKUoFco/0ibUvY2xUEsLkKABnO6KTjA5ySoA++urGoKwu4b0h2UfQXEnRy2d7QboWkAHcAsw9ccHvig0fk58HR6bahBgzOA00mOWbHYeyr2H59zVspSgUrFM0GaUpQKUpQKUpQKUpQKUpQKUpQKUpQKUpQKUpQQ/jDWfmdlPccZjXyg9i7EJGPxZgKr+i2XzabTLfJLC3uGdj3ZmMLOScDJLMa8PlSkErWFjkfvm5UuM4JjhIZv2kflUxd5Oqw57LGu3j1dbvdz9yL+VBZ6UpQK+Qg9h+VZIr5wfcfl//AGg+6UpQKUpQKUpQKUpQKUpQKUpQKUrBFBmlKUClDUdrWtQWkRluJEjQerHGT7AdyfgKDn3WF34qA7pY2x+4SP3P34lx/QHtVnvT/CsWfaNR/U37f4VS/kGgeaTUL+RSDcS4Un4s0jge4yyj+jVt1Q/wpb8H9NGM57fvTUD/AI/toLlSlKBSsGsb6D6pSlApSlApSlApSlApSlApSlApSvl2AGScAdyewoPqvOaZUUs7BVUZLMcAAdySe1UnWvlIiDmCwje+ueQEh/RqR6vL2AGRnH5io238C3d+yy61cEr3FlAdsK+uHYHzenqf51Buaj4/a4d4NIiNzMMZlIIt4wftbjgNgc9wD6Zrz0z5M1kdbjVZTeXA52kkQLk9hGeCB7AKDjt61drSzhtYdsaxwxIOwARVA7k/5mqrrfiiSSX5raKxlYA8cPtPZ2YgrBGf1my5AO1MlWoJvWNegtECKF3AALGvlVQfqg4B2j2UAseyqTxVdaO9SQX1yu+JXDmCKM9dFEUkauRuO7AkYmMebgHORsqb8OeF1hIkmYSz992D04iRhukrEkE+rsS7Z5bsBY8UGvYXsc0ayxOrxuMqynIYGtmqfeabLYyvcWSdWCQ7p7RcAhseaWDOFDn7SHhu4we9k0rUo7iJZYXDxuMhh+0EdwQeCDyKDcIpSlApSlApSlApShoFKUoFKUoFKUoFc41nw9Nqd9cwXFy8dnbtHiCIhTMskQbLn23bhk/q8Yxk9HqpyN0tbTti6tGGfXfbSAj/ANMx/KgmtD0K3tIxHbRJGg9FHLfFj3Y/E19arqyQ7QQXkfPTiTBkkI74yQAB6sxCj1IrR8Ra2YT00KI5jeUyzcQxRxlRI55BcjePKPcZIzmqTYy6fdt1bm6hCHkCSdBcXSnKjrkEbITnIgUAdt3OVATHzue/kAg6ZRG805G+3iKkgrEDj5zMCP0hwicY5zVp0PRIrVCse4s53SSO26WZ/Vnc8k/DsOwAFatv4m09VCpdWgVcKFWaMBcDgAA8celbP+sdp/8AdW/9cn+dBKUrTXVYD2miP/EX/Os/upD/AB0X9Yv+dBt1XdQ0mSGRrmyC72OZrcnalz/KB7JNjgN2YcN6FZdtUhHeaIf8Rf8AOvg6zb/x8P8AWr/nQNJ1SOePfHnglWRhteNx9ZXU8qw/xBGQQa3qq+pXMPV69rcW/XUBXQzKFuFHIR+eHHO1/TJHYkV5p8oFrgbhOp9V6LNtPqMqCpx7gkexNBbKUpQKUpQKUpQKUpQKUpQKUpQKqnjAbLrTJsfVuTEx9lnikQfhvCfsq11WflGX+DppBnMBScY7/veRZv7EoNrUI/3/AGj+nTuI/v39B/8A9RrUmIGrJGQpWS0ZtuBjdHMgz27/AElbuosGmsXByDI2COxDW8pH9lazDOrr/Is2/wDXMv8A7KD1n1rT8kPPZ5BwQzx5BHBBBPcV8CbTJB3sWH3xGvyp4oOb+6z63Evf4yt3rteh/IVbYV7m4klJAO2MLEnv35J/MUF+TwvpkpJFpZSH1IhjbHtnArWksNHjba0enIy5G0rCCvuMelavhDw9b2OoXMFrHsQ2ts58xYsxmu1JJJJzgAfhX5r8VY/dC7LZx85lz746rZoP028GikcrpuB8IcV6W7aR9j9zvw6NfmDVJbR4w0EUkMithkZ+qjpg4fdgFXB4I7HIIxzXUvBnyMx3FgJrp5Yp5QSgG3bEM+Qkc7twwe44PvQdF8ULaDTZ7i3jt2UIdrxKhH1gpKso7g+3qKsg0iD+Ih/ql/yrmWgL/wDSTqDnCTgFOc4uXwVz711pewoPqlKxmgzSlKBSlKBSlKBSlKBSlKBUfq0aTRy2zFSZYnUpkbirqUJx7c4zUhVQ+Unw+9xa9W2JS8tsyW8inawI5dM9sOBjB4yBmgr9rq8MlpokE4WSSR1RoiA2ejFLDIzD2V/7KsWkaZDDqsywxJGPmkRwihQSZpck47nyj9tcA+T5ppdTt5mJIinQu5YBYxJKSwx2AYs/AxyTX6C0m6jl1W4eJ1kHzWFcowdQVmuNwyDweRx8KD8s+Jj+/Lr/AG8v941fsTR5N1vCx7mNDx25QGvx14iObu5P/jSf3jV+ufBsgbT7NhnBtoSM98GJe+OM0GtaJ/C1yf8Aylt/fXlfm4R3jX98bKB5JOtIGZIuo0QMrHjg7SduM+wNfpHTznVLw85FvbLj4b7ph+1j+Vc40/5OtVt7qaaBrApJK77ZC+7a7Zx1FiDrxjhWxQcg1+zumuttzCy3LhfJ09ruSMKdi/aYD2GTz612mDQL0+GujGlzDcfaiaXc8qrhSBvI6KEc7FxjbjnJzLxeErhb+K+NvE0kaFFjF3mNMg5YFoA5YlmOWJPPf2syape+tiM59LpCMfftzn8KCieGIivhJgwI+jn4I5GLh8Z9jkV1pe1U3UdNaHRrpJAN7LcSMAdwUzSyTbc4Gdu8Dt6Vc1HFBmlKUClDSgUpSgUpSgUpSgV855+FfVReq6KJ2DGa4jwMYilMa/eQByaCUrwubuNB53Rf5zBf7TUC/gi2Y5ka6k+D3k5X/lEgGPhjFe0PguwXBFnb5HILRhjkfFsmg5jBDp9ldXLi6s2jnvYJFVZY5NsQ3u4KgnaA7n8FWrKPHumR3xkS4jKG3VMRKzEssrHARVz2bNXlNEthjFvCMdsRIMfsrZitUUYVFUfBQP7KD8falpU8s8zx287K0jspEL8gsT+rxwa6v4Y+UPVIYIYf3HmlSKNI1KRzISEUICTsYeldv20xQc203xVcLcy3EulagvVihQIkQkw0bTbjnK8YkX09D2qZ/wBfBkg6dqox/wCTJH5qxzVuU8kY7djnvX1igqa+O484az1JR7tYy4/YCa2U8aWx7i5X+dZ3C9+fWP8A+Yqx0xQUjxV4uspLSWMzhDIAgEitETuYAkbwMgDJPwBqfXxXYkDF5a4/3iP/AN1S5QHvXz0V9h+Q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TERQUEhQUFhQWGBwaFxYWFRwWFhQZFxcYFxYcHBgcHiggGhwlHBgdITEhJyksLy4uFx8zODMuNygtLisBCgoKBQUFDgUFDisZExkrKysrKysrKysrKysrKysrKysrKysrKysrKysrKysrKysrKysrKysrKysrKysrKysrK//AABEIAQ8AugMBIgACEQEDEQH/xAAcAAEAAgMBAQEAAAAAAAAAAAAABQYBBAcDAgj/xABNEAACAQMDAgQBCAMMBwcFAAABAgMABBEFEiETMQYiQVFhBxQjMkJxgZEzUqEVJCVTYnKCk7GzwdEIFnN0g5KyNENjZKLS8CZUwsPh/8QAFAEBAAAAAAAAAAAAAAAAAAAAAP/EABQRAQAAAAAAAAAAAAAAAAAAAAD/2gAMAwEAAhEDEQA/AO41g1nNV3xbqkiBILZlW4n3YkbBW3iQAyzMD3CggAerMvpmg8rnxfHbzSw3YCOMNAse6V7iNs4Koq7t4YEEYx2OcGvP/W+Tv+5mo7P1unFnHvsEu78MZ+FeL6DBbwpc2xTfGwmkuJJMmeMjE5kmPcGMkjnAKrjAGKwdadrnrw2d7LGIzGGCRRqwLh96daVHPb9Xnj4UEjpHimO4uJIY1cGNI2bqKY3HUaQEdNwG8uwHPI8wqw1RZrW3uY5ZEcx3ImTo74yk1nKESOFCn1th25YfVZXY9uatHh7UTcW6SMArkFZFHISVCUlT+i6sPwoJKsZrxvrVZY3jf6rqVbBwcMMHkdqiPBt2zW5ilJM1sxglJ7sY8bHP8+Mq/wDSoJ6lYzWaBSlKBSlKBSlKBSlKDDNgZPaonxBrYto9wRpW+tsTvsBHUck8BVU5yTz29a37y8jiAMrogZgoLsFBY9gCfU+1U/Qg1raRSQoJUuJA0kYIHRSRXISLPGFOxBGT3LY7gAJlry9DxfQQbHbDATOzIuxmBJ6YXuAM8jLD7xt2Wsq8ohKOs2ze6kAiMZAUlwcEMc7cd9jdtpxX3mkeOGO16pMCu6O0UsUTlEKwxuSBvBDYI91zwQMeNretLJEbBo2cq6zTz5LhiFZg8C7WDLtXhioG4AcGgvVKwKzQaOsSTLCxtkjkl42rI5RDyM5YA44z6VUYNakXUGe6s5kf5og+hxchR1XL46fnIJ2jhfsc44zfKpviqdrbULS5GNkqvaMWztV5CsluzY+zvQqT6b/jQesthEbmC0RNlsEkunjAKq0nVj6YZf1dzO5XtlRkVI61qscLqFVpblhhIIiN7gkZLAnCopIJdu3OOTgxGoXM0E9nNciMv9NHKYN2xIGCMZGD8gK6R5PoG9s1p/MiJZ7VEjjkLiW3uNzNK0qKJI2mJ8zq2JF4ONqOmAMZDbmuOqGnjaIX9qCs8cLGQbCx3IQwUyEBSVbA86MAQCwra8JX4ea5GQSSkjEGML50AVlRZHZQ6pu82M88d61tLurdZfnbzrAGSUPBLtTpyCSJZ8uxHlWQDGeMzEg4cVo6TosV3IwkjL20ZZSXX6K4CvN826YP1kSOZgW7FguM7SaC/q2e1UTWNe+bajvhRnWfbaykkRwrcrl4MueclXZWIU9kHfitzUfCVjawSzRQtD00Zz83mkgLYBOCVYAg/EGvTVfB/wA6sfmskuwvJ1ZHQZYOXMv0bEjGG4DEElQfU5AbeydJYHllO+SQho4/0CoIpGI5GTggHqHBJx2B21I2OuW80jRwzwySIMsqSKzLzjkA8c8VFWfhBCyyXcst3Kq7AZSFjVc5IEUYVDkjJLAk4HPAqWu9MRzCfqmFwyFeMcFSv80qSCPu9hQSFampanDboZJ5EiQd2dgoGeByfeozxhqMkMAMTpFk4aVxvMYwSOnCOZpWPCp7nJzjB5/dTMX60jYdQFaZ1t5J4wPMBLPJi0t2yx+jRXbDA/cF/sPGlhNJ04ru3d/RRIMt/Nz9b8Knga5XPMbhTG8zyIcbln+b3EHm8q9RY40kiUnjqRnCk81ZPk/1Fz1LZ8lYlVoSxy6pueJ4nP2milidN32l2k5OTQXGlKwTQZpWhqOt20H6e4hiz26kqpn/AJiK1brxLbLbvcJLHMiD/uXWQsxIVFXaeWZiFA92FBKzRhhhgCPYjIqgpNbQRXiRW/UtpclJYYtqM8jELFuGN2JG8si5A34ypUZm4NO1CXDy3ggJ56MEMbomeytJKCzkdsrsz7Vr3009tJFJesktrGf0kUZTpOcgSTpk+RRxuU4UtkgAAgLVbxkKoJyQACfcgcmqNrU6xXvViVldJo0dwxJmEiozxspGOntbcvOVcccE5voYVWvE2nR9SGXb9K80MRbc2NgmWQ+XO0HyY3YzzjPOKCyis1gVmgVpaxpkdzDJDKMo6kH0I9iD6MDyD6EVu1DeJtUaGMLEA1xMwigU9i7AncR+qigu3wU0FZitrnqdJ5FuHhIjW4AEm3K74xcwhgUOSjMUJ37EJ2jNe8Oq28DukfVlkj3LFAYWEtv3DYmceSA4BDMdoGMEjAFk0DRUtYVjQljks8jfXlkc5d2PuT+XAHAFbGq2AmieMsybgPOuNykEMpGQQcEA4IIPrQcr8VeKptGltxJEZzIqmeeSXdnaR1Y4lwMMNwOTyRszwBiywus0yTJIkEsiCaG4iiz86jkRsROjg5ICK20Nk4GNuDWhbQx3CxteRtOBOouYWhCiG6YpHC2GCnlCobBZSCpC+ap85d2tLolgChgaKOW2BZVaTb1EYgbQq8hhkhxtwOQ2LW/+eW8sEsbxTGAdSNxtIEqsu5eTldwYD1GOcGt7wretPZW0rjDyQxsw9mKDd+3NUzSr1rt4TaKTdwqiXV5IGMIaJWDw5DL1iXJ4Xyjdu74zYvAd+Gtuiw2z2zGOePtsfJbK+8bA7kPquPUGgs1VjUbiRdVtlYjoSQuqLjH0wyzsTnBPTUAD2Ln3qySSBRliAPcnAqvPqkNzKkiMht7V2d7gkdLeI3j2I54OOoSzg4GNuc5AD38U6WZUDIDuTOdnEroR5o43yOkXICmTuFLYIJyGh+HI4QjOEaVRtXauIoV/Uhj7RqO2cbm9SfT5TxfbP+h60/sYbeWRDxn9Iq7MfHNZfxTGoBeC8QH1NpKwH37FbaPvxQPGNmGty+AWj57d0byTKfdWjLZHwB7gVDfJu7SBpHxu6UYJ9d0jzTkH47JIyfixq0213DcxExuksbZVtpDD2ZT7H0IPNUjSxPo6yxPDJdQM69CWIp1B5UhihkRiuG4RAwLZxk47UHRaitfvXRY0i29aZ+mhbsnlZ3cj12orEL6kAcA5EHqXhWWZGa41G7iY5Y/N5FgiiXuFHGcLj6zHJ57dhV4ZkgkjaLUNQvDDIrIjQPNE4bySDrLEQxKM2DuxnFB0ax0G3iHEasxOWkcB5HY8ks55Jz+A7DA4rM2gWzOrmCLerB1YIFYMpyDkYJ55weMgVI5rytLpJF3RurrkruVgwypKsMj1BBB+IoPWsSICCCAQRgg8gg96yagl1t43mS5hKlEaROjum60YbGANobqjy5TB+uuCecBXbK5lMUttB86b5pK8EZj2clQGhMkjsMqisoI7nbzuzgrjUOpa3Fxeo77YVZYbaRyyq0hOUICESK6qpbupizkBsVt/J1rEUkcm5hHdXE0s727gRyoC2xRsOGYBVXzc/wBgqeGhKpkaOSSMuxIKbTs3lTIF3KQAxUMeO5JGMmg8fCOoPLCyzEtLC+xmZQjMCiSxllHAcxyJuAwM54Hap2tLTdOSBSqbvMxZmZi7ux7lmYkk4AHsAABgACt2gVXbVDPqMkp/R2qdGP2MsgWSZvjhOmufi496sJqu+DpNqzQP+nimkMnJO/rOZUkGfssrAfAqV+zQWOsGs1H6zqDQoCkMkzswVUTjkgnLueI0GOWP4AkgUFa122jgu3ecyLaXETdRiWaFJ16YRmH2DsjG09srgYLDd4WOl3F+kInLw2cSgKu0xXF1hSu5+S0EZH2AdzAnJAOKl9L8Os8nzi+cTTA5jjH/AGe19hGp+s/vIwz3xtHFWQCg8bKzjiRY4kVEUYVUAVVHwA7VWPG9vLBi/teJI0KTjbu3wH7WwEb2hJMgHqN4+1VurW1C5jjjZ5mRIwPMzkBQO3JPGKCkyeHrZRG05fUrqYZj6zZjfADFxGPooYRkHO09wPMSAYrwlZLbatPYXIRkZRc2qAEQxlyTKqRklcht2CeQEqb+S9onS5aAs8KzmK3lZcAwIqlI48gHpo7Ovx7+vEF8uMMluLTUrcDq20m0tzwr/VzgjK7srj/xKDqoArNR/h/VUuraK4j+pKgYfDPcH4g5B+IqQoIHWtLKt85tgVnTllXhblB9aNx2LEDyv3U45wSDq3dyJtQskzmHoTXK+zuphjjP4JMx/pD2qzMcc1SzasbfTuixScP9E5G5RGyOz71z5lMYHGR5tnIxQSmoxCa+SCY/QrF1ViONtw4kAJYd2EflO3tmUEjgVN3VwkSM8jKkaAlmY4VVAyST6Cqd4qtre1VLu+vbndC2YyHRCWIwVSNEG7I4I5HvULbaRd61Is18Ht9OBDRWmSHnxyGl7YHAOPyx9Yh9XGsXWtSGGxL2+nhsTXmCrzgfWSLsQDjGfic/qmf+SqFY7J40+pHc3EafzUmZVz8cDJ+Jq021skUapEioiDCooCqoHYADsKpfyNTFrCQt3+dTH7tzb/8A8qC+VGXFgzXcUuQEijkAAzuZpCnf0CgJ+JPw5kXbHJ7VHazdzoFFvAszMSDvl6SpxkFjtYkd+w/toPTV9KiuYykq5/VYHa8Z9GRxyjDuCDVPgtbURhZ47uSdSYnaAXb9Ro22798ZIXdjcctwSRnirRYr81t3e4k3NzJM+CAWPcKvJCgAKq8ngdyaiJ9dNjFbiaGV5bqZ/JCoZkeQtKARu5wvBIP2SaDS6MaOuIb+DesixyPduQXVGkAMXWbnCsQWH2cetWLQbuaS1t5HC73ijZv5zIC37TWq9yLueEJxHF1GferJIJOmI1TYwGBtnLZPsuM5JGt4b1Fvmdt/sY/7taCe1m+aGIskbSyEhUjXgux7At2UepY8AA1A3Ol3gPzsGF7tRjpIDHHJD3MJdiSzbvMshAwcjADNm1moDRNXlubiYoFFpEWiDEHqTTIwEjD0EakFPcnPYDkJDRtVjuELJuBU7XR1KyROO6up5B/YQQRkEGt+q/4g8H291IJWM0UoGOpBK0LsB2DFfrY5xntmo3/UNl/RalqiH+Vc9UH8HU4oLlmsFwO/FUxfCV8uenq9z/xIYpP8Af20fwTNcFf3RvZLmNRjoRJ81hf4yKrEyfnj4d8h46p8oyNI1vpsL31wDg9PywIfUtMfLgfDg9s1p3fga4u4nl1KY3E2xulbIelbQuV8vAPnYH7RP51fNN02KCMRwRJEg7KihR+Q7n41tYoPGztljRUUAKoAAAwOBjsK0/EmlC6tZ7cnHVQqD+q2PKfwbB/CpOlBxL5A/EbRvNpk/lZSzxg44ZTiZOPiN3/NXbRX58+VLTn0vWItRgHkkYSd+OoOJU+5lOf6Te1d5sL5JoUmjYGORA6t/JYZB/Kg1fEdjLPA0MTrH1BsdyCWSNgQ5QAjz44GeBnPOMGm+JdQlsZbZY5TeTZfZA4RZjlGUY6agbCSByMjGc4BFSN74omupWt9LQNt4lvHH0EOfSP+OfnOBx2qN0i2h0/Vlidnkku4MmeUliZg5GATnZvUAY9emo5xQbWh+CHmmW91UrNcjBSEcwW3wUH6xB/D+cfMb2Vqv3fiUW0rRXKSglvoWjhklWZTyB9Gp2up8pDYzgEd+LCpoPiR+GweQO3txxXNPkJvCdMndgxIuJCQoJP1IyQB6n4VafENrNEZ7m26bboSssbsUz0w5R0kAO1huIIIIPl5XHNF+QeWf9zmWGJcGdiZpGGweSMYEa+dyAOx2jnv6UF7ubs3qGBYJlifiZ50MQCfaVVPmZyOM8AZzk4wfa/1q4WV44bN5im3zdaONSHUkHzHO3II4BOR2qdNRPh+Tq9W4HKyv9GfeJAFQ/cx3OPg4oPO106eVlku2QbSGW3iyY1YdmeQ4MpB5HCqDg4JAIiPHtyIZ9NncN0o7h95VS7DdBIiYVfM2SewBNXOsEUFYiF3cuZEjSzQjbvkRZLuRQTjjO2Ieo3b+/Kipqy0tIo0jXO1FVRk84UADPx4rdxWaDBqq+ApVjhktWIE0E8wZTwWEkzyxuAe4ZHByPXd7VZby6SKNpJGCogLMzcBQO5J9BUNrfhqzvxHJKgcrzHNG5V1HcbZEIOPxoJyOQN2IPOODnkcEffX3Vcm2adDbRW8QELXCxsS5+jExYmRmOSxLkDnuXFWLNBmlKUCleN1cpGjPIwVFGWZjgKB3JNfci7gRk8jGQcHn2PpQeOoXyQxPLKwSONSzsewUDJNe6NkA+h/+dqqj+F448SXd5cTwQ+cR3LoYU2+YM5CAyFe4Lk+5zVhvhK0f0Dxq/BDOhkQjOSCFZTyPUHj40FG+VDTZb7TrpWtmjNv9LCzOjNKY87iqoWwpjJxkhiT2GKq3gfwzfTaaI76SWDT03OIYlY3M6HzFWCgsI++EAyc9uxq/eLNRmtdOmMkwa6lJjt+kvT+ll8sSRqSTx3JJPYngcD5sjrEGEkW1vFAAEoc28h996EMp+8EUEl4WkUIUhtzb2kagRB0MTueS7dM+ZV5HLAMTuPxMfaWCaiLuSQHoylYoGBIcJASRKh+yesWZSPRFPrRdNv7zcl90YLckZit5GaSUeqvIQMKeM7ccZHrxbLeBUVURQqqAFUDAUAYAA9ABQU99U1CyyJ7dr2EfVmt8LMFx/3kLN5m+K98VF6hqVlcS9Xbq8UrABlgiu4d+3sGCALnHGe+B34rpFKCjXmmzz2rpGJdPto1YoFK/OJiAWBflgsZJJZTlnzzt5zTfkWvb6PTSLa1imQzvh3uBFtO1MgrsJI+Ndd1w4tpyO/Sf/oNc6/0dj/Bcn+8P/dxUFtg0a5uOb+ZQvrbW+VhPY4kkPnk+IG1SOCCM5skaBQAAAAMADgADsAPQV9UoMVmtS/v0iALnljhVAJdz7Ko5Y/d99a+g6r84Rn6bxFZHjKuVJyhweUZlP5+9BJCs15uhJB3EYzwMYbIxzxnj4Yr0oMMoIweQfT3qoT/ACdWofdbyXNpzkrazmKMnBGdmCo7+gHarhSgp+g+HYmN2ssk1wuTb4uJWkITZG0g5OMsxzkAcBamdA8PpadTpy3Dq5B2zTNKEwCPKW8wBzzknsKiruNIruaKRikWoKArBip66xmNwrD6jGJUI7cocc1m3tdUBSIy2nSUqDcBXM7opHHSPkVyBgtuI5yF9KC11rahbmSNkWR4mI4kTbvX4jerL+Yr2LgYyQM9vjVXkuluNVg6J3i1imE7ryqNN0hHHnsWOwsR6BRnuKD0ufDUszJ86u3lhVgxhSJIkl2kMvUIyWAIB2ggHHIrd1m7vFJW1t45Mr5Xkn2KrZP1l2kkDg8Hn4VH+Jb2d7mK1spRHMFaWViodEQArGrggnzueAMHEbc++ksGu8qZdMA/jBHNvHbnZnaT347UHtrym30xbXIkuJ1MEY9HllB3HBOdiAsx54VfekPgyS3x8xvZ4Ix2gcLPAPcANhwvrgNW5oHhYxSm5uZ3ubort6jgKkanG5YoxwgOOfU1ZBQVbS/Birci6u55bq4XiMyYWKDPcxxrwrfE5NWqlKBSlKBSlKDT1g4t5ie3Tf8A6TXO/wDR4X+Cn/3h/wDojroHiH/slx/sZP8AoauW/Ibr0NvpTCV8MblxHGo3yyHZGcJGuWb8vc9qDsJqGn1dpGaK0CuwyGlYEwRMPQkEGRh+op+8rWsLS4u8GbdbQfxCMOtJ8JZFOEH8hD6csRxU9bQKiKiKqqowqqMKoHYADsKCKW1jtUkuZWMkiozSTPjdtUbiq4GETj6o49Tk814+A7FobCAOMSOplk/nzMZX/a+Pwrw+UYF7JoFYK106QAk44lcB8fHYGqzKoAAHYdqDNKUoFKUoNHWdKjuYWhlXKN7HDKRyrK3dWU8gjsRVdj1i6sfJeRS3MQOEurdOo+3nHXhXzBh23ICD3wKuFYxQUfVvG2izpsupoHUHPTmiY4I/kMmQa87LxHvjEGi2ZK+krxG3tIs/a5AaT7lHPvV82+tZoIbw1onzZGLN1J5W3zzEYMr4xwPsqAMKvoBUzilKBSlKBSlKBSlKBSlKDxvIBJG6Hs6lTjvhgQf7agPBfgi102PbAmXP15nwZH/H0HwHFWWlBjFZpWhDqsbXEluCerGquwIxlJNwVgfUZUg+2PiKCD8Sr1dR02Lvsaa4YemI4+mp/wCaYVa6p+nZl1y6f7NvbRQr7BpWMz/jgJ+yrfmgzSsCs0ClKUClKUClKUClKUClKUClKUClKUClKUClKUCuceMbv5rr2mTjhbhHtpeeCN2Y+PcO+c10euOf6RgZY7GVGKskrbSPRsKyn78rQWvwLfJ09QvZXVUku5W3k4AigCwrk+3kP51IeCvFf7o9WWKIpbK2yKRzh5iPrnZjCqOMHOe/AxiuFaH861drXTYyYrSFR1Ah3DjzSSu32mZjhR2ywx6mv0ho2lxW0EcEK7Y41CqP8SfUk8k+pNBthea+qUoFKUoFKUoFKUoFKUoFKUoFKUoFKUoFKUoFKUoFco/0ibUvY2xUEsLkKABnO6KTjA5ySoA++urGoKwu4b0h2UfQXEnRy2d7QboWkAHcAsw9ccHvig0fk58HR6bahBgzOA00mOWbHYeyr2H59zVspSgUrFM0GaUpQKUpQKUpQKUpQKUpQKUpQKUpQKUpQKUpQQ/jDWfmdlPccZjXyg9i7EJGPxZgKr+i2XzabTLfJLC3uGdj3ZmMLOScDJLMa8PlSkErWFjkfvm5UuM4JjhIZv2kflUxd5Oqw57LGu3j1dbvdz9yL+VBZ6UpQK+Qg9h+VZIr5wfcfl//AGg+6UpQKUpQKUpQKUpQKUpQKUpQKUrBFBmlKUClDUdrWtQWkRluJEjQerHGT7AdyfgKDn3WF34qA7pY2x+4SP3P34lx/QHtVnvT/CsWfaNR/U37f4VS/kGgeaTUL+RSDcS4Un4s0jge4yyj+jVt1Q/wpb8H9NGM57fvTUD/AI/toLlSlKBSsGsb6D6pSlApSlApSlApSlApSlApSlApSvl2AGScAdyewoPqvOaZUUs7BVUZLMcAAdySe1UnWvlIiDmCwje+ueQEh/RqR6vL2AGRnH5io238C3d+yy61cEr3FlAdsK+uHYHzenqf51Buaj4/a4d4NIiNzMMZlIIt4wftbjgNgc9wD6Zrz0z5M1kdbjVZTeXA52kkQLk9hGeCB7AKDjt61drSzhtYdsaxwxIOwARVA7k/5mqrrfiiSSX5raKxlYA8cPtPZ2YgrBGf1my5AO1MlWoJvWNegtECKF3AALGvlVQfqg4B2j2UAseyqTxVdaO9SQX1yu+JXDmCKM9dFEUkauRuO7AkYmMebgHORsqb8OeF1hIkmYSz992D04iRhukrEkE+rsS7Z5bsBY8UGvYXsc0ayxOrxuMqynIYGtmqfeabLYyvcWSdWCQ7p7RcAhseaWDOFDn7SHhu4we9k0rUo7iJZYXDxuMhh+0EdwQeCDyKDcIpSlApSlApSlApShoFKUoFKUoFKUoFc41nw9Nqd9cwXFy8dnbtHiCIhTMskQbLn23bhk/q8Yxk9HqpyN0tbTti6tGGfXfbSAj/ANMx/KgmtD0K3tIxHbRJGg9FHLfFj3Y/E19arqyQ7QQXkfPTiTBkkI74yQAB6sxCj1IrR8Ra2YT00KI5jeUyzcQxRxlRI55BcjePKPcZIzmqTYy6fdt1bm6hCHkCSdBcXSnKjrkEbITnIgUAdt3OVATHzue/kAg6ZRG805G+3iKkgrEDj5zMCP0hwicY5zVp0PRIrVCse4s53SSO26WZ/Vnc8k/DsOwAFatv4m09VCpdWgVcKFWaMBcDgAA8celbP+sdp/8AdW/9cn+dBKUrTXVYD2miP/EX/Os/upD/AB0X9Yv+dBt1XdQ0mSGRrmyC72OZrcnalz/KB7JNjgN2YcN6FZdtUhHeaIf8Rf8AOvg6zb/x8P8AWr/nQNJ1SOePfHnglWRhteNx9ZXU8qw/xBGQQa3qq+pXMPV69rcW/XUBXQzKFuFHIR+eHHO1/TJHYkV5p8oFrgbhOp9V6LNtPqMqCpx7gkexNBbKUpQKUpQKUpQKUpQKUpQKUpQKqnjAbLrTJsfVuTEx9lnikQfhvCfsq11WflGX+DppBnMBScY7/veRZv7EoNrUI/3/AGj+nTuI/v39B/8A9RrUmIGrJGQpWS0ZtuBjdHMgz27/AElbuosGmsXByDI2COxDW8pH9lazDOrr/Is2/wDXMv8A7KD1n1rT8kPPZ5BwQzx5BHBBBPcV8CbTJB3sWH3xGvyp4oOb+6z63Evf4yt3rteh/IVbYV7m4klJAO2MLEnv35J/MUF+TwvpkpJFpZSH1IhjbHtnArWksNHjba0enIy5G0rCCvuMelavhDw9b2OoXMFrHsQ2ts58xYsxmu1JJJJzgAfhX5r8VY/dC7LZx85lz746rZoP028GikcrpuB8IcV6W7aR9j9zvw6NfmDVJbR4w0EUkMithkZ+qjpg4fdgFXB4I7HIIxzXUvBnyMx3FgJrp5Yp5QSgG3bEM+Qkc7twwe44PvQdF8ULaDTZ7i3jt2UIdrxKhH1gpKso7g+3qKsg0iD+Ih/ql/yrmWgL/wDSTqDnCTgFOc4uXwVz711pewoPqlKxmgzSlKBSlKBSlKBSlKBSlKBUfq0aTRy2zFSZYnUpkbirqUJx7c4zUhVQ+Unw+9xa9W2JS8tsyW8inawI5dM9sOBjB4yBmgr9rq8MlpokE4WSSR1RoiA2ejFLDIzD2V/7KsWkaZDDqsywxJGPmkRwihQSZpck47nyj9tcA+T5ppdTt5mJIinQu5YBYxJKSwx2AYs/AxyTX6C0m6jl1W4eJ1kHzWFcowdQVmuNwyDweRx8KD8s+Jj+/Lr/AG8v941fsTR5N1vCx7mNDx25QGvx14iObu5P/jSf3jV+ufBsgbT7NhnBtoSM98GJe+OM0GtaJ/C1yf8Aylt/fXlfm4R3jX98bKB5JOtIGZIuo0QMrHjg7SduM+wNfpHTznVLw85FvbLj4b7ph+1j+Vc40/5OtVt7qaaBrApJK77ZC+7a7Zx1FiDrxjhWxQcg1+zumuttzCy3LhfJ09ruSMKdi/aYD2GTz612mDQL0+GujGlzDcfaiaXc8qrhSBvI6KEc7FxjbjnJzLxeErhb+K+NvE0kaFFjF3mNMg5YFoA5YlmOWJPPf2syape+tiM59LpCMfftzn8KCieGIivhJgwI+jn4I5GLh8Z9jkV1pe1U3UdNaHRrpJAN7LcSMAdwUzSyTbc4Gdu8Dt6Vc1HFBmlKUClDSgUpSgUpSgUpSgV855+FfVReq6KJ2DGa4jwMYilMa/eQByaCUrwubuNB53Rf5zBf7TUC/gi2Y5ka6k+D3k5X/lEgGPhjFe0PguwXBFnb5HILRhjkfFsmg5jBDp9ldXLi6s2jnvYJFVZY5NsQ3u4KgnaA7n8FWrKPHumR3xkS4jKG3VMRKzEssrHARVz2bNXlNEthjFvCMdsRIMfsrZitUUYVFUfBQP7KD8falpU8s8zx287K0jspEL8gsT+rxwa6v4Y+UPVIYIYf3HmlSKNI1KRzISEUICTsYeldv20xQc203xVcLcy3EulagvVihQIkQkw0bTbjnK8YkX09D2qZ/wBfBkg6dqox/wCTJH5qxzVuU8kY7djnvX1igqa+O484az1JR7tYy4/YCa2U8aWx7i5X+dZ3C9+fWP8A+Yqx0xQUjxV4uspLSWMzhDIAgEitETuYAkbwMgDJPwBqfXxXYkDF5a4/3iP/AN1S5QHvXz0V9h+Q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00438"/>
            <a:ext cx="2206389" cy="3214685"/>
          </a:xfrm>
          <a:prstGeom prst="rect">
            <a:avLst/>
          </a:prstGeom>
        </p:spPr>
      </p:pic>
      <p:sp>
        <p:nvSpPr>
          <p:cNvPr id="1034" name="AutoShape 10" descr="data:image/jpeg;base64,/9j/4AAQSkZJRgABAQAAAQABAAD/2wCEAAkGBhISERUUEhQWFRUWFxcZGBUWGRscFxoYFxobGBgcGBsdICggGhokGRoXHzAgKCcpLCwsGCA9NTAqNSYtLDUBCQoKDgwOGg8PGikkHxwsNSwsLCwsKSwsKikpLywpLCwsLCwpLCksLCwsLCkpKSkpKSkpKSwpKSksLCkpKSwsLP/AABEIAOIASwMBIgACEQEDEQH/xAAbAAACAgMBAAAAAAAAAAAAAAAABgUHAgMEAf/EAEYQAAICAAUCBAIHBAUKBwEAAAECAxEABBIhMQVBBhMiUWFxBxQjMlKBkXKhsfAkQmLR8RUzNDVjc7KztMEXJUNTgoOSFv/EABgBAAMBAQAAAAAAAAAAAAAAAAACAwEE/8QAIREAAgICAgMAAwAAAAAAAAAAAAECAxExEiEyQVETImH/2gAMAwEAAhEDEQA/ALxwYMGAAwseJupK08WV8xo9Y1tpJVn+9ojVhuL8uRiQQajr+thnwkfSJ4UkzAWaAMzqFDKhAkGhi0bxaiF1qzPakjUrncEDCyzjoaGM9kL4jZOmrFNk1SJvNRGVQdLqwOzjUA1c2dwGNEHD74Z68ucyyTopXVYKncqykqwvvTA798UXlchm89minmPmZobpH9KoUbTchagAGAvTqJNC63xefhfoQyeVigG5UepvxO3qduByxJ4wlaaWGUswSuDBgxUiGDBgwAGDBgwAGDBgwAVx4JjA6m5AAvLSk0OT9dlFn3NAYsfFdeCl/wDMWPb6vOPzGflv+IxYuFjoeewwYMGGEDBgwYADBjVms0kaF5GVEXcsxCqPmTsMLmZ8UzSisnBYNVPOSkRBF2qD7R96HCj44xyS2aot6GjBhOzGXzcp+0zjILB05eNYxtdjU+tiD88eHoMbNqeTMOdtzmJRf5IwUfpiLviVVLIvwKf6c3+6zf8A18mLGxS3TOkQtnctEVtEXPBRbAgx5h9NEEEVex5w7Dw/HqDK+YQjgrmJvauGYg7e4OM/Ko9MZ1uXY54MJIyGcR9UOekO4+znRJUob1YCsL4sHHZB4rnioZzL+mhc+WJdB7l4yPMjFb7a+9nFI2xZN1yQ1YMacpm0lRZI2Do4DKymwQeCMbsUJiT4o6lG3Ustlpq0iJpUVj6HmLhUtaosiq5Wyd24sDEt3wk/TJ4fdpYM0BqjC+VIaP2XqLrISCKG7CzQBC72wrd4bGb8pNEyuNIOif1j4BZVCyAUDsytvfzPJdHvJ1Vvobyd/j/dgxEp1XMKakybmq9UMiSLuTVaijWKuq7jGX/9Eg+9FmV7b5aQ/wDCD+uIYZXJyZPwt5WZE/mlgvnaU0AV9YfW+prOoBjtsKHvifrENJ4rgBrTOSewy8t7Xxaj8J/Q458x40QCxl8y217oqdj+JhQ2JvjY+xxrUmGUhgwFqBJNAbkk0APcnthDz30iTgny4I1AAJZ5PMIu6tUoLdVua43rEAerzZsoczJqQU5BKiJeDvGCAw4IuzfsCcMq37M5FleBc6GzWfjjP2SyQyKO2qVCZGX+yzKGFbbk98OeEz6PYC75rNgERZhohFqFFlhTSXA7KzE18F9iMOeO2Hijjn5GMkYYEMAQQQQdwQdiCO4wt5vwLEGaTKO+VkYgny6MRIGn1Qt6OOdOkmucM2DGtJ7MTa0J0vT+px8LlcyLoEF4X01yR61u+wxo/wAo51WKv06Y0QLjlgZfmCzqT+g4w8YMTdMGUVsiqM141Vsz9VXK5j6xdaPsg2sAvROsKQAAw3997xnN0nPTP6cjLGabeWeIICeeGkOrc0a2uxvzv6h0eNetw5gWHbN+WR/Vr6kZLr8Wo83izcZGuI0rGipct9FucmbVO0OXAOwXVMdt1NMQver2PoHvhj6P9EeSiAM4bNP3aUnTdAbRg6RxybO/PGHfBiqikSc2zFEAAAFAbADgD4YywYMaKGIzqXiGGFxGSzSlSwijUs+kECyBsos8sQOfY4x8U9SfL5OeVAS6ROV0jUdVbGu4B3PwBwhZrLQs6xSa3hfLidVS9WblbaRpCCDIwBU6CapvYVic58SkIciU6t9JqpsDEj913zEgINEFISE9uZAQexxzQ+M83mHHkpKKFbeRHGx5s6/NZdr21dhtiL6X4InoavLg42oyPtXYEIvty3OGbpvQhCdXmSO2/OgLv8FUdvicQlb/AEsq18FTqE+YkkBa1nHUVUaJFBH9EVdpAlA6SbOnucS8UHUEIYvm7F+kZnLyKbHcSRC/1xwdRT+lV2PU4r9/VlVB+WGhejRg2plU/CWT+BYjCubQ3FM4cp4izykqXBIZSRmsuyCjXpWeBjFvRpiponfisTcPjNVP9KibLr6QJSQ8BYnSR5iXpo93C/xx5DGRtrZv2jZ9uQLP78LGYkVM5EkIAnlc/WYEOqJoaIaSQUAp4okAm6IOGjbIV1osvBhR+j7rSyjMwoSY8vMUja7+zYWqg3uFOpR/ZC87nDdjqTysnM1h4OTq2R86CWK9PmRumqrrWpW671eKjSMyZrMZbMzQ7PtBLqWPz6XUcvKKMeoNqobgvRU84tXqnWfKdI1RndwxFbIqrpBaRuw9Q2AJPYYVM/0hgzt5UeZjmcvPCwAYsQq64dRKgaVHoJvn1WcRtkteytSZDmPP5YUjzaBws0YzSD5SxHza+a/PGgfSFMh0yRZYn4TPEf8A8yxj+OJuDwygAOWmzWWG/oDHSPceXKDQ+RA9sZSdN6hwM5G4/wBrlluvmp3xDKey/YmT+I3eXzAkA/pUeYo5uCvRGIypN96u6x3z/SLN75KL4tLJMR+Uaj9+OzMS59GYVkDplhivyGG8wUqeeBqF/LG3P+DMzmSvnPlCR3WB/wCGoA/nhv19mLIp9R8dFv8AOZyaT/Z5VBAn5yPbV/8AEnHB0jxXGsoVo/Jy1M0iQkmSUhfSJZD6mBagd1G+HKXwFk4UvN5gBPwhY8up9roFz8gcSWQ6NlJ8vJDloWhhddJnCaS4sH0F/U42+8dvnjeUcBgafBPSWhy7M4CvPI0zIpBSPWqqiLQ4WNUHzutqGGDC10Tr7JImUzICuVHkyDZJgqixX9SUcmOztuCd6ZcdMWmujlknnsRfDEyzJJmv62Zkd/8A61Yxwgn4IpNXVs1c4mu+FHwTlpD07KvEwV1V7VvuOCzUr1uCCLDC632IJGGqCUt95Ch7iwR+RHI/IHHBPbOyOjMjGMqWCLNHawSD+RG4xmDjysKMKnU0FyqGk+zzGSAPmvv5pj35+8tmj8ucTbdEjP3nmb9qeT/sw/msR/Vo/VMSDRn6f22oSIMMR/7e2GbFSIrK+Gcqj61gj1fiKhm2Nj1NZxJgbYwmnVLLsFHcsQo/U7Yi5PE0bWMuj5k8fZD7O+fVK1IB8icZ2zTPxNkfOy7KDpdaeJhys0fqiIvvqofnhi8N9T+sZSCYG/MiRrIqyQL27b3hf6flZifMzJXVvoiSzHGDtzVySVyxFDhQLxj9GucJ6Zl/UdvMUfALK6gfkAB+WOmh7RC1ezi+j7/V8IqgPMFHevWwrDHfxwu+Av8AQI/2pf8AmNhhA9sc0tsutAcaJIlcAN8xTEfDkEYguqeP8nASrSFmU0VUb/M/4Yh//FvL2NMbkk7Daz7A+1n441Ql8DKNHiPxNFHM8CiZwhTU3nSaUKuGk2121IVqtww+GHH/ACLE3qLO4O4uWQgjkH71G7/fipOnZKXzfNmN6xJJIL9/W/uPuA0Pf9zt0zxemXVMvJQdQQpawGQEqtEA8aSpuvujFJR+CpjVD0bLoQVhjscMVBP6tZx2njEUOsNVmIkb3odTVb7h9NduSMbMv12FyBq0FuBINGqvwk+lh+yTiTTG6O88ViB+jP8A1bD+1P8A8+TE+V33/njEF9G6106If28x/wBRLi9HslboRW8eNlcn5MNCQSTgsaJW5GICjgUGBsjvQ7kOXWs079Kkc7FssrXqJNsqNd89zzviv+o+GzJDFbpExMxjZ6EMoMjGjJXolB2pjRGmjixOr5Nx0p42HqXKqtDf1KiggVzuCNsZLHWPoyKNzP33/ab+JxJ+F8ujzjWQKGw7k2NRGx+7Hrff8OI7OrUsg9ncfoxGMIpmU2pINEWPZgVI/MEj88dHowsSKepFY1XmjVxWgfVY3vvVSSDG0dKZ4l1byQyeWwZQb8tlhkF9iR9XlB2Fs5OxOEI9XmcMGcsGD6gSBetg7c82wU13rDX4cnoEtT6iCWZ3trKkUp59G/3hstbD1Yk44AfshFphC7DtdNQ3otuDzdbgm2okbYq3xNJ5Mlxsys/qNbK19yANJGoGtzz24w+JnrTSpJLbDdiSAvoVmJ3JUEmhqsLs13ivet5d5plSENISPSigtXY1Ww3BFVtXzxkF2axl8HePJNcUL72CAoA0udbGqr0Pp4rZiACNwR3+FPE8sOWWNVjIWSeibveaQ/iHviP8MeCGy8sUuYNzL6o8om8hYE6WkIJCIDRvjizdg9GW6LPHrSNJJFWWYBwhpqleztY5vvjcrP6mNfRs+rq0I1AaFkzN70APrEg330gA1V3vQCmzjdlOkEAmOV4W1cR6SmoWDqja032O2n8sedPl+yu6rMZoD4H6xIAeRfPF2QTscSXTmtQaofs6eO+n53vvYA3OISfbGQsdQ8CLKzNJFlpWbcsoky737nQzqb77DEJmPozjvaDMKPdMxCw/IOqn9TiyjgAwKxo3iirR9Gifgzg/LLH9D5wx3x+EQm+nOChudeVS97/E3w2rhQOwxYeNc4O3GzWb9gDdfH+7G/kYcRAzuT0ai+UeTSQG8/MMV3K2SqKsdk6SAaverrGkdSzCKyIEy41CNY8six23Hre2eh6RtXN3Qw05+GqJAUKABqB1EBGDIzFwtEaydyQB32qB6dlfWWW9wCAGI8yw7eo9lG1O5vc0QGGGTFGbw5GvlKQN9PqYjdmBKsdX9ayAd2J44wjdUzTLmJgJCv20u1n/ANxv7Qw/9HktApIJUDhWWwGNGmsj9aPaxirvE7n65mKJ/wA9J3/tHBDuTNeiyOmD7Nr5+tZsVqon7Z/hua4rcV8cSuST0De73sqVJHbUpqm01ew37DjHFDliglVSWAzE7ED73qYyUNO4ot7E4kYRtv7nfmyNrJ9zQvCT2wjozddxRoDkVyPb4e+2DT/h8ce18ceD+7CDno7fzxjXKorfixfPcj2+JGM8YziwQb7cEg7VsCOMBhE5yBqI3ptWrVTVexoMa2VdVtZArY8YXWmKsd7BUMQWtWvSWOoAAfdet2+7wDRDNm4SNwQAQjE7gNpJ31CzQTUebPHBOF2fLlUZaJNaQFWr06nUralGWibpBRPB3xSIrGbozfZiyxruzaj8iwJBa7sA+3zxVPir/Tcx/vX/AOI4tvp6+jihfHyFGhdfpQ3+OKk8YaxnsxSWPMY2NI5374aryYMtfLqNU98DNOe4/BwR8axIAVQJs9yNt/gMYzZYRO+kkapC5vey6jYVVC698ZHasTn5MIaR7fz/AMcYjHrc/wA898eFr3F79vgMIOe3jyX8z8B86+WPCcZsdv5/n/HABxSrdaSbrkVe1qGANKCCx+dcYhvqIDWvBctQ1bO9UadSAwIB0g1qXtxibnjskEEj29Olq4B+AJ4NcbY4ZgFYLdkX6i2mgStluLBblRzXO+HQrOrJrojbSAK49tvYAmh2AO+2Kh8b511z+YC6K17WRe4B9xi4snGqqFChSALABHauTzuDv7Yjeo/RNlc1K08sk4eQ2QjIFG1AAFTwABzitKzJiTeES2azZTNvG+3mBXiPZgFCuo2++pUHSL2YHG0fuxIdb6HDm4/LmWwDqVhs6OAQHRuVcWaPxPYnCxP0bqOVFwlM8gIASQiPMBd//UsI5Gw3AJ3N9sNZU28oSFixhkuOcDE/xxAy+LVibTmsvmYDdeqIuhrc6Xi1BuRxjoy3i3JOxC5mLUOVLBWHzV6P7sQcZL0XTTJT/vgO5xz/AOUoa2ljPydf78DdUhHMse3fWlfx9sLgDedu+54s9+e/fbYfDHMEvYA6aOzEite+/cHkVe1/EDEdm/GOSQqDmoSbHpDa2JPFBbP7u+JbJLLMoMcRVCFIeb02CC1hBb81swQ7/DDqEnpGOSWzzMZpIo2eQ6UQFmZjwByf0H8MT/TpdUSN+JQdxRoixY7GsRA8Ih5VkzErShG1Rw0FhUj7pZNy7qbILEiyNhQwwY6qq+PbOayal0gwYMGLEjw4jOs9Gy8yfawxSb360Vt6q9xjzBgBFO+Nei5ePNMscESL6fSqKB91TwB7k4mPo78O5SVZjLloJKZK1xI1WDxY2wYMSWy78Sy+kdGy8SVFDEgBukRV3232HOw/TEpgwYqQDBgwY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2714620"/>
            <a:ext cx="1357322" cy="4090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4612" y="52863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electrode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464344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Leyden jar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7467600" cy="1500198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Benjamin Franklin</a:t>
            </a:r>
            <a:r>
              <a:rPr lang="en-US" dirty="0" smtClean="0"/>
              <a:t> pictured on the U.S. $ 100 banknote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86124"/>
            <a:ext cx="7143800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155</Words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Benjamin Franklin</vt:lpstr>
      <vt:lpstr>Origin</vt:lpstr>
      <vt:lpstr>Views</vt:lpstr>
      <vt:lpstr>Слайд 4</vt:lpstr>
      <vt:lpstr>Inventions</vt:lpstr>
      <vt:lpstr>Glory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Benjamin Franklin</dc:title>
  <dc:creator>Slava</dc:creator>
  <cp:lastModifiedBy>Slava</cp:lastModifiedBy>
  <cp:revision>14</cp:revision>
  <dcterms:created xsi:type="dcterms:W3CDTF">2014-01-16T15:55:39Z</dcterms:created>
  <dcterms:modified xsi:type="dcterms:W3CDTF">2014-01-27T17:25:56Z</dcterms:modified>
</cp:coreProperties>
</file>