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711B65-1905-4977-BE53-EC7BDA1C707D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AC7B16-A4E0-436C-B56A-9100506AB14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57752" y="1000108"/>
            <a:ext cx="4000528" cy="4857784"/>
          </a:xfrm>
        </p:spPr>
        <p:txBody>
          <a:bodyPr>
            <a:normAutofit/>
          </a:bodyPr>
          <a:lstStyle/>
          <a:p>
            <a:r>
              <a:rPr lang="uk-UA" dirty="0" smtClean="0"/>
              <a:t>Тарас Шевченко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 smtClean="0"/>
              <a:t>символ українського національного відродження</a:t>
            </a:r>
            <a:endParaRPr lang="ru-RU" sz="3200" dirty="0"/>
          </a:p>
        </p:txBody>
      </p:sp>
      <p:pic>
        <p:nvPicPr>
          <p:cNvPr id="1026" name="Picture 2" descr="C:\Documents and Settings\Администратор\Мои документы\Downloads\Тарас-Шевченко-самый-известный-поэт-Украин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4447015" cy="592935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Основоположення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мови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відіграв</a:t>
            </a:r>
            <a:r>
              <a:rPr lang="en-US" dirty="0" smtClean="0"/>
              <a:t> </a:t>
            </a:r>
            <a:r>
              <a:rPr lang="en-US" dirty="0" err="1" smtClean="0"/>
              <a:t>важливу</a:t>
            </a:r>
            <a:r>
              <a:rPr lang="en-US" dirty="0" smtClean="0"/>
              <a:t> </a:t>
            </a:r>
            <a:r>
              <a:rPr lang="en-US" dirty="0" err="1" smtClean="0"/>
              <a:t>історичну</a:t>
            </a:r>
            <a:r>
              <a:rPr lang="en-US" dirty="0" smtClean="0"/>
              <a:t> </a:t>
            </a:r>
            <a:r>
              <a:rPr lang="en-US" dirty="0" err="1" smtClean="0"/>
              <a:t>роль</a:t>
            </a:r>
            <a:r>
              <a:rPr lang="en-US" dirty="0" smtClean="0"/>
              <a:t> у </a:t>
            </a:r>
            <a:r>
              <a:rPr lang="en-US" dirty="0" err="1" smtClean="0"/>
              <a:t>розвитку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літературної</a:t>
            </a:r>
            <a:r>
              <a:rPr lang="en-US" dirty="0" smtClean="0"/>
              <a:t> </a:t>
            </a:r>
            <a:r>
              <a:rPr lang="en-US" dirty="0" err="1" smtClean="0"/>
              <a:t>мови</a:t>
            </a:r>
            <a:r>
              <a:rPr lang="en-US" dirty="0" smtClean="0"/>
              <a:t>.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установив</a:t>
            </a:r>
            <a:r>
              <a:rPr lang="en-US" dirty="0" smtClean="0"/>
              <a:t> </a:t>
            </a:r>
            <a:r>
              <a:rPr lang="en-US" dirty="0" err="1" smtClean="0"/>
              <a:t>ту</a:t>
            </a:r>
            <a:r>
              <a:rPr lang="en-US" dirty="0" smtClean="0"/>
              <a:t> </a:t>
            </a:r>
            <a:r>
              <a:rPr lang="en-US" dirty="0" err="1" smtClean="0"/>
              <a:t>структуру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літературної</a:t>
            </a:r>
            <a:r>
              <a:rPr lang="en-US" dirty="0" smtClean="0"/>
              <a:t> </a:t>
            </a:r>
            <a:r>
              <a:rPr lang="en-US" dirty="0" err="1" smtClean="0"/>
              <a:t>мови</a:t>
            </a:r>
            <a:r>
              <a:rPr lang="en-US" dirty="0" smtClean="0"/>
              <a:t>, </a:t>
            </a:r>
            <a:r>
              <a:rPr lang="en-US" dirty="0" err="1" smtClean="0"/>
              <a:t>яка</a:t>
            </a:r>
            <a:r>
              <a:rPr lang="en-US" dirty="0" smtClean="0"/>
              <a:t> </a:t>
            </a:r>
            <a:r>
              <a:rPr lang="en-US" dirty="0" err="1" smtClean="0"/>
              <a:t>збереглась</a:t>
            </a:r>
            <a:r>
              <a:rPr lang="en-US" dirty="0" smtClean="0"/>
              <a:t> у </a:t>
            </a:r>
            <a:r>
              <a:rPr lang="en-US" dirty="0" err="1" smtClean="0"/>
              <a:t>всьому</a:t>
            </a:r>
            <a:r>
              <a:rPr lang="en-US" dirty="0" smtClean="0"/>
              <a:t> </a:t>
            </a:r>
            <a:r>
              <a:rPr lang="en-US" dirty="0" err="1" smtClean="0"/>
              <a:t>істотному</a:t>
            </a:r>
            <a:r>
              <a:rPr lang="en-US" dirty="0" smtClean="0"/>
              <a:t>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основа</a:t>
            </a:r>
            <a:r>
              <a:rPr lang="en-US" dirty="0" smtClean="0"/>
              <a:t> </a:t>
            </a:r>
            <a:r>
              <a:rPr lang="en-US" dirty="0" err="1" smtClean="0"/>
              <a:t>сучасної</a:t>
            </a:r>
            <a:r>
              <a:rPr lang="en-US" dirty="0" smtClean="0"/>
              <a:t> </a:t>
            </a:r>
            <a:r>
              <a:rPr lang="en-US" dirty="0" err="1" smtClean="0"/>
              <a:t>мови</a:t>
            </a:r>
            <a:r>
              <a:rPr lang="en-US" dirty="0" smtClean="0"/>
              <a:t>, </a:t>
            </a:r>
            <a:r>
              <a:rPr lang="en-US" dirty="0" err="1" smtClean="0"/>
              <a:t>тобто</a:t>
            </a:r>
            <a:r>
              <a:rPr lang="en-US" dirty="0" smtClean="0"/>
              <a:t> </a:t>
            </a:r>
            <a:r>
              <a:rPr lang="en-US" dirty="0" err="1" smtClean="0"/>
              <a:t>розвинув</a:t>
            </a:r>
            <a:r>
              <a:rPr lang="en-US" dirty="0" smtClean="0"/>
              <a:t> і </a:t>
            </a:r>
            <a:r>
              <a:rPr lang="en-US" dirty="0" err="1" smtClean="0"/>
              <a:t>утвердив</a:t>
            </a:r>
            <a:r>
              <a:rPr lang="en-US" dirty="0" smtClean="0"/>
              <a:t> </a:t>
            </a:r>
            <a:r>
              <a:rPr lang="en-US" dirty="0" err="1" smtClean="0"/>
              <a:t>певний</a:t>
            </a:r>
            <a:r>
              <a:rPr lang="en-US" dirty="0" smtClean="0"/>
              <a:t> </a:t>
            </a:r>
            <a:r>
              <a:rPr lang="en-US" dirty="0" err="1" smtClean="0"/>
              <a:t>склад</a:t>
            </a:r>
            <a:r>
              <a:rPr lang="en-US" dirty="0" smtClean="0"/>
              <a:t> </a:t>
            </a:r>
            <a:r>
              <a:rPr lang="en-US" dirty="0" err="1" smtClean="0"/>
              <a:t>словника</a:t>
            </a:r>
            <a:r>
              <a:rPr lang="en-US" dirty="0" smtClean="0"/>
              <a:t> і </a:t>
            </a:r>
            <a:r>
              <a:rPr lang="en-US" dirty="0" err="1" smtClean="0"/>
              <a:t>граматичний</a:t>
            </a:r>
            <a:r>
              <a:rPr lang="en-US" dirty="0" smtClean="0"/>
              <a:t> </a:t>
            </a:r>
            <a:r>
              <a:rPr lang="en-US" dirty="0" err="1" smtClean="0"/>
              <a:t>лад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мови</a:t>
            </a:r>
            <a:r>
              <a:rPr lang="en-US" dirty="0" smtClean="0"/>
              <a:t>, </a:t>
            </a:r>
            <a:r>
              <a:rPr lang="en-US" dirty="0" err="1" smtClean="0"/>
              <a:t>які</a:t>
            </a:r>
            <a:r>
              <a:rPr lang="en-US" dirty="0" smtClean="0"/>
              <a:t> </a:t>
            </a:r>
            <a:r>
              <a:rPr lang="en-US" dirty="0" err="1" smtClean="0"/>
              <a:t>стали</a:t>
            </a:r>
            <a:r>
              <a:rPr lang="en-US" dirty="0" smtClean="0"/>
              <a:t> </a:t>
            </a:r>
            <a:r>
              <a:rPr lang="en-US" dirty="0" err="1" smtClean="0"/>
              <a:t>нормою</a:t>
            </a:r>
            <a:r>
              <a:rPr lang="en-US" dirty="0" smtClean="0"/>
              <a:t> і </a:t>
            </a:r>
            <a:r>
              <a:rPr lang="en-US" dirty="0" err="1" smtClean="0"/>
              <a:t>зразком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письменників</a:t>
            </a:r>
            <a:r>
              <a:rPr lang="en-US" dirty="0" smtClean="0"/>
              <a:t>, </a:t>
            </a:r>
            <a:r>
              <a:rPr lang="en-US" dirty="0" err="1" smtClean="0"/>
              <a:t>преси</a:t>
            </a:r>
            <a:r>
              <a:rPr lang="en-US" dirty="0" smtClean="0"/>
              <a:t>, </a:t>
            </a:r>
            <a:r>
              <a:rPr lang="en-US" dirty="0" err="1" smtClean="0"/>
              <a:t>театру</a:t>
            </a:r>
            <a:r>
              <a:rPr lang="en-US" dirty="0" smtClean="0"/>
              <a:t> </a:t>
            </a:r>
            <a:r>
              <a:rPr lang="en-US" dirty="0" err="1" smtClean="0"/>
              <a:t>тощо</a:t>
            </a:r>
            <a:endParaRPr lang="ru-RU" dirty="0" smtClean="0"/>
          </a:p>
          <a:p>
            <a:r>
              <a:rPr lang="en-US" dirty="0" err="1" smtClean="0"/>
              <a:t>Народнорозмовна</a:t>
            </a:r>
            <a:r>
              <a:rPr lang="en-US" dirty="0" smtClean="0"/>
              <a:t> </a:t>
            </a:r>
            <a:r>
              <a:rPr lang="en-US" dirty="0" err="1" smtClean="0"/>
              <a:t>основа</a:t>
            </a:r>
            <a:r>
              <a:rPr lang="en-US" dirty="0" smtClean="0"/>
              <a:t> </a:t>
            </a:r>
            <a:r>
              <a:rPr lang="en-US" dirty="0" err="1" smtClean="0"/>
              <a:t>поезії</a:t>
            </a:r>
            <a:r>
              <a:rPr lang="en-US" dirty="0" smtClean="0"/>
              <a:t> Т. </a:t>
            </a:r>
            <a:r>
              <a:rPr lang="en-US" dirty="0" err="1" smtClean="0"/>
              <a:t>Шевченка</a:t>
            </a:r>
            <a:r>
              <a:rPr lang="en-US" dirty="0" smtClean="0"/>
              <a:t> </a:t>
            </a:r>
            <a:r>
              <a:rPr lang="en-US" dirty="0" err="1" smtClean="0"/>
              <a:t>незаперечна</a:t>
            </a:r>
            <a:r>
              <a:rPr lang="en-US" dirty="0" smtClean="0"/>
              <a:t>. У </a:t>
            </a:r>
            <a:r>
              <a:rPr lang="en-US" dirty="0" err="1" smtClean="0"/>
              <a:t>ній</a:t>
            </a:r>
            <a:r>
              <a:rPr lang="en-US" dirty="0" smtClean="0"/>
              <a:t> </a:t>
            </a:r>
            <a:r>
              <a:rPr lang="en-US" dirty="0" err="1" smtClean="0"/>
              <a:t>органічно</a:t>
            </a:r>
            <a:r>
              <a:rPr lang="en-US" dirty="0" smtClean="0"/>
              <a:t> </a:t>
            </a:r>
            <a:r>
              <a:rPr lang="en-US" dirty="0" err="1" smtClean="0"/>
              <a:t>злилися</a:t>
            </a:r>
            <a:r>
              <a:rPr lang="en-US" dirty="0" smtClean="0"/>
              <a:t> </a:t>
            </a:r>
            <a:r>
              <a:rPr lang="en-US" dirty="0" err="1" smtClean="0"/>
              <a:t>пісенний</a:t>
            </a:r>
            <a:r>
              <a:rPr lang="en-US" dirty="0" smtClean="0"/>
              <a:t> </a:t>
            </a:r>
            <a:r>
              <a:rPr lang="en-US" dirty="0" err="1" smtClean="0"/>
              <a:t>фольклор</a:t>
            </a:r>
            <a:r>
              <a:rPr lang="en-US" dirty="0" smtClean="0"/>
              <a:t> і </a:t>
            </a:r>
            <a:r>
              <a:rPr lang="en-US" dirty="0" err="1" smtClean="0"/>
              <a:t>усна</a:t>
            </a:r>
            <a:r>
              <a:rPr lang="en-US" dirty="0" smtClean="0"/>
              <a:t> </a:t>
            </a:r>
            <a:r>
              <a:rPr lang="en-US" dirty="0" err="1" smtClean="0"/>
              <a:t>оповідь</a:t>
            </a:r>
            <a:r>
              <a:rPr lang="en-US" dirty="0" smtClean="0"/>
              <a:t>, </a:t>
            </a:r>
            <a:r>
              <a:rPr lang="en-US" dirty="0" err="1" smtClean="0"/>
              <a:t>доповнені</a:t>
            </a:r>
            <a:r>
              <a:rPr lang="en-US" dirty="0" smtClean="0"/>
              <a:t> </a:t>
            </a:r>
            <a:r>
              <a:rPr lang="en-US" dirty="0" err="1" smtClean="0"/>
              <a:t>всім</a:t>
            </a:r>
            <a:r>
              <a:rPr lang="en-US" dirty="0" smtClean="0"/>
              <a:t> </a:t>
            </a:r>
            <a:r>
              <a:rPr lang="en-US" dirty="0" err="1" smtClean="0"/>
              <a:t>тим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збереглося</a:t>
            </a:r>
            <a:r>
              <a:rPr lang="en-US" dirty="0" smtClean="0"/>
              <a:t> </a:t>
            </a:r>
            <a:r>
              <a:rPr lang="en-US" dirty="0" err="1" smtClean="0"/>
              <a:t>від</a:t>
            </a:r>
            <a:r>
              <a:rPr lang="en-US" dirty="0" smtClean="0"/>
              <a:t> </a:t>
            </a:r>
            <a:r>
              <a:rPr lang="en-US" dirty="0" err="1" smtClean="0"/>
              <a:t>давніх</a:t>
            </a:r>
            <a:r>
              <a:rPr lang="en-US" dirty="0" smtClean="0"/>
              <a:t> </a:t>
            </a:r>
            <a:r>
              <a:rPr lang="en-US" dirty="0" err="1" smtClean="0"/>
              <a:t>мов</a:t>
            </a:r>
            <a:r>
              <a:rPr lang="en-US" dirty="0" smtClean="0"/>
              <a:t>, </a:t>
            </a:r>
            <a:r>
              <a:rPr lang="en-US" dirty="0" err="1" smtClean="0"/>
              <a:t>уживаних</a:t>
            </a:r>
            <a:r>
              <a:rPr lang="en-US" dirty="0" smtClean="0"/>
              <a:t> в </a:t>
            </a:r>
            <a:r>
              <a:rPr lang="en-US" dirty="0" err="1" smtClean="0"/>
              <a:t>Україні-Русі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Попередники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 в </a:t>
            </a:r>
            <a:r>
              <a:rPr lang="en-US" dirty="0" err="1" smtClean="0"/>
              <a:t>українській</a:t>
            </a:r>
            <a:r>
              <a:rPr lang="en-US" dirty="0" smtClean="0"/>
              <a:t> </a:t>
            </a:r>
            <a:r>
              <a:rPr lang="en-US" dirty="0" err="1" smtClean="0"/>
              <a:t>літературі</a:t>
            </a:r>
            <a:r>
              <a:rPr lang="en-US" dirty="0" smtClean="0"/>
              <a:t>, </a:t>
            </a:r>
            <a:r>
              <a:rPr lang="en-US" dirty="0" err="1" smtClean="0"/>
              <a:t>починаючи</a:t>
            </a:r>
            <a:r>
              <a:rPr lang="en-US" dirty="0" smtClean="0"/>
              <a:t> з </a:t>
            </a:r>
            <a:r>
              <a:rPr lang="en-US" dirty="0" err="1" smtClean="0"/>
              <a:t>Котляревського</a:t>
            </a:r>
            <a:r>
              <a:rPr lang="en-US" dirty="0" smtClean="0"/>
              <a:t>. </a:t>
            </a:r>
            <a:r>
              <a:rPr lang="en-US" dirty="0" err="1" smtClean="0"/>
              <a:t>Використовували</a:t>
            </a:r>
            <a:r>
              <a:rPr lang="en-US" dirty="0" smtClean="0"/>
              <a:t> в </a:t>
            </a:r>
            <a:r>
              <a:rPr lang="en-US" dirty="0" err="1" smtClean="0"/>
              <a:t>своїх</a:t>
            </a:r>
            <a:r>
              <a:rPr lang="en-US" dirty="0" smtClean="0"/>
              <a:t> </a:t>
            </a:r>
            <a:r>
              <a:rPr lang="en-US" dirty="0" err="1" smtClean="0"/>
              <a:t>творах</a:t>
            </a:r>
            <a:r>
              <a:rPr lang="en-US" dirty="0" smtClean="0"/>
              <a:t> </a:t>
            </a:r>
            <a:r>
              <a:rPr lang="en-US" dirty="0" err="1" smtClean="0"/>
              <a:t>живу</a:t>
            </a:r>
            <a:r>
              <a:rPr lang="en-US" dirty="0" smtClean="0"/>
              <a:t> </a:t>
            </a:r>
            <a:r>
              <a:rPr lang="en-US" dirty="0" err="1" smtClean="0"/>
              <a:t>народну</a:t>
            </a:r>
            <a:r>
              <a:rPr lang="en-US" dirty="0" smtClean="0"/>
              <a:t> </a:t>
            </a:r>
            <a:r>
              <a:rPr lang="en-US" dirty="0" err="1" smtClean="0"/>
              <a:t>українську</a:t>
            </a:r>
            <a:r>
              <a:rPr lang="en-US" dirty="0" smtClean="0"/>
              <a:t> </a:t>
            </a:r>
            <a:r>
              <a:rPr lang="en-US" dirty="0" err="1" smtClean="0"/>
              <a:t>мову</a:t>
            </a:r>
            <a:r>
              <a:rPr lang="en-US" dirty="0" smtClean="0"/>
              <a:t>,  а </a:t>
            </a:r>
            <a:r>
              <a:rPr lang="en-US" dirty="0" err="1" smtClean="0"/>
              <a:t>також</a:t>
            </a:r>
            <a:r>
              <a:rPr lang="en-US" dirty="0" smtClean="0"/>
              <a:t> </a:t>
            </a:r>
            <a:r>
              <a:rPr lang="en-US" dirty="0" err="1" smtClean="0"/>
              <a:t>скарби</a:t>
            </a:r>
            <a:r>
              <a:rPr lang="en-US" dirty="0" smtClean="0"/>
              <a:t> </a:t>
            </a:r>
            <a:r>
              <a:rPr lang="en-US" dirty="0" err="1" smtClean="0"/>
              <a:t>усної</a:t>
            </a:r>
            <a:r>
              <a:rPr lang="en-US" dirty="0" smtClean="0"/>
              <a:t> </a:t>
            </a:r>
            <a:r>
              <a:rPr lang="en-US" dirty="0" err="1" smtClean="0"/>
              <a:t>народної</a:t>
            </a:r>
            <a:r>
              <a:rPr lang="en-US" dirty="0" smtClean="0"/>
              <a:t> </a:t>
            </a:r>
            <a:r>
              <a:rPr lang="en-US" dirty="0" err="1" smtClean="0"/>
              <a:t>творчості</a:t>
            </a:r>
            <a:r>
              <a:rPr lang="en-US" dirty="0" smtClean="0"/>
              <a:t>,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en-US" dirty="0" err="1" smtClean="0"/>
              <a:t>використання</a:t>
            </a:r>
            <a:r>
              <a:rPr lang="en-US" dirty="0" smtClean="0"/>
              <a:t> </a:t>
            </a:r>
            <a:r>
              <a:rPr lang="en-US" dirty="0" err="1" smtClean="0"/>
              <a:t>було</a:t>
            </a:r>
            <a:r>
              <a:rPr lang="en-US" dirty="0" smtClean="0"/>
              <a:t> </a:t>
            </a:r>
            <a:r>
              <a:rPr lang="en-US" dirty="0" err="1" smtClean="0"/>
              <a:t>ще</a:t>
            </a:r>
            <a:r>
              <a:rPr lang="en-US" dirty="0" smtClean="0"/>
              <a:t> </a:t>
            </a:r>
            <a:r>
              <a:rPr lang="en-US" dirty="0" err="1" smtClean="0"/>
              <a:t>обмеженим</a:t>
            </a:r>
            <a:r>
              <a:rPr lang="en-US" dirty="0" smtClean="0"/>
              <a:t>, </a:t>
            </a:r>
            <a:r>
              <a:rPr lang="en-US" dirty="0" err="1" smtClean="0"/>
              <a:t>відповідно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досить</a:t>
            </a:r>
            <a:r>
              <a:rPr lang="en-US" dirty="0" smtClean="0"/>
              <a:t> </a:t>
            </a:r>
            <a:r>
              <a:rPr lang="en-US" dirty="0" err="1" smtClean="0"/>
              <a:t>широких</a:t>
            </a:r>
            <a:r>
              <a:rPr lang="en-US" dirty="0" smtClean="0"/>
              <a:t> </a:t>
            </a:r>
            <a:r>
              <a:rPr lang="en-US" dirty="0" err="1" smtClean="0"/>
              <a:t>тем</a:t>
            </a:r>
            <a:r>
              <a:rPr lang="en-US" dirty="0" smtClean="0"/>
              <a:t> і </a:t>
            </a:r>
            <a:r>
              <a:rPr lang="en-US" dirty="0" err="1" smtClean="0"/>
              <a:t>літературного</a:t>
            </a:r>
            <a:r>
              <a:rPr lang="en-US" dirty="0" smtClean="0"/>
              <a:t> </a:t>
            </a:r>
            <a:r>
              <a:rPr lang="en-US" dirty="0" err="1" smtClean="0"/>
              <a:t>стилю</a:t>
            </a:r>
            <a:r>
              <a:rPr lang="en-US" dirty="0" smtClean="0"/>
              <a:t> </a:t>
            </a:r>
            <a:r>
              <a:rPr lang="en-US" dirty="0" err="1" smtClean="0"/>
              <a:t>цих</a:t>
            </a:r>
            <a:r>
              <a:rPr lang="en-US" dirty="0" smtClean="0"/>
              <a:t> </a:t>
            </a:r>
            <a:r>
              <a:rPr lang="en-US" dirty="0" err="1" smtClean="0"/>
              <a:t>письменників</a:t>
            </a:r>
            <a:r>
              <a:rPr lang="en-US" dirty="0" smtClean="0"/>
              <a:t>. </a:t>
            </a:r>
            <a:r>
              <a:rPr lang="en-US" dirty="0" err="1" smtClean="0"/>
              <a:t>Крім</a:t>
            </a:r>
            <a:r>
              <a:rPr lang="en-US" dirty="0" smtClean="0"/>
              <a:t> </a:t>
            </a:r>
            <a:r>
              <a:rPr lang="en-US" dirty="0" err="1" smtClean="0"/>
              <a:t>того</a:t>
            </a:r>
            <a:r>
              <a:rPr lang="en-US" dirty="0" smtClean="0"/>
              <a:t>, </a:t>
            </a:r>
            <a:r>
              <a:rPr lang="en-US" dirty="0" err="1" smtClean="0"/>
              <a:t>вони</a:t>
            </a:r>
            <a:r>
              <a:rPr lang="en-US" dirty="0" smtClean="0"/>
              <a:t> </a:t>
            </a:r>
            <a:r>
              <a:rPr lang="en-US" dirty="0" err="1" smtClean="0"/>
              <a:t>ще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позбулися</a:t>
            </a:r>
            <a:r>
              <a:rPr lang="en-US" dirty="0" smtClean="0"/>
              <a:t> </a:t>
            </a:r>
            <a:r>
              <a:rPr lang="en-US" dirty="0" err="1" smtClean="0"/>
              <a:t>діалектних</a:t>
            </a:r>
            <a:r>
              <a:rPr lang="en-US" dirty="0" smtClean="0"/>
              <a:t>, </a:t>
            </a:r>
            <a:r>
              <a:rPr lang="en-US" dirty="0" err="1" smtClean="0"/>
              <a:t>вузькомісцевих</a:t>
            </a:r>
            <a:r>
              <a:rPr lang="en-US" dirty="0" smtClean="0"/>
              <a:t> </a:t>
            </a:r>
            <a:r>
              <a:rPr lang="en-US" dirty="0" err="1" smtClean="0"/>
              <a:t>елементів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Тарас Шевченко - носій української </a:t>
            </a:r>
            <a:r>
              <a:rPr lang="uk-UA" dirty="0" smtClean="0"/>
              <a:t>культури в світову культурну </a:t>
            </a:r>
            <a:r>
              <a:rPr lang="uk-UA" dirty="0" smtClean="0"/>
              <a:t>скарбницю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8840"/>
            <a:ext cx="8229600" cy="47091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«</a:t>
            </a:r>
            <a:r>
              <a:rPr lang="en-US" dirty="0" err="1" smtClean="0"/>
              <a:t>Кобзар</a:t>
            </a:r>
            <a:r>
              <a:rPr lang="en-US" dirty="0" smtClean="0"/>
              <a:t>» </a:t>
            </a:r>
            <a:r>
              <a:rPr lang="en-US" dirty="0" err="1" smtClean="0"/>
              <a:t>знаменував</a:t>
            </a:r>
            <a:r>
              <a:rPr lang="en-US" dirty="0" smtClean="0"/>
              <a:t> </a:t>
            </a:r>
            <a:r>
              <a:rPr lang="en-US" dirty="0" err="1" smtClean="0"/>
              <a:t>собою</a:t>
            </a:r>
            <a:r>
              <a:rPr lang="en-US" dirty="0" smtClean="0"/>
              <a:t> </a:t>
            </a:r>
            <a:r>
              <a:rPr lang="en-US" dirty="0" err="1" smtClean="0"/>
              <a:t>демократизацію</a:t>
            </a:r>
            <a:r>
              <a:rPr lang="en-US" dirty="0" smtClean="0"/>
              <a:t> </a:t>
            </a:r>
            <a:r>
              <a:rPr lang="en-US" dirty="0" err="1" smtClean="0"/>
              <a:t>світової</a:t>
            </a:r>
            <a:r>
              <a:rPr lang="en-US" dirty="0" smtClean="0"/>
              <a:t> </a:t>
            </a:r>
            <a:r>
              <a:rPr lang="en-US" dirty="0" err="1" smtClean="0"/>
              <a:t>літератури</a:t>
            </a:r>
            <a:r>
              <a:rPr lang="en-US" dirty="0" smtClean="0"/>
              <a:t>, </a:t>
            </a:r>
            <a:r>
              <a:rPr lang="en-US" dirty="0" err="1" smtClean="0"/>
              <a:t>бо</a:t>
            </a:r>
            <a:r>
              <a:rPr lang="en-US" dirty="0" smtClean="0"/>
              <a:t> з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сторінок</a:t>
            </a:r>
            <a:r>
              <a:rPr lang="en-US" dirty="0" smtClean="0"/>
              <a:t> </a:t>
            </a:r>
            <a:r>
              <a:rPr lang="en-US" dirty="0" err="1" smtClean="0"/>
              <a:t>чи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вперше</a:t>
            </a:r>
            <a:r>
              <a:rPr lang="en-US" dirty="0" smtClean="0"/>
              <a:t> </a:t>
            </a:r>
            <a:r>
              <a:rPr lang="en-US" dirty="0" err="1" smtClean="0"/>
              <a:t>заговорили</a:t>
            </a:r>
            <a:r>
              <a:rPr lang="en-US" dirty="0" smtClean="0"/>
              <a:t> </a:t>
            </a:r>
            <a:r>
              <a:rPr lang="en-US" dirty="0" err="1" smtClean="0"/>
              <a:t>цілі</a:t>
            </a:r>
            <a:r>
              <a:rPr lang="en-US" dirty="0" smtClean="0"/>
              <a:t> </a:t>
            </a:r>
            <a:r>
              <a:rPr lang="en-US" dirty="0" err="1" smtClean="0"/>
              <a:t>соціальні</a:t>
            </a:r>
            <a:r>
              <a:rPr lang="en-US" dirty="0" smtClean="0"/>
              <a:t> </a:t>
            </a:r>
            <a:r>
              <a:rPr lang="en-US" dirty="0" err="1" smtClean="0"/>
              <a:t>материки</a:t>
            </a:r>
            <a:r>
              <a:rPr lang="en-US" dirty="0" smtClean="0"/>
              <a:t>, </a:t>
            </a:r>
            <a:r>
              <a:rPr lang="en-US" dirty="0" err="1" smtClean="0"/>
              <a:t>які</a:t>
            </a:r>
            <a:r>
              <a:rPr lang="en-US" dirty="0" smtClean="0"/>
              <a:t> </a:t>
            </a:r>
            <a:r>
              <a:rPr lang="en-US" dirty="0" err="1" smtClean="0"/>
              <a:t>залишалися</a:t>
            </a:r>
            <a:r>
              <a:rPr lang="en-US" dirty="0" smtClean="0"/>
              <a:t> </a:t>
            </a:r>
            <a:r>
              <a:rPr lang="en-US" dirty="0" err="1" smtClean="0"/>
              <a:t>невідомими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елітарної</a:t>
            </a:r>
            <a:r>
              <a:rPr lang="en-US" dirty="0" smtClean="0"/>
              <a:t> </a:t>
            </a:r>
            <a:r>
              <a:rPr lang="en-US" dirty="0" err="1" smtClean="0"/>
              <a:t>культури</a:t>
            </a:r>
            <a:r>
              <a:rPr lang="en-US" dirty="0" smtClean="0"/>
              <a:t> — і </a:t>
            </a:r>
            <a:r>
              <a:rPr lang="en-US" dirty="0" err="1" smtClean="0"/>
              <a:t>це</a:t>
            </a:r>
            <a:r>
              <a:rPr lang="en-US" dirty="0" smtClean="0"/>
              <a:t> </a:t>
            </a:r>
            <a:r>
              <a:rPr lang="en-US" dirty="0" err="1" smtClean="0"/>
              <a:t>було</a:t>
            </a:r>
            <a:r>
              <a:rPr lang="en-US" dirty="0" smtClean="0"/>
              <a:t> </a:t>
            </a:r>
            <a:r>
              <a:rPr lang="en-US" dirty="0" err="1" smtClean="0"/>
              <a:t>одкровенням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дивно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твори</a:t>
            </a:r>
            <a:r>
              <a:rPr lang="en-US" dirty="0" smtClean="0"/>
              <a:t> </a:t>
            </a:r>
            <a:r>
              <a:rPr lang="en-US" dirty="0" err="1" smtClean="0"/>
              <a:t>Кобзаря</a:t>
            </a:r>
            <a:r>
              <a:rPr lang="en-US" dirty="0" smtClean="0"/>
              <a:t> </a:t>
            </a:r>
            <a:r>
              <a:rPr lang="en-US" dirty="0" err="1" smtClean="0"/>
              <a:t>перекладені</a:t>
            </a:r>
            <a:r>
              <a:rPr lang="en-US" dirty="0" smtClean="0"/>
              <a:t> </a:t>
            </a:r>
            <a:r>
              <a:rPr lang="en-US" dirty="0" err="1" smtClean="0"/>
              <a:t>всіма</a:t>
            </a:r>
            <a:r>
              <a:rPr lang="en-US" dirty="0" smtClean="0"/>
              <a:t> </a:t>
            </a:r>
            <a:r>
              <a:rPr lang="en-US" dirty="0" err="1" smtClean="0"/>
              <a:t>слов'янськими</a:t>
            </a:r>
            <a:r>
              <a:rPr lang="en-US" dirty="0" smtClean="0"/>
              <a:t> </a:t>
            </a:r>
            <a:r>
              <a:rPr lang="en-US" dirty="0" err="1" smtClean="0"/>
              <a:t>мовами</a:t>
            </a:r>
            <a:r>
              <a:rPr lang="en-US" dirty="0" smtClean="0"/>
              <a:t>, а </a:t>
            </a:r>
            <a:r>
              <a:rPr lang="en-US" dirty="0" err="1" smtClean="0"/>
              <a:t>також</a:t>
            </a:r>
            <a:r>
              <a:rPr lang="en-US" dirty="0" smtClean="0"/>
              <a:t> </a:t>
            </a:r>
            <a:r>
              <a:rPr lang="en-US" dirty="0" err="1" smtClean="0"/>
              <a:t>грузинською</a:t>
            </a:r>
            <a:r>
              <a:rPr lang="en-US" dirty="0" smtClean="0"/>
              <a:t>, </a:t>
            </a:r>
            <a:r>
              <a:rPr lang="en-US" dirty="0" err="1" smtClean="0"/>
              <a:t>вірменською</a:t>
            </a:r>
            <a:r>
              <a:rPr lang="en-US" dirty="0" smtClean="0"/>
              <a:t>, </a:t>
            </a:r>
            <a:r>
              <a:rPr lang="en-US" dirty="0" err="1" smtClean="0"/>
              <a:t>казахською</a:t>
            </a:r>
            <a:r>
              <a:rPr lang="en-US" dirty="0" smtClean="0"/>
              <a:t>, </a:t>
            </a:r>
            <a:r>
              <a:rPr lang="en-US" dirty="0" err="1" smtClean="0"/>
              <a:t>узбецькою</a:t>
            </a:r>
            <a:r>
              <a:rPr lang="en-US" dirty="0" smtClean="0"/>
              <a:t>, </a:t>
            </a:r>
            <a:r>
              <a:rPr lang="en-US" dirty="0" err="1" smtClean="0"/>
              <a:t>німецькою</a:t>
            </a:r>
            <a:r>
              <a:rPr lang="en-US" dirty="0" smtClean="0"/>
              <a:t>, </a:t>
            </a:r>
            <a:r>
              <a:rPr lang="en-US" dirty="0" err="1" smtClean="0"/>
              <a:t>англійською</a:t>
            </a:r>
            <a:r>
              <a:rPr lang="en-US" dirty="0" smtClean="0"/>
              <a:t> </a:t>
            </a:r>
            <a:r>
              <a:rPr lang="en-US" dirty="0" err="1" smtClean="0"/>
              <a:t>французькою</a:t>
            </a:r>
            <a:r>
              <a:rPr lang="en-US" dirty="0" smtClean="0"/>
              <a:t>, </a:t>
            </a:r>
            <a:r>
              <a:rPr lang="en-US" dirty="0" err="1" smtClean="0"/>
              <a:t>датською</a:t>
            </a:r>
            <a:r>
              <a:rPr lang="en-US" dirty="0" smtClean="0"/>
              <a:t>, </a:t>
            </a:r>
            <a:r>
              <a:rPr lang="en-US" dirty="0" err="1" smtClean="0"/>
              <a:t>новогрецькою</a:t>
            </a:r>
            <a:r>
              <a:rPr lang="en-US" dirty="0" smtClean="0"/>
              <a:t>, </a:t>
            </a:r>
            <a:r>
              <a:rPr lang="en-US" dirty="0" err="1" smtClean="0"/>
              <a:t>іспанською</a:t>
            </a:r>
            <a:r>
              <a:rPr lang="en-US" dirty="0" smtClean="0"/>
              <a:t>, </a:t>
            </a:r>
            <a:r>
              <a:rPr lang="en-US" dirty="0" err="1" smtClean="0"/>
              <a:t>хінді</a:t>
            </a:r>
            <a:r>
              <a:rPr lang="en-US" dirty="0" smtClean="0"/>
              <a:t>, </a:t>
            </a:r>
            <a:r>
              <a:rPr lang="en-US" dirty="0" err="1" smtClean="0"/>
              <a:t>японською</a:t>
            </a:r>
            <a:r>
              <a:rPr lang="en-US" dirty="0" smtClean="0"/>
              <a:t>, </a:t>
            </a:r>
            <a:r>
              <a:rPr lang="en-US" dirty="0" err="1" smtClean="0"/>
              <a:t>в'єтнамською</a:t>
            </a:r>
            <a:r>
              <a:rPr lang="en-US" dirty="0" smtClean="0"/>
              <a:t>, </a:t>
            </a:r>
            <a:r>
              <a:rPr lang="en-US" dirty="0" err="1" smtClean="0"/>
              <a:t>корейською</a:t>
            </a:r>
            <a:r>
              <a:rPr lang="en-US" dirty="0" smtClean="0"/>
              <a:t>, </a:t>
            </a:r>
            <a:r>
              <a:rPr lang="en-US" dirty="0" err="1" smtClean="0"/>
              <a:t>румунською</a:t>
            </a:r>
            <a:r>
              <a:rPr lang="en-US" dirty="0" smtClean="0"/>
              <a:t>, </a:t>
            </a:r>
            <a:r>
              <a:rPr lang="en-US" dirty="0" err="1" smtClean="0"/>
              <a:t>італійською</a:t>
            </a:r>
            <a:r>
              <a:rPr lang="en-US" dirty="0" smtClean="0"/>
              <a:t>, </a:t>
            </a:r>
            <a:r>
              <a:rPr lang="en-US" dirty="0" err="1" smtClean="0"/>
              <a:t>угорською</a:t>
            </a:r>
            <a:r>
              <a:rPr lang="en-US" dirty="0" smtClean="0"/>
              <a:t>, </a:t>
            </a:r>
            <a:r>
              <a:rPr lang="en-US" dirty="0" err="1" smtClean="0"/>
              <a:t>малайською</a:t>
            </a:r>
            <a:r>
              <a:rPr lang="en-US" dirty="0" smtClean="0"/>
              <a:t>, </a:t>
            </a:r>
            <a:r>
              <a:rPr lang="en-US" dirty="0" err="1" smtClean="0"/>
              <a:t>бенгальською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багатьма</a:t>
            </a:r>
            <a:r>
              <a:rPr lang="en-US" dirty="0" smtClean="0"/>
              <a:t> </a:t>
            </a:r>
            <a:r>
              <a:rPr lang="en-US" dirty="0" err="1" smtClean="0"/>
              <a:t>іншими</a:t>
            </a:r>
            <a:r>
              <a:rPr lang="en-US" dirty="0" smtClean="0"/>
              <a:t> </a:t>
            </a:r>
            <a:r>
              <a:rPr lang="en-US" dirty="0" err="1" smtClean="0"/>
              <a:t>мовами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Про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більшу</a:t>
            </a:r>
            <a:r>
              <a:rPr lang="en-US" dirty="0" smtClean="0"/>
              <a:t> </a:t>
            </a:r>
            <a:r>
              <a:rPr lang="en-US" dirty="0" err="1" smtClean="0"/>
              <a:t>світову</a:t>
            </a:r>
            <a:r>
              <a:rPr lang="en-US" dirty="0" smtClean="0"/>
              <a:t> </a:t>
            </a:r>
            <a:r>
              <a:rPr lang="en-US" dirty="0" err="1" smtClean="0"/>
              <a:t>славу</a:t>
            </a:r>
            <a:r>
              <a:rPr lang="en-US" dirty="0" smtClean="0"/>
              <a:t> </a:t>
            </a:r>
            <a:r>
              <a:rPr lang="en-US" dirty="0" err="1" smtClean="0"/>
              <a:t>великого</a:t>
            </a:r>
            <a:r>
              <a:rPr lang="en-US" dirty="0" smtClean="0"/>
              <a:t> </a:t>
            </a:r>
            <a:r>
              <a:rPr lang="en-US" dirty="0" err="1" smtClean="0"/>
              <a:t>Кобзаря</a:t>
            </a:r>
            <a:r>
              <a:rPr lang="en-US" dirty="0" smtClean="0"/>
              <a:t> </a:t>
            </a:r>
            <a:r>
              <a:rPr lang="en-US" dirty="0" err="1" smtClean="0"/>
              <a:t>свідчать</a:t>
            </a:r>
            <a:r>
              <a:rPr lang="en-US" dirty="0" smtClean="0"/>
              <a:t> </a:t>
            </a:r>
            <a:r>
              <a:rPr lang="en-US" dirty="0" err="1" smtClean="0"/>
              <a:t>пам'ятники</a:t>
            </a:r>
            <a:r>
              <a:rPr lang="en-US" dirty="0" smtClean="0"/>
              <a:t>, </a:t>
            </a:r>
            <a:r>
              <a:rPr lang="en-US" dirty="0" err="1" smtClean="0"/>
              <a:t>встановлені</a:t>
            </a:r>
            <a:r>
              <a:rPr lang="en-US" dirty="0" smtClean="0"/>
              <a:t> в </a:t>
            </a:r>
            <a:r>
              <a:rPr lang="en-US" dirty="0" err="1" smtClean="0"/>
              <a:t>різних</a:t>
            </a:r>
            <a:r>
              <a:rPr lang="en-US" dirty="0" smtClean="0"/>
              <a:t> </a:t>
            </a:r>
            <a:r>
              <a:rPr lang="en-US" dirty="0" err="1" smtClean="0"/>
              <a:t>країнах</a:t>
            </a:r>
            <a:r>
              <a:rPr lang="en-US" dirty="0" smtClean="0"/>
              <a:t> </a:t>
            </a:r>
            <a:r>
              <a:rPr lang="en-US" dirty="0" err="1" smtClean="0"/>
              <a:t>світу</a:t>
            </a:r>
            <a:r>
              <a:rPr lang="en-US" dirty="0" smtClean="0"/>
              <a:t>: у </a:t>
            </a:r>
            <a:r>
              <a:rPr lang="en-US" dirty="0" err="1" smtClean="0"/>
              <a:t>Палермо</a:t>
            </a:r>
            <a:r>
              <a:rPr lang="en-US" dirty="0" smtClean="0"/>
              <a:t> (</a:t>
            </a:r>
            <a:r>
              <a:rPr lang="en-US" dirty="0" err="1" smtClean="0"/>
              <a:t>Канада</a:t>
            </a:r>
            <a:r>
              <a:rPr lang="en-US" dirty="0" smtClean="0"/>
              <a:t>), </a:t>
            </a:r>
            <a:r>
              <a:rPr lang="en-US" dirty="0" err="1" smtClean="0"/>
              <a:t>Бухаресті</a:t>
            </a:r>
            <a:r>
              <a:rPr lang="en-US" dirty="0" smtClean="0"/>
              <a:t>, </a:t>
            </a:r>
            <a:r>
              <a:rPr lang="en-US" dirty="0" err="1" smtClean="0"/>
              <a:t>Вашингтоні</a:t>
            </a:r>
            <a:r>
              <a:rPr lang="en-US" dirty="0" smtClean="0"/>
              <a:t>, </a:t>
            </a:r>
            <a:r>
              <a:rPr lang="en-US" dirty="0" err="1" smtClean="0"/>
              <a:t>Нью-Йорку</a:t>
            </a:r>
            <a:r>
              <a:rPr lang="en-US" dirty="0" smtClean="0"/>
              <a:t>, </a:t>
            </a:r>
            <a:r>
              <a:rPr lang="en-US" dirty="0" err="1" smtClean="0"/>
              <a:t>Парижі</a:t>
            </a:r>
            <a:r>
              <a:rPr lang="en-US" dirty="0" smtClean="0"/>
              <a:t> </a:t>
            </a:r>
            <a:r>
              <a:rPr lang="en-US" dirty="0" err="1" smtClean="0"/>
              <a:t>тощо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Висновки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«...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співець</a:t>
            </a:r>
            <a:r>
              <a:rPr lang="en-US" dirty="0" smtClean="0"/>
              <a:t> і </a:t>
            </a:r>
            <a:r>
              <a:rPr lang="en-US" dirty="0" err="1" smtClean="0"/>
              <a:t>пророк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передавав</a:t>
            </a:r>
            <a:r>
              <a:rPr lang="en-US" dirty="0" smtClean="0"/>
              <a:t> </a:t>
            </a:r>
            <a:r>
              <a:rPr lang="en-US" dirty="0" err="1" smtClean="0"/>
              <a:t>голос</a:t>
            </a:r>
            <a:r>
              <a:rPr lang="en-US" dirty="0" smtClean="0"/>
              <a:t> </a:t>
            </a:r>
            <a:r>
              <a:rPr lang="en-US" dirty="0" err="1" smtClean="0"/>
              <a:t>свого</a:t>
            </a:r>
            <a:r>
              <a:rPr lang="en-US" dirty="0" smtClean="0"/>
              <a:t> </a:t>
            </a:r>
            <a:r>
              <a:rPr lang="en-US" dirty="0" err="1" smtClean="0"/>
              <a:t>народу</a:t>
            </a:r>
            <a:r>
              <a:rPr lang="en-US" dirty="0" smtClean="0"/>
              <a:t>,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духовний</a:t>
            </a:r>
            <a:r>
              <a:rPr lang="en-US" dirty="0" smtClean="0"/>
              <a:t> </a:t>
            </a:r>
            <a:r>
              <a:rPr lang="en-US" dirty="0" err="1" smtClean="0"/>
              <a:t>батько</a:t>
            </a:r>
            <a:r>
              <a:rPr lang="en-US" dirty="0" smtClean="0"/>
              <a:t> </a:t>
            </a:r>
            <a:r>
              <a:rPr lang="en-US" dirty="0" err="1" smtClean="0"/>
              <a:t>відродження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нації</a:t>
            </a:r>
            <a:r>
              <a:rPr lang="en-US" dirty="0" smtClean="0"/>
              <a:t>». </a:t>
            </a:r>
            <a:r>
              <a:rPr lang="en-US" dirty="0" err="1" smtClean="0"/>
              <a:t>Дж</a:t>
            </a:r>
            <a:r>
              <a:rPr lang="en-US" dirty="0" smtClean="0"/>
              <a:t>. </a:t>
            </a:r>
            <a:r>
              <a:rPr lang="en-US" dirty="0" err="1" smtClean="0"/>
              <a:t>Грабович</a:t>
            </a:r>
            <a:endParaRPr lang="ru-RU" dirty="0" smtClean="0"/>
          </a:p>
          <a:p>
            <a:r>
              <a:rPr lang="uk-UA" dirty="0" smtClean="0"/>
              <a:t>Отже,своєю презентацією ми довели що </a:t>
            </a:r>
            <a:r>
              <a:rPr lang="uk-UA" dirty="0" err="1" smtClean="0"/>
              <a:t>Шенченко</a:t>
            </a:r>
            <a:r>
              <a:rPr lang="uk-UA" dirty="0" smtClean="0"/>
              <a:t> не лише являється символом українського відродження ,але </a:t>
            </a:r>
            <a:r>
              <a:rPr lang="en-US" dirty="0" err="1" smtClean="0"/>
              <a:t>символ</a:t>
            </a:r>
            <a:r>
              <a:rPr lang="uk-UA" dirty="0" smtClean="0"/>
              <a:t>ом </a:t>
            </a:r>
            <a:r>
              <a:rPr lang="en-US" dirty="0" smtClean="0"/>
              <a:t> </a:t>
            </a:r>
            <a:r>
              <a:rPr lang="en-US" dirty="0" err="1" smtClean="0"/>
              <a:t>чесності</a:t>
            </a:r>
            <a:r>
              <a:rPr lang="en-US" dirty="0" smtClean="0"/>
              <a:t>, </a:t>
            </a:r>
            <a:r>
              <a:rPr lang="en-US" dirty="0" err="1" smtClean="0"/>
              <a:t>правди</a:t>
            </a:r>
            <a:r>
              <a:rPr lang="en-US" dirty="0" smtClean="0"/>
              <a:t> і </a:t>
            </a:r>
            <a:r>
              <a:rPr lang="en-US" dirty="0" err="1" smtClean="0"/>
              <a:t>безстрашності</a:t>
            </a:r>
            <a:r>
              <a:rPr lang="en-US" dirty="0" smtClean="0"/>
              <a:t>. </a:t>
            </a:r>
            <a:r>
              <a:rPr lang="uk-UA" dirty="0" smtClean="0"/>
              <a:t>В</a:t>
            </a:r>
            <a:r>
              <a:rPr lang="en-US" dirty="0" err="1" smtClean="0"/>
              <a:t>ся</a:t>
            </a:r>
            <a:r>
              <a:rPr lang="en-US" dirty="0" smtClean="0"/>
              <a:t> </a:t>
            </a:r>
            <a:r>
              <a:rPr lang="uk-UA" dirty="0" smtClean="0"/>
              <a:t>його </a:t>
            </a:r>
            <a:r>
              <a:rPr lang="en-US" dirty="0" err="1" smtClean="0"/>
              <a:t>творчість</a:t>
            </a:r>
            <a:r>
              <a:rPr lang="en-US" dirty="0" smtClean="0"/>
              <a:t> </a:t>
            </a:r>
            <a:r>
              <a:rPr lang="en-US" dirty="0" err="1" smtClean="0"/>
              <a:t>зігріта</a:t>
            </a:r>
            <a:r>
              <a:rPr lang="en-US" dirty="0" smtClean="0"/>
              <a:t> </a:t>
            </a:r>
            <a:r>
              <a:rPr lang="en-US" dirty="0" err="1" smtClean="0"/>
              <a:t>гарячою</a:t>
            </a:r>
            <a:r>
              <a:rPr lang="en-US" dirty="0" smtClean="0"/>
              <a:t> </a:t>
            </a:r>
            <a:r>
              <a:rPr lang="en-US" dirty="0" err="1" smtClean="0"/>
              <a:t>любов'ю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Батьківщини</a:t>
            </a:r>
            <a:r>
              <a:rPr lang="en-US" dirty="0" smtClean="0"/>
              <a:t>, </a:t>
            </a:r>
            <a:r>
              <a:rPr lang="en-US" dirty="0" err="1" smtClean="0"/>
              <a:t>пройнята</a:t>
            </a:r>
            <a:r>
              <a:rPr lang="en-US" dirty="0" smtClean="0"/>
              <a:t> </a:t>
            </a:r>
            <a:r>
              <a:rPr lang="en-US" dirty="0" err="1" smtClean="0"/>
              <a:t>священною</a:t>
            </a:r>
            <a:r>
              <a:rPr lang="en-US" dirty="0" smtClean="0"/>
              <a:t> </a:t>
            </a:r>
            <a:r>
              <a:rPr lang="en-US" dirty="0" err="1" smtClean="0"/>
              <a:t>ненавистю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ворогів</a:t>
            </a:r>
            <a:r>
              <a:rPr lang="en-US" dirty="0" smtClean="0"/>
              <a:t> і </a:t>
            </a:r>
            <a:r>
              <a:rPr lang="en-US" dirty="0" err="1" smtClean="0"/>
              <a:t>гнобителів</a:t>
            </a:r>
            <a:r>
              <a:rPr lang="en-US" dirty="0" smtClean="0"/>
              <a:t> </a:t>
            </a:r>
            <a:r>
              <a:rPr lang="en-US" dirty="0" err="1" smtClean="0"/>
              <a:t>народу</a:t>
            </a:r>
            <a:r>
              <a:rPr lang="en-US" dirty="0" smtClean="0"/>
              <a:t>.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думи</a:t>
            </a:r>
            <a:r>
              <a:rPr lang="en-US" dirty="0" smtClean="0"/>
              <a:t>,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пісні</a:t>
            </a:r>
            <a:r>
              <a:rPr lang="en-US" dirty="0" smtClean="0"/>
              <a:t>,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полум'яний</a:t>
            </a:r>
            <a:r>
              <a:rPr lang="en-US" dirty="0" smtClean="0"/>
              <a:t> </a:t>
            </a:r>
            <a:r>
              <a:rPr lang="en-US" dirty="0" err="1" smtClean="0"/>
              <a:t>гнів</a:t>
            </a:r>
            <a:r>
              <a:rPr lang="en-US" dirty="0" smtClean="0"/>
              <a:t>,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боротьба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світлу</a:t>
            </a:r>
            <a:r>
              <a:rPr lang="en-US" dirty="0" smtClean="0"/>
              <a:t> </a:t>
            </a:r>
            <a:r>
              <a:rPr lang="en-US" dirty="0" err="1" smtClean="0"/>
              <a:t>долю</a:t>
            </a:r>
            <a:r>
              <a:rPr lang="en-US" dirty="0" smtClean="0"/>
              <a:t> </a:t>
            </a:r>
            <a:r>
              <a:rPr lang="en-US" dirty="0" err="1" smtClean="0"/>
              <a:t>трудового</a:t>
            </a:r>
            <a:r>
              <a:rPr lang="en-US" dirty="0" smtClean="0"/>
              <a:t> </a:t>
            </a:r>
            <a:r>
              <a:rPr lang="en-US" dirty="0" err="1" smtClean="0"/>
              <a:t>люду</a:t>
            </a:r>
            <a:r>
              <a:rPr lang="en-US" dirty="0" smtClean="0"/>
              <a:t> </a:t>
            </a:r>
            <a:r>
              <a:rPr lang="en-US" dirty="0" err="1" smtClean="0"/>
              <a:t>були</a:t>
            </a:r>
            <a:r>
              <a:rPr lang="en-US" dirty="0" smtClean="0"/>
              <a:t> </a:t>
            </a:r>
            <a:r>
              <a:rPr lang="en-US" dirty="0" err="1" smtClean="0"/>
              <a:t>думами</a:t>
            </a:r>
            <a:r>
              <a:rPr lang="en-US" dirty="0" smtClean="0"/>
              <a:t>, </a:t>
            </a:r>
            <a:r>
              <a:rPr lang="en-US" dirty="0" err="1" smtClean="0"/>
              <a:t>піснями</a:t>
            </a:r>
            <a:r>
              <a:rPr lang="en-US" dirty="0" smtClean="0"/>
              <a:t>, </a:t>
            </a:r>
            <a:r>
              <a:rPr lang="en-US" dirty="0" err="1" smtClean="0"/>
              <a:t>гнівом</a:t>
            </a:r>
            <a:r>
              <a:rPr lang="en-US" dirty="0" smtClean="0"/>
              <a:t> і </a:t>
            </a:r>
            <a:r>
              <a:rPr lang="en-US" dirty="0" err="1" smtClean="0"/>
              <a:t>боротьбою</a:t>
            </a:r>
            <a:r>
              <a:rPr lang="en-US" dirty="0" smtClean="0"/>
              <a:t> </a:t>
            </a:r>
            <a:r>
              <a:rPr lang="en-US" dirty="0" err="1" smtClean="0"/>
              <a:t>мільйонів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Поезію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 </a:t>
            </a:r>
            <a:r>
              <a:rPr lang="en-US" dirty="0" err="1" smtClean="0"/>
              <a:t>люблять</a:t>
            </a:r>
            <a:r>
              <a:rPr lang="en-US" dirty="0" smtClean="0"/>
              <a:t> </a:t>
            </a:r>
            <a:r>
              <a:rPr lang="en-US" dirty="0" err="1" smtClean="0"/>
              <a:t>усі</a:t>
            </a:r>
            <a:r>
              <a:rPr lang="en-US" dirty="0" smtClean="0"/>
              <a:t> </a:t>
            </a:r>
            <a:r>
              <a:rPr lang="en-US" dirty="0" err="1" smtClean="0"/>
              <a:t>народи</a:t>
            </a:r>
            <a:r>
              <a:rPr lang="en-US" dirty="0" smtClean="0"/>
              <a:t>. </a:t>
            </a:r>
            <a:r>
              <a:rPr lang="uk-UA" dirty="0" smtClean="0"/>
              <a:t>Це п</a:t>
            </a:r>
            <a:r>
              <a:rPr lang="en-US" dirty="0" err="1" smtClean="0"/>
              <a:t>оет</a:t>
            </a:r>
            <a:r>
              <a:rPr lang="en-US" dirty="0" smtClean="0"/>
              <a:t>, </a:t>
            </a:r>
            <a:r>
              <a:rPr lang="en-US" dirty="0" err="1" smtClean="0"/>
              <a:t>який</a:t>
            </a:r>
            <a:r>
              <a:rPr lang="en-US" dirty="0" smtClean="0"/>
              <a:t> </a:t>
            </a:r>
            <a:r>
              <a:rPr lang="en-US" dirty="0" err="1" smtClean="0"/>
              <a:t>віддав</a:t>
            </a:r>
            <a:r>
              <a:rPr lang="en-US" dirty="0" smtClean="0"/>
              <a:t>  </a:t>
            </a:r>
            <a:r>
              <a:rPr lang="en-US" dirty="0" err="1" smtClean="0"/>
              <a:t>свої</a:t>
            </a:r>
            <a:r>
              <a:rPr lang="en-US" dirty="0" smtClean="0"/>
              <a:t> </a:t>
            </a:r>
            <a:r>
              <a:rPr lang="en-US" dirty="0" err="1" smtClean="0"/>
              <a:t>сили</a:t>
            </a:r>
            <a:r>
              <a:rPr lang="en-US" dirty="0" smtClean="0"/>
              <a:t> </a:t>
            </a:r>
            <a:r>
              <a:rPr lang="en-US" dirty="0" err="1" smtClean="0"/>
              <a:t>боротьбі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визволення</a:t>
            </a:r>
            <a:r>
              <a:rPr lang="en-US" dirty="0" smtClean="0"/>
              <a:t> </a:t>
            </a:r>
            <a:r>
              <a:rPr lang="en-US" dirty="0" err="1" smtClean="0"/>
              <a:t>рідної</a:t>
            </a:r>
            <a:r>
              <a:rPr lang="en-US" dirty="0" smtClean="0"/>
              <a:t> </a:t>
            </a:r>
            <a:r>
              <a:rPr lang="en-US" dirty="0" err="1" smtClean="0"/>
              <a:t>України</a:t>
            </a:r>
            <a:r>
              <a:rPr lang="en-US" dirty="0" smtClean="0"/>
              <a:t> </a:t>
            </a:r>
            <a:r>
              <a:rPr lang="en-US" dirty="0" err="1" smtClean="0"/>
              <a:t>від</a:t>
            </a:r>
            <a:r>
              <a:rPr lang="en-US" dirty="0" smtClean="0"/>
              <a:t> </a:t>
            </a:r>
            <a:r>
              <a:rPr lang="en-US" dirty="0" err="1" smtClean="0"/>
              <a:t>соціального</a:t>
            </a:r>
            <a:r>
              <a:rPr lang="en-US" dirty="0" smtClean="0"/>
              <a:t> і </a:t>
            </a:r>
            <a:r>
              <a:rPr lang="en-US" dirty="0" err="1" smtClean="0"/>
              <a:t>національного</a:t>
            </a:r>
            <a:r>
              <a:rPr lang="en-US" dirty="0" smtClean="0"/>
              <a:t> </a:t>
            </a:r>
            <a:r>
              <a:rPr lang="en-US" dirty="0" err="1" smtClean="0"/>
              <a:t>гніту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Вже</a:t>
            </a:r>
            <a:r>
              <a:rPr lang="en-US" dirty="0" smtClean="0"/>
              <a:t> </a:t>
            </a:r>
            <a:r>
              <a:rPr lang="uk-UA" dirty="0" smtClean="0"/>
              <a:t>200 </a:t>
            </a:r>
            <a:r>
              <a:rPr lang="en-US" dirty="0" err="1" smtClean="0"/>
              <a:t>років</a:t>
            </a:r>
            <a:r>
              <a:rPr lang="en-US" dirty="0" smtClean="0"/>
              <a:t> </a:t>
            </a:r>
            <a:r>
              <a:rPr lang="en-US" dirty="0" err="1" smtClean="0"/>
              <a:t>пройшло</a:t>
            </a:r>
            <a:r>
              <a:rPr lang="en-US" dirty="0" smtClean="0"/>
              <a:t>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перестало</a:t>
            </a:r>
            <a:r>
              <a:rPr lang="en-US" dirty="0" smtClean="0"/>
              <a:t> </a:t>
            </a:r>
            <a:r>
              <a:rPr lang="en-US" dirty="0" err="1" smtClean="0"/>
              <a:t>битися</a:t>
            </a:r>
            <a:r>
              <a:rPr lang="en-US" dirty="0" smtClean="0"/>
              <a:t> </a:t>
            </a:r>
            <a:r>
              <a:rPr lang="en-US" dirty="0" err="1" smtClean="0"/>
              <a:t>благородне</a:t>
            </a:r>
            <a:r>
              <a:rPr lang="en-US" dirty="0" smtClean="0"/>
              <a:t>, </a:t>
            </a:r>
            <a:r>
              <a:rPr lang="en-US" dirty="0" err="1" smtClean="0"/>
              <a:t>мужнє</a:t>
            </a:r>
            <a:r>
              <a:rPr lang="en-US" dirty="0" smtClean="0"/>
              <a:t> </a:t>
            </a:r>
            <a:r>
              <a:rPr lang="en-US" dirty="0" err="1" smtClean="0"/>
              <a:t>серце</a:t>
            </a:r>
            <a:r>
              <a:rPr lang="en-US" dirty="0" smtClean="0"/>
              <a:t> </a:t>
            </a:r>
            <a:r>
              <a:rPr lang="en-US" dirty="0" err="1" smtClean="0"/>
              <a:t>геніального</a:t>
            </a:r>
            <a:r>
              <a:rPr lang="en-US" dirty="0" smtClean="0"/>
              <a:t> </a:t>
            </a:r>
            <a:r>
              <a:rPr lang="en-US" dirty="0" err="1" smtClean="0"/>
              <a:t>поета-революціонера</a:t>
            </a:r>
            <a:r>
              <a:rPr lang="en-US" dirty="0" smtClean="0"/>
              <a:t> </a:t>
            </a:r>
            <a:r>
              <a:rPr lang="en-US" dirty="0" err="1" smtClean="0"/>
              <a:t>Тараса</a:t>
            </a:r>
            <a:r>
              <a:rPr lang="en-US" dirty="0" smtClean="0"/>
              <a:t> </a:t>
            </a:r>
            <a:r>
              <a:rPr lang="en-US" dirty="0" err="1" smtClean="0"/>
              <a:t>Григоровича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.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світлий</a:t>
            </a:r>
            <a:r>
              <a:rPr lang="en-US" dirty="0" smtClean="0"/>
              <a:t> </a:t>
            </a:r>
            <a:r>
              <a:rPr lang="en-US" dirty="0" err="1" smtClean="0"/>
              <a:t>образ</a:t>
            </a:r>
            <a:r>
              <a:rPr lang="en-US" dirty="0" smtClean="0"/>
              <a:t> </a:t>
            </a:r>
            <a:r>
              <a:rPr lang="en-US" dirty="0" err="1" smtClean="0"/>
              <a:t>великого</a:t>
            </a:r>
            <a:r>
              <a:rPr lang="en-US" dirty="0" smtClean="0"/>
              <a:t> </a:t>
            </a:r>
            <a:r>
              <a:rPr lang="en-US" dirty="0" err="1" smtClean="0"/>
              <a:t>Кобзаря</a:t>
            </a:r>
            <a:r>
              <a:rPr lang="en-US" dirty="0" smtClean="0"/>
              <a:t> - </a:t>
            </a:r>
            <a:r>
              <a:rPr lang="en-US" dirty="0" err="1" smtClean="0"/>
              <a:t>безсмертний</a:t>
            </a:r>
            <a:r>
              <a:rPr lang="en-US" dirty="0" smtClean="0"/>
              <a:t>, </a:t>
            </a:r>
            <a:r>
              <a:rPr lang="en-US" dirty="0" err="1" smtClean="0"/>
              <a:t>як</a:t>
            </a:r>
            <a:r>
              <a:rPr lang="en-US" dirty="0" smtClean="0"/>
              <a:t> і </a:t>
            </a:r>
            <a:r>
              <a:rPr lang="en-US" dirty="0" err="1" smtClean="0"/>
              <a:t>сам</a:t>
            </a:r>
            <a:r>
              <a:rPr lang="en-US" dirty="0" smtClean="0"/>
              <a:t> </a:t>
            </a:r>
            <a:r>
              <a:rPr lang="en-US" dirty="0" err="1" smtClean="0"/>
              <a:t>народ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породив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. </a:t>
            </a:r>
            <a:r>
              <a:rPr lang="en-US" dirty="0" err="1" smtClean="0"/>
              <a:t>Вічно</a:t>
            </a:r>
            <a:r>
              <a:rPr lang="en-US" dirty="0" smtClean="0"/>
              <a:t> </a:t>
            </a:r>
            <a:r>
              <a:rPr lang="en-US" dirty="0" err="1" smtClean="0"/>
              <a:t>нетлінна</a:t>
            </a:r>
            <a:r>
              <a:rPr lang="en-US" dirty="0" smtClean="0"/>
              <a:t> </a:t>
            </a:r>
            <a:r>
              <a:rPr lang="en-US" dirty="0" err="1" smtClean="0"/>
              <a:t>творчість</a:t>
            </a:r>
            <a:r>
              <a:rPr lang="en-US" dirty="0" smtClean="0"/>
              <a:t> </a:t>
            </a:r>
            <a:r>
              <a:rPr lang="en-US" dirty="0" err="1" smtClean="0"/>
              <a:t>геніального</a:t>
            </a:r>
            <a:r>
              <a:rPr lang="en-US" dirty="0" smtClean="0"/>
              <a:t> </a:t>
            </a:r>
            <a:r>
              <a:rPr lang="en-US" dirty="0" err="1" smtClean="0"/>
              <a:t>сина</a:t>
            </a:r>
            <a:r>
              <a:rPr lang="en-US" dirty="0" smtClean="0"/>
              <a:t> </a:t>
            </a:r>
            <a:r>
              <a:rPr lang="en-US" dirty="0" err="1" smtClean="0"/>
              <a:t>України</a:t>
            </a:r>
            <a:r>
              <a:rPr lang="en-US" dirty="0" smtClean="0"/>
              <a:t> </a:t>
            </a:r>
            <a:r>
              <a:rPr lang="en-US" dirty="0" err="1" smtClean="0"/>
              <a:t>жива</a:t>
            </a:r>
            <a:r>
              <a:rPr lang="en-US" dirty="0" smtClean="0"/>
              <a:t> </a:t>
            </a:r>
            <a:r>
              <a:rPr lang="uk-UA" dirty="0" smtClean="0"/>
              <a:t>так як і б</a:t>
            </a:r>
            <a:r>
              <a:rPr lang="en-US" dirty="0" err="1" smtClean="0"/>
              <a:t>езсмертна</a:t>
            </a:r>
            <a:r>
              <a:rPr lang="en-US" dirty="0" smtClean="0"/>
              <a:t> </a:t>
            </a:r>
            <a:r>
              <a:rPr lang="en-US" dirty="0" err="1" smtClean="0"/>
              <a:t>сила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таланту</a:t>
            </a:r>
            <a:r>
              <a:rPr lang="en-US" dirty="0" smtClean="0"/>
              <a:t>, </a:t>
            </a:r>
            <a:r>
              <a:rPr lang="en-US" dirty="0" err="1" smtClean="0"/>
              <a:t>проникливість</a:t>
            </a:r>
            <a:r>
              <a:rPr lang="en-US" dirty="0" smtClean="0"/>
              <a:t> і </a:t>
            </a:r>
            <a:r>
              <a:rPr lang="en-US" dirty="0" err="1" smtClean="0"/>
              <a:t>глибина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думки</a:t>
            </a:r>
            <a:r>
              <a:rPr lang="en-US" dirty="0" smtClean="0"/>
              <a:t>, </a:t>
            </a:r>
            <a:r>
              <a:rPr lang="en-US" dirty="0" err="1" smtClean="0"/>
              <a:t>мужність</a:t>
            </a:r>
            <a:r>
              <a:rPr lang="en-US" dirty="0" smtClean="0"/>
              <a:t> і </a:t>
            </a:r>
            <a:r>
              <a:rPr lang="en-US" dirty="0" err="1" smtClean="0"/>
              <a:t>ніжність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лірики</a:t>
            </a:r>
            <a:r>
              <a:rPr lang="uk-UA" dirty="0" smtClean="0"/>
              <a:t>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en-US" dirty="0" smtClean="0"/>
              <a:t>1.Мета</a:t>
            </a:r>
            <a:endParaRPr lang="ru-RU" dirty="0" smtClean="0"/>
          </a:p>
          <a:p>
            <a:r>
              <a:rPr lang="en-US" dirty="0" smtClean="0"/>
              <a:t>2.</a:t>
            </a:r>
            <a:r>
              <a:rPr lang="uk-UA" dirty="0" smtClean="0"/>
              <a:t>Особливості українського національного відродження</a:t>
            </a:r>
            <a:endParaRPr lang="ru-RU" dirty="0" smtClean="0"/>
          </a:p>
          <a:p>
            <a:r>
              <a:rPr lang="uk-UA" dirty="0" smtClean="0"/>
              <a:t> </a:t>
            </a:r>
            <a:r>
              <a:rPr lang="en-US" dirty="0" smtClean="0"/>
              <a:t>3.Коротка </a:t>
            </a:r>
            <a:r>
              <a:rPr lang="en-US" dirty="0" err="1" smtClean="0"/>
              <a:t>біографія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endParaRPr lang="ru-RU" dirty="0" smtClean="0"/>
          </a:p>
          <a:p>
            <a:r>
              <a:rPr lang="en-US" dirty="0" smtClean="0"/>
              <a:t>4.Місце </a:t>
            </a:r>
            <a:r>
              <a:rPr lang="en-US" dirty="0" err="1" smtClean="0"/>
              <a:t>Шевченка</a:t>
            </a:r>
            <a:r>
              <a:rPr lang="en-US" dirty="0" smtClean="0"/>
              <a:t> в </a:t>
            </a:r>
            <a:r>
              <a:rPr lang="en-US" dirty="0" err="1" smtClean="0"/>
              <a:t>національному</a:t>
            </a:r>
            <a:r>
              <a:rPr lang="en-US" dirty="0" smtClean="0"/>
              <a:t> </a:t>
            </a:r>
            <a:r>
              <a:rPr lang="en-US" dirty="0" err="1" smtClean="0"/>
              <a:t>відродженні</a:t>
            </a:r>
            <a:endParaRPr lang="ru-RU" dirty="0" smtClean="0"/>
          </a:p>
          <a:p>
            <a:r>
              <a:rPr lang="uk-UA" dirty="0" smtClean="0"/>
              <a:t>5</a:t>
            </a:r>
            <a:r>
              <a:rPr lang="en-US" dirty="0" smtClean="0"/>
              <a:t>.</a:t>
            </a:r>
            <a:r>
              <a:rPr lang="en-US" dirty="0" err="1" smtClean="0"/>
              <a:t>Політичні</a:t>
            </a:r>
            <a:r>
              <a:rPr lang="en-US" dirty="0" smtClean="0"/>
              <a:t> </a:t>
            </a:r>
            <a:r>
              <a:rPr lang="en-US" dirty="0" err="1" smtClean="0"/>
              <a:t>погляди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uk-UA" dirty="0" smtClean="0"/>
              <a:t> та т</a:t>
            </a:r>
            <a:r>
              <a:rPr lang="en-US" dirty="0" err="1" smtClean="0"/>
              <a:t>вори</a:t>
            </a:r>
            <a:r>
              <a:rPr lang="en-US" dirty="0" smtClean="0"/>
              <a:t>  </a:t>
            </a:r>
            <a:r>
              <a:rPr lang="en-US" dirty="0" err="1" smtClean="0"/>
              <a:t>написані</a:t>
            </a:r>
            <a:r>
              <a:rPr lang="en-US" dirty="0" smtClean="0"/>
              <a:t> з </a:t>
            </a:r>
            <a:r>
              <a:rPr lang="en-US" dirty="0" err="1" smtClean="0"/>
              <a:t>метою</a:t>
            </a:r>
            <a:r>
              <a:rPr lang="en-US" dirty="0" smtClean="0"/>
              <a:t> </a:t>
            </a:r>
            <a:r>
              <a:rPr lang="en-US" dirty="0" err="1" smtClean="0"/>
              <a:t>знищення</a:t>
            </a:r>
            <a:r>
              <a:rPr lang="en-US" dirty="0" smtClean="0"/>
              <a:t> </a:t>
            </a:r>
            <a:r>
              <a:rPr lang="en-US" dirty="0" err="1" smtClean="0"/>
              <a:t>кріпацтва</a:t>
            </a:r>
            <a:endParaRPr lang="ru-RU" dirty="0" smtClean="0"/>
          </a:p>
          <a:p>
            <a:r>
              <a:rPr lang="uk-UA" dirty="0" smtClean="0"/>
              <a:t>6</a:t>
            </a:r>
            <a:r>
              <a:rPr lang="en-US" dirty="0" smtClean="0"/>
              <a:t>.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основоположник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живої</a:t>
            </a:r>
            <a:r>
              <a:rPr lang="en-US" dirty="0" smtClean="0"/>
              <a:t> </a:t>
            </a:r>
            <a:r>
              <a:rPr lang="en-US" dirty="0" err="1" smtClean="0"/>
              <a:t>мови</a:t>
            </a:r>
            <a:endParaRPr lang="ru-RU" dirty="0" smtClean="0"/>
          </a:p>
          <a:p>
            <a:r>
              <a:rPr lang="uk-UA" dirty="0" smtClean="0"/>
              <a:t>7. </a:t>
            </a:r>
            <a:r>
              <a:rPr lang="en-US" dirty="0" err="1" smtClean="0"/>
              <a:t>Тарас</a:t>
            </a:r>
            <a:r>
              <a:rPr lang="en-US" dirty="0" smtClean="0"/>
              <a:t> </a:t>
            </a:r>
            <a:r>
              <a:rPr lang="en-US" dirty="0" err="1" smtClean="0"/>
              <a:t>Шевченко</a:t>
            </a:r>
            <a:r>
              <a:rPr lang="en-US" dirty="0" smtClean="0"/>
              <a:t> – </a:t>
            </a:r>
            <a:r>
              <a:rPr lang="en-US" dirty="0" err="1" smtClean="0"/>
              <a:t>носій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культури</a:t>
            </a:r>
            <a:r>
              <a:rPr lang="en-US" dirty="0" smtClean="0"/>
              <a:t> в </a:t>
            </a:r>
            <a:r>
              <a:rPr lang="en-US" dirty="0" err="1" smtClean="0"/>
              <a:t>світову</a:t>
            </a:r>
            <a:r>
              <a:rPr lang="en-US" dirty="0" smtClean="0"/>
              <a:t> </a:t>
            </a:r>
            <a:r>
              <a:rPr lang="en-US" dirty="0" err="1" smtClean="0"/>
              <a:t>культурну</a:t>
            </a:r>
            <a:r>
              <a:rPr lang="en-US" dirty="0" smtClean="0"/>
              <a:t> </a:t>
            </a:r>
            <a:r>
              <a:rPr lang="en-US" dirty="0" err="1" smtClean="0"/>
              <a:t>скарбницю</a:t>
            </a:r>
            <a:endParaRPr lang="ru-RU" dirty="0" smtClean="0"/>
          </a:p>
          <a:p>
            <a:r>
              <a:rPr lang="uk-UA" dirty="0" smtClean="0"/>
              <a:t>8.Висновок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Мета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</a:t>
            </a:r>
            <a:r>
              <a:rPr lang="en-US" dirty="0" err="1" smtClean="0"/>
              <a:t>ослідити</a:t>
            </a:r>
            <a:r>
              <a:rPr lang="en-US" dirty="0" smtClean="0"/>
              <a:t> </a:t>
            </a:r>
            <a:r>
              <a:rPr lang="en-US" dirty="0" err="1" smtClean="0"/>
              <a:t>чому</a:t>
            </a:r>
            <a:r>
              <a:rPr lang="en-US" dirty="0" smtClean="0"/>
              <a:t> 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став</a:t>
            </a:r>
            <a:r>
              <a:rPr lang="en-US" dirty="0" smtClean="0"/>
              <a:t> </a:t>
            </a:r>
            <a:r>
              <a:rPr lang="en-US" dirty="0" err="1" smtClean="0"/>
              <a:t>одним</a:t>
            </a:r>
            <a:r>
              <a:rPr lang="en-US" dirty="0" smtClean="0"/>
              <a:t> </a:t>
            </a:r>
            <a:r>
              <a:rPr lang="en-US" dirty="0" err="1" smtClean="0"/>
              <a:t>із</a:t>
            </a:r>
            <a:r>
              <a:rPr lang="uk-UA" dirty="0" smtClean="0"/>
              <a:t> символів українського національного відродження,які події з біографії зумовили до цього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r>
              <a:rPr lang="en-US" dirty="0" smtClean="0"/>
              <a:t>«...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співець</a:t>
            </a:r>
            <a:r>
              <a:rPr lang="en-US" dirty="0" smtClean="0"/>
              <a:t> і </a:t>
            </a:r>
            <a:r>
              <a:rPr lang="en-US" dirty="0" err="1" smtClean="0"/>
              <a:t>пророк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передавав</a:t>
            </a:r>
            <a:r>
              <a:rPr lang="en-US" dirty="0" smtClean="0"/>
              <a:t> </a:t>
            </a:r>
            <a:r>
              <a:rPr lang="en-US" dirty="0" err="1" smtClean="0"/>
              <a:t>голос</a:t>
            </a:r>
            <a:r>
              <a:rPr lang="en-US" dirty="0" smtClean="0"/>
              <a:t> </a:t>
            </a:r>
            <a:r>
              <a:rPr lang="en-US" dirty="0" err="1" smtClean="0"/>
              <a:t>свого</a:t>
            </a:r>
            <a:r>
              <a:rPr lang="en-US" dirty="0" smtClean="0"/>
              <a:t> </a:t>
            </a:r>
            <a:r>
              <a:rPr lang="en-US" dirty="0" err="1" smtClean="0"/>
              <a:t>народу</a:t>
            </a:r>
            <a:r>
              <a:rPr lang="en-US" dirty="0" smtClean="0"/>
              <a:t>,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духовний</a:t>
            </a:r>
            <a:r>
              <a:rPr lang="en-US" dirty="0" smtClean="0"/>
              <a:t> </a:t>
            </a:r>
            <a:r>
              <a:rPr lang="en-US" dirty="0" err="1" smtClean="0"/>
              <a:t>батько</a:t>
            </a:r>
            <a:r>
              <a:rPr lang="en-US" dirty="0" smtClean="0"/>
              <a:t> </a:t>
            </a:r>
            <a:r>
              <a:rPr lang="en-US" dirty="0" err="1" smtClean="0"/>
              <a:t>відродження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нації</a:t>
            </a:r>
            <a:r>
              <a:rPr lang="en-US" dirty="0" smtClean="0"/>
              <a:t>». </a:t>
            </a:r>
            <a:r>
              <a:rPr lang="en-US" dirty="0" err="1" smtClean="0"/>
              <a:t>Дж</a:t>
            </a:r>
            <a:r>
              <a:rPr lang="en-US" dirty="0" smtClean="0"/>
              <a:t>. </a:t>
            </a:r>
            <a:r>
              <a:rPr lang="en-US" dirty="0" err="1" smtClean="0"/>
              <a:t>Грабович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Особливісті</a:t>
            </a:r>
            <a:r>
              <a:rPr lang="uk-UA" dirty="0" smtClean="0"/>
              <a:t> </a:t>
            </a:r>
            <a:r>
              <a:rPr lang="uk-UA" dirty="0" smtClean="0"/>
              <a:t>національного українського відродження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300" dirty="0" err="1" smtClean="0"/>
              <a:t>Особливіст</a:t>
            </a:r>
            <a:r>
              <a:rPr lang="uk-UA" sz="2300" dirty="0" smtClean="0"/>
              <a:t>ь</a:t>
            </a:r>
            <a:r>
              <a:rPr lang="ru-RU" sz="2300" dirty="0" smtClean="0"/>
              <a:t> </a:t>
            </a:r>
            <a:r>
              <a:rPr lang="ru-RU" sz="2300" dirty="0" err="1" smtClean="0"/>
              <a:t>національно-визвольного</a:t>
            </a:r>
            <a:r>
              <a:rPr lang="ru-RU" sz="2300" dirty="0" smtClean="0"/>
              <a:t> </a:t>
            </a:r>
            <a:r>
              <a:rPr lang="ru-RU" sz="2300" dirty="0" err="1" smtClean="0"/>
              <a:t>руху</a:t>
            </a:r>
            <a:r>
              <a:rPr lang="ru-RU" sz="2300" dirty="0" smtClean="0"/>
              <a:t> в </a:t>
            </a:r>
            <a:r>
              <a:rPr lang="ru-RU" sz="2300" dirty="0" err="1" smtClean="0"/>
              <a:t>Україні</a:t>
            </a:r>
            <a:r>
              <a:rPr lang="ru-RU" sz="2300" dirty="0" smtClean="0"/>
              <a:t> </a:t>
            </a:r>
            <a:r>
              <a:rPr lang="ru-RU" sz="2300" dirty="0" err="1" smtClean="0"/>
              <a:t>першої</a:t>
            </a:r>
            <a:r>
              <a:rPr lang="ru-RU" sz="2300" dirty="0" smtClean="0"/>
              <a:t> </a:t>
            </a:r>
            <a:r>
              <a:rPr lang="ru-RU" sz="2300" dirty="0" err="1" smtClean="0"/>
              <a:t>половини</a:t>
            </a:r>
            <a:r>
              <a:rPr lang="ru-RU" sz="2300" dirty="0" smtClean="0"/>
              <a:t> XIX ст. </a:t>
            </a:r>
            <a:r>
              <a:rPr lang="ru-RU" sz="2300" dirty="0" err="1" smtClean="0"/>
              <a:t>було</a:t>
            </a:r>
            <a:r>
              <a:rPr lang="ru-RU" sz="2300" dirty="0" smtClean="0"/>
              <a:t> </a:t>
            </a:r>
            <a:r>
              <a:rPr lang="ru-RU" sz="2300" dirty="0" err="1" smtClean="0"/>
              <a:t>його</a:t>
            </a:r>
            <a:r>
              <a:rPr lang="ru-RU" sz="2300" dirty="0" smtClean="0"/>
              <a:t> </a:t>
            </a:r>
            <a:r>
              <a:rPr lang="ru-RU" sz="2300" dirty="0" err="1" smtClean="0"/>
              <a:t>посилення</a:t>
            </a:r>
            <a:r>
              <a:rPr lang="ru-RU" sz="2300" dirty="0" smtClean="0"/>
              <a:t> на </a:t>
            </a:r>
            <a:r>
              <a:rPr lang="ru-RU" sz="2300" dirty="0" err="1" smtClean="0"/>
              <a:t>основі</a:t>
            </a:r>
            <a:r>
              <a:rPr lang="ru-RU" sz="2300" dirty="0" smtClean="0"/>
              <a:t> </a:t>
            </a:r>
            <a:r>
              <a:rPr lang="ru-RU" sz="2300" dirty="0" err="1" smtClean="0"/>
              <a:t>дворянських</a:t>
            </a:r>
            <a:r>
              <a:rPr lang="ru-RU" sz="2300" dirty="0" smtClean="0"/>
              <a:t> </a:t>
            </a:r>
            <a:r>
              <a:rPr lang="ru-RU" sz="2300" dirty="0" err="1" smtClean="0"/>
              <a:t>культурних</a:t>
            </a:r>
            <a:r>
              <a:rPr lang="ru-RU" sz="2300" dirty="0" smtClean="0"/>
              <a:t> </a:t>
            </a:r>
            <a:r>
              <a:rPr lang="ru-RU" sz="2300" dirty="0" err="1" smtClean="0"/>
              <a:t>традицій</a:t>
            </a:r>
            <a:r>
              <a:rPr lang="ru-RU" sz="2300" dirty="0" smtClean="0"/>
              <a:t>. </a:t>
            </a:r>
            <a:r>
              <a:rPr lang="ru-RU" sz="2300" dirty="0" err="1" smtClean="0"/>
              <a:t>Саме</a:t>
            </a:r>
            <a:r>
              <a:rPr lang="ru-RU" sz="2300" dirty="0" smtClean="0"/>
              <a:t> </a:t>
            </a:r>
            <a:r>
              <a:rPr lang="ru-RU" sz="2300" dirty="0" err="1" smtClean="0"/>
              <a:t>прогресивна</a:t>
            </a:r>
            <a:r>
              <a:rPr lang="ru-RU" sz="2300" dirty="0" smtClean="0"/>
              <a:t> </a:t>
            </a:r>
            <a:r>
              <a:rPr lang="ru-RU" sz="2300" dirty="0" err="1" smtClean="0"/>
              <a:t>частина</a:t>
            </a:r>
            <a:r>
              <a:rPr lang="ru-RU" sz="2300" dirty="0" smtClean="0"/>
              <a:t> дворянства в </a:t>
            </a:r>
            <a:r>
              <a:rPr lang="ru-RU" sz="2300" dirty="0" err="1" smtClean="0"/>
              <a:t>даний</a:t>
            </a:r>
            <a:r>
              <a:rPr lang="ru-RU" sz="2300" dirty="0" smtClean="0"/>
              <a:t> </a:t>
            </a:r>
            <a:r>
              <a:rPr lang="ru-RU" sz="2300" dirty="0" err="1" smtClean="0"/>
              <a:t>історичний</a:t>
            </a:r>
            <a:r>
              <a:rPr lang="ru-RU" sz="2300" dirty="0" smtClean="0"/>
              <a:t> </a:t>
            </a:r>
            <a:r>
              <a:rPr lang="ru-RU" sz="2300" dirty="0" err="1" smtClean="0"/>
              <a:t>період</a:t>
            </a:r>
            <a:r>
              <a:rPr lang="ru-RU" sz="2300" dirty="0" smtClean="0"/>
              <a:t> </a:t>
            </a:r>
            <a:r>
              <a:rPr lang="ru-RU" sz="2300" dirty="0" err="1" smtClean="0"/>
              <a:t>відігравала</a:t>
            </a:r>
            <a:r>
              <a:rPr lang="ru-RU" sz="2300" dirty="0" smtClean="0"/>
              <a:t> </a:t>
            </a:r>
            <a:r>
              <a:rPr lang="ru-RU" sz="2300" dirty="0" err="1" smtClean="0"/>
              <a:t>активну</a:t>
            </a:r>
            <a:r>
              <a:rPr lang="ru-RU" sz="2300" dirty="0" smtClean="0"/>
              <a:t> роль у </a:t>
            </a:r>
            <a:r>
              <a:rPr lang="ru-RU" sz="2300" dirty="0" err="1" smtClean="0"/>
              <a:t>формуванні</a:t>
            </a:r>
            <a:r>
              <a:rPr lang="ru-RU" sz="2300" dirty="0" smtClean="0"/>
              <a:t> </a:t>
            </a:r>
            <a:r>
              <a:rPr lang="ru-RU" sz="2300" dirty="0" err="1" smtClean="0"/>
              <a:t>національної</a:t>
            </a:r>
            <a:r>
              <a:rPr lang="ru-RU" sz="2300" dirty="0" smtClean="0"/>
              <a:t> </a:t>
            </a:r>
            <a:r>
              <a:rPr lang="ru-RU" sz="2300" dirty="0" err="1" smtClean="0"/>
              <a:t>свідомості</a:t>
            </a:r>
            <a:r>
              <a:rPr lang="ru-RU" sz="2300" dirty="0" smtClean="0"/>
              <a:t>. Друга </a:t>
            </a:r>
            <a:r>
              <a:rPr lang="ru-RU" sz="2300" dirty="0" err="1" smtClean="0"/>
              <a:t>особливість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полягала</a:t>
            </a:r>
            <a:r>
              <a:rPr lang="ru-RU" sz="2300" dirty="0" smtClean="0"/>
              <a:t> в тому,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конституювання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української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нації</a:t>
            </a:r>
            <a:r>
              <a:rPr lang="ru-RU" sz="2300" dirty="0" smtClean="0"/>
              <a:t> </a:t>
            </a:r>
            <a:r>
              <a:rPr lang="ru-RU" sz="2300" dirty="0" err="1" smtClean="0"/>
              <a:t>відбувалося</a:t>
            </a:r>
            <a:r>
              <a:rPr lang="ru-RU" sz="2300" dirty="0" smtClean="0"/>
              <a:t> у </a:t>
            </a:r>
            <a:r>
              <a:rPr lang="ru-RU" sz="2300" dirty="0" err="1" smtClean="0"/>
              <a:t>складі</a:t>
            </a:r>
            <a:r>
              <a:rPr lang="ru-RU" sz="2300" dirty="0" smtClean="0"/>
              <a:t> </a:t>
            </a:r>
            <a:r>
              <a:rPr lang="ru-RU" sz="2300" dirty="0" err="1" smtClean="0"/>
              <a:t>багатонаціональних</a:t>
            </a:r>
            <a:r>
              <a:rPr lang="ru-RU" sz="2300" dirty="0" smtClean="0"/>
              <a:t> держав за </a:t>
            </a:r>
            <a:r>
              <a:rPr lang="ru-RU" sz="2300" dirty="0" err="1" smtClean="0"/>
              <a:t>відсутності</a:t>
            </a:r>
            <a:r>
              <a:rPr lang="ru-RU" sz="2300" dirty="0" smtClean="0"/>
              <a:t> </a:t>
            </a:r>
            <a:r>
              <a:rPr lang="ru-RU" sz="2300" dirty="0" err="1" smtClean="0"/>
              <a:t>власної</a:t>
            </a:r>
            <a:r>
              <a:rPr lang="ru-RU" sz="2300" dirty="0" smtClean="0"/>
              <a:t> </a:t>
            </a:r>
            <a:r>
              <a:rPr lang="ru-RU" sz="2300" dirty="0" err="1" smtClean="0"/>
              <a:t>державності</a:t>
            </a:r>
            <a:r>
              <a:rPr lang="ru-RU" sz="2300" dirty="0" smtClean="0"/>
              <a:t> та в </a:t>
            </a:r>
            <a:r>
              <a:rPr lang="ru-RU" sz="2300" dirty="0" err="1" smtClean="0"/>
              <a:t>умовах</a:t>
            </a:r>
            <a:r>
              <a:rPr lang="ru-RU" sz="2300" dirty="0" smtClean="0"/>
              <a:t> </a:t>
            </a:r>
            <a:r>
              <a:rPr lang="ru-RU" sz="2300" dirty="0" err="1" smtClean="0"/>
              <a:t>політичного</a:t>
            </a:r>
            <a:r>
              <a:rPr lang="ru-RU" sz="2300" dirty="0" smtClean="0"/>
              <a:t>, </a:t>
            </a:r>
            <a:r>
              <a:rPr lang="ru-RU" sz="2300" dirty="0" err="1" smtClean="0"/>
              <a:t>національного</a:t>
            </a:r>
            <a:r>
              <a:rPr lang="ru-RU" sz="2300" dirty="0" smtClean="0"/>
              <a:t>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соціального</a:t>
            </a:r>
            <a:r>
              <a:rPr lang="ru-RU" sz="2300" dirty="0" smtClean="0"/>
              <a:t> </a:t>
            </a:r>
            <a:r>
              <a:rPr lang="ru-RU" sz="2300" dirty="0" err="1" smtClean="0"/>
              <a:t>гноблення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народних</a:t>
            </a:r>
            <a:r>
              <a:rPr lang="ru-RU" sz="2300" dirty="0" smtClean="0"/>
              <a:t> </a:t>
            </a:r>
            <a:r>
              <a:rPr lang="ru-RU" sz="2300" dirty="0" err="1" smtClean="0"/>
              <a:t>мас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боку </a:t>
            </a:r>
            <a:r>
              <a:rPr lang="ru-RU" sz="2300" dirty="0" err="1" smtClean="0"/>
              <a:t>феодально-кріпосницької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Росії</a:t>
            </a:r>
            <a:r>
              <a:rPr lang="ru-RU" sz="2300" dirty="0" smtClean="0"/>
              <a:t> </a:t>
            </a:r>
            <a:r>
              <a:rPr lang="ru-RU" sz="2300" dirty="0" err="1" smtClean="0"/>
              <a:t>і</a:t>
            </a:r>
            <a:r>
              <a:rPr lang="ru-RU" sz="2300" dirty="0" smtClean="0"/>
              <a:t> </a:t>
            </a:r>
            <a:r>
              <a:rPr lang="ru-RU" sz="2300" dirty="0" err="1" smtClean="0"/>
              <a:t>Австро-Угорської</a:t>
            </a:r>
            <a:r>
              <a:rPr lang="ru-RU" sz="2300" dirty="0" smtClean="0"/>
              <a:t> </a:t>
            </a:r>
            <a:r>
              <a:rPr lang="ru-RU" sz="2300" dirty="0" err="1" smtClean="0"/>
              <a:t>імперії</a:t>
            </a:r>
            <a:r>
              <a:rPr lang="ru-RU" sz="2300" dirty="0" smtClean="0"/>
              <a:t>. </a:t>
            </a:r>
            <a:r>
              <a:rPr lang="ru-RU" sz="2300" dirty="0" err="1" smtClean="0"/>
              <a:t>Внаслідок</a:t>
            </a:r>
            <a:r>
              <a:rPr lang="ru-RU" sz="2300" dirty="0" smtClean="0"/>
              <a:t> </a:t>
            </a:r>
            <a:r>
              <a:rPr lang="ru-RU" sz="2300" dirty="0" err="1" smtClean="0"/>
              <a:t>цього</a:t>
            </a:r>
            <a:r>
              <a:rPr lang="ru-RU" sz="2300" dirty="0" smtClean="0"/>
              <a:t> на </a:t>
            </a:r>
            <a:r>
              <a:rPr lang="ru-RU" sz="2300" dirty="0" err="1" smtClean="0"/>
              <a:t>українських</a:t>
            </a:r>
            <a:r>
              <a:rPr lang="ru-RU" sz="2300" dirty="0" smtClean="0"/>
              <a:t> землях </a:t>
            </a:r>
            <a:r>
              <a:rPr lang="ru-RU" sz="2300" dirty="0" err="1" smtClean="0"/>
              <a:t>боротьба</a:t>
            </a:r>
            <a:r>
              <a:rPr lang="ru-RU" sz="2300" dirty="0" smtClean="0"/>
              <a:t> за </a:t>
            </a:r>
            <a:r>
              <a:rPr lang="ru-RU" sz="2300" dirty="0" err="1" smtClean="0"/>
              <a:t>національний</a:t>
            </a:r>
            <a:r>
              <a:rPr lang="ru-RU" sz="2300" dirty="0" smtClean="0"/>
              <a:t> </a:t>
            </a:r>
            <a:r>
              <a:rPr lang="ru-RU" sz="2300" dirty="0" err="1" smtClean="0"/>
              <a:t>розвиток</a:t>
            </a:r>
            <a:r>
              <a:rPr lang="ru-RU" sz="2300" dirty="0" smtClean="0"/>
              <a:t> та </a:t>
            </a:r>
            <a:r>
              <a:rPr lang="ru-RU" sz="2300" dirty="0" err="1" smtClean="0"/>
              <a:t>зміцнення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національної</a:t>
            </a:r>
            <a:r>
              <a:rPr lang="ru-RU" sz="2300" dirty="0" smtClean="0"/>
              <a:t> </a:t>
            </a:r>
            <a:r>
              <a:rPr lang="ru-RU" sz="2300" dirty="0" err="1" smtClean="0"/>
              <a:t>культури</a:t>
            </a:r>
            <a:r>
              <a:rPr lang="ru-RU" sz="2300" dirty="0" smtClean="0"/>
              <a:t> </a:t>
            </a:r>
            <a:r>
              <a:rPr lang="ru-RU" sz="2300" dirty="0" err="1" smtClean="0"/>
              <a:t>зливалась</a:t>
            </a:r>
            <a:r>
              <a:rPr lang="ru-RU" sz="2300" dirty="0" smtClean="0"/>
              <a:t> </a:t>
            </a:r>
            <a:r>
              <a:rPr lang="ru-RU" sz="2300" dirty="0" err="1" smtClean="0"/>
              <a:t>з</a:t>
            </a:r>
            <a:r>
              <a:rPr lang="ru-RU" sz="2300" dirty="0" smtClean="0"/>
              <a:t> </a:t>
            </a:r>
            <a:r>
              <a:rPr lang="ru-RU" sz="2300" dirty="0" err="1" smtClean="0"/>
              <a:t>боротьбою</a:t>
            </a:r>
            <a:r>
              <a:rPr lang="ru-RU" sz="2300" dirty="0" smtClean="0"/>
              <a:t> </a:t>
            </a:r>
            <a:r>
              <a:rPr lang="ru-RU" sz="2300" dirty="0" err="1" smtClean="0"/>
              <a:t>проти</a:t>
            </a:r>
            <a:r>
              <a:rPr lang="ru-RU" sz="2300" dirty="0" smtClean="0"/>
              <a:t> </a:t>
            </a:r>
            <a:r>
              <a:rPr lang="ru-RU" sz="2300" dirty="0" err="1" smtClean="0"/>
              <a:t>соціального</a:t>
            </a:r>
            <a:r>
              <a:rPr lang="ru-RU" sz="2300" dirty="0" smtClean="0"/>
              <a:t> </a:t>
            </a:r>
            <a:r>
              <a:rPr lang="ru-RU" sz="2300" dirty="0" err="1" smtClean="0"/>
              <a:t>гніту</a:t>
            </a:r>
            <a:r>
              <a:rPr lang="ru-RU" sz="2300" dirty="0" smtClean="0"/>
              <a:t> </a:t>
            </a:r>
            <a:r>
              <a:rPr lang="ru-RU" sz="2300" dirty="0" err="1" smtClean="0"/>
              <a:t>й</a:t>
            </a:r>
            <a:r>
              <a:rPr lang="ru-RU" sz="2300" dirty="0" smtClean="0"/>
              <a:t> феодального ладу</a:t>
            </a:r>
            <a:r>
              <a:rPr lang="ru-RU" sz="2300" dirty="0" smtClean="0"/>
              <a:t>.</a:t>
            </a:r>
            <a:endParaRPr lang="ru-RU" sz="2300" dirty="0" smtClean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70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 err="1" smtClean="0"/>
              <a:t>світогляд</a:t>
            </a:r>
            <a:r>
              <a:rPr lang="ru-RU" dirty="0" smtClean="0"/>
              <a:t> </a:t>
            </a:r>
            <a:r>
              <a:rPr lang="ru-RU" dirty="0" err="1" smtClean="0"/>
              <a:t>передових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справляли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визвольних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декабристів</a:t>
            </a:r>
            <a:r>
              <a:rPr lang="ru-RU" dirty="0" smtClean="0"/>
              <a:t>, союзу </a:t>
            </a:r>
            <a:r>
              <a:rPr lang="ru-RU" dirty="0" err="1" smtClean="0"/>
              <a:t>польського</a:t>
            </a:r>
            <a:r>
              <a:rPr lang="ru-RU" dirty="0" smtClean="0"/>
              <a:t> народу)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проблем та </a:t>
            </a:r>
            <a:r>
              <a:rPr lang="ru-RU" dirty="0" err="1" smtClean="0"/>
              <a:t>майбутнього</a:t>
            </a:r>
            <a:r>
              <a:rPr lang="ru-RU" dirty="0" smtClean="0"/>
              <a:t> державного ладу.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переживали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</a:t>
            </a:r>
            <a:r>
              <a:rPr lang="ru-RU" dirty="0" err="1" smtClean="0"/>
              <a:t>суверенітету</a:t>
            </a:r>
            <a:r>
              <a:rPr lang="ru-RU" dirty="0" smtClean="0"/>
              <a:t>, </a:t>
            </a:r>
            <a:r>
              <a:rPr lang="ru-RU" dirty="0" err="1" smtClean="0"/>
              <a:t>важливу</a:t>
            </a:r>
            <a:r>
              <a:rPr lang="ru-RU" dirty="0" smtClean="0"/>
              <a:t> роль у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відігравали</a:t>
            </a:r>
            <a:r>
              <a:rPr lang="ru-RU" dirty="0" smtClean="0"/>
              <a:t> фольклор, </a:t>
            </a:r>
            <a:r>
              <a:rPr lang="ru-RU" dirty="0" err="1" smtClean="0"/>
              <a:t>література</a:t>
            </a:r>
            <a:r>
              <a:rPr lang="ru-RU" dirty="0" smtClean="0"/>
              <a:t>, </a:t>
            </a:r>
            <a:r>
              <a:rPr lang="ru-RU" dirty="0" err="1" smtClean="0"/>
              <a:t>історична</a:t>
            </a:r>
            <a:r>
              <a:rPr lang="ru-RU" dirty="0" smtClean="0"/>
              <a:t> наука. У </a:t>
            </a:r>
            <a:r>
              <a:rPr lang="ru-RU" dirty="0" err="1" smtClean="0"/>
              <a:t>вітчизняній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інтелектуального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шукали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на </a:t>
            </a:r>
            <a:r>
              <a:rPr lang="ru-RU" dirty="0" err="1" smtClean="0"/>
              <a:t>злободенні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прагнули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перспективу,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подіям</a:t>
            </a:r>
            <a:r>
              <a:rPr lang="ru-RU" dirty="0" smtClean="0"/>
              <a:t> </a:t>
            </a:r>
            <a:r>
              <a:rPr lang="ru-RU" dirty="0" err="1" smtClean="0"/>
              <a:t>сьогодення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майбутнього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Коротка </a:t>
            </a:r>
            <a:r>
              <a:rPr lang="uk-UA" dirty="0" smtClean="0"/>
              <a:t>біографія Шевченка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Символом</a:t>
            </a:r>
            <a:r>
              <a:rPr lang="en-US" dirty="0" smtClean="0"/>
              <a:t> </a:t>
            </a:r>
            <a:r>
              <a:rPr lang="en-US" dirty="0" err="1" smtClean="0"/>
              <a:t>українського</a:t>
            </a:r>
            <a:r>
              <a:rPr lang="en-US" dirty="0" smtClean="0"/>
              <a:t> </a:t>
            </a:r>
            <a:r>
              <a:rPr lang="en-US" dirty="0" err="1" smtClean="0"/>
              <a:t>національного</a:t>
            </a:r>
            <a:r>
              <a:rPr lang="en-US" dirty="0" smtClean="0"/>
              <a:t> </a:t>
            </a:r>
            <a:r>
              <a:rPr lang="en-US" dirty="0" err="1" smtClean="0"/>
              <a:t>руху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всі</a:t>
            </a:r>
            <a:r>
              <a:rPr lang="en-US" dirty="0" smtClean="0"/>
              <a:t> </a:t>
            </a:r>
            <a:r>
              <a:rPr lang="en-US" dirty="0" err="1" smtClean="0"/>
              <a:t>часи</a:t>
            </a:r>
            <a:r>
              <a:rPr lang="en-US" dirty="0" smtClean="0"/>
              <a:t> </a:t>
            </a:r>
            <a:r>
              <a:rPr lang="en-US" dirty="0" err="1" smtClean="0"/>
              <a:t>судилося</a:t>
            </a:r>
            <a:r>
              <a:rPr lang="en-US" dirty="0" smtClean="0"/>
              <a:t> </a:t>
            </a:r>
            <a:r>
              <a:rPr lang="en-US" dirty="0" err="1" smtClean="0"/>
              <a:t>стати</a:t>
            </a:r>
            <a:r>
              <a:rPr lang="en-US" dirty="0" smtClean="0"/>
              <a:t> </a:t>
            </a:r>
            <a:r>
              <a:rPr lang="en-US" dirty="0" err="1" smtClean="0"/>
              <a:t>Тарасові</a:t>
            </a:r>
            <a:r>
              <a:rPr lang="en-US" dirty="0" smtClean="0"/>
              <a:t> </a:t>
            </a:r>
            <a:r>
              <a:rPr lang="en-US" dirty="0" err="1" smtClean="0"/>
              <a:t>Шевченку</a:t>
            </a:r>
            <a:r>
              <a:rPr lang="en-US" dirty="0" smtClean="0"/>
              <a:t> (1814—1861).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народився</a:t>
            </a:r>
            <a:r>
              <a:rPr lang="en-US" dirty="0" smtClean="0"/>
              <a:t> в </a:t>
            </a:r>
            <a:r>
              <a:rPr lang="en-US" dirty="0" err="1" smtClean="0"/>
              <a:t>сім'ї</a:t>
            </a:r>
            <a:r>
              <a:rPr lang="en-US" dirty="0" smtClean="0"/>
              <a:t> </a:t>
            </a:r>
            <a:r>
              <a:rPr lang="en-US" dirty="0" err="1" smtClean="0"/>
              <a:t>селянина-кріпака</a:t>
            </a:r>
            <a:r>
              <a:rPr lang="en-US" dirty="0" smtClean="0"/>
              <a:t> в с. </a:t>
            </a:r>
            <a:r>
              <a:rPr lang="en-US" dirty="0" err="1" smtClean="0"/>
              <a:t>Моринцях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Черкащині</a:t>
            </a:r>
            <a:r>
              <a:rPr lang="en-US" dirty="0" smtClean="0"/>
              <a:t>. </a:t>
            </a:r>
            <a:r>
              <a:rPr lang="en-US" dirty="0" err="1" smtClean="0"/>
              <a:t>Рано</a:t>
            </a:r>
            <a:r>
              <a:rPr lang="en-US" dirty="0" smtClean="0"/>
              <a:t> </a:t>
            </a:r>
            <a:r>
              <a:rPr lang="en-US" dirty="0" err="1" smtClean="0"/>
              <a:t>залишився</a:t>
            </a:r>
            <a:r>
              <a:rPr lang="en-US" dirty="0" smtClean="0"/>
              <a:t> </a:t>
            </a:r>
            <a:r>
              <a:rPr lang="en-US" dirty="0" err="1" smtClean="0"/>
              <a:t>сиротою</a:t>
            </a:r>
            <a:r>
              <a:rPr lang="en-US" dirty="0" smtClean="0"/>
              <a:t>. У 14 </a:t>
            </a:r>
            <a:r>
              <a:rPr lang="en-US" dirty="0" err="1" smtClean="0"/>
              <a:t>років</a:t>
            </a:r>
            <a:r>
              <a:rPr lang="en-US" dirty="0" smtClean="0"/>
              <a:t> </a:t>
            </a:r>
            <a:r>
              <a:rPr lang="en-US" dirty="0" err="1" smtClean="0"/>
              <a:t>був</a:t>
            </a:r>
            <a:r>
              <a:rPr lang="en-US" dirty="0" smtClean="0"/>
              <a:t> </a:t>
            </a:r>
            <a:r>
              <a:rPr lang="en-US" dirty="0" err="1" smtClean="0"/>
              <a:t>узятий</a:t>
            </a:r>
            <a:r>
              <a:rPr lang="en-US" dirty="0" smtClean="0"/>
              <a:t> </a:t>
            </a:r>
            <a:r>
              <a:rPr lang="en-US" dirty="0" err="1" smtClean="0"/>
              <a:t>слугою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двору</a:t>
            </a:r>
            <a:r>
              <a:rPr lang="en-US" dirty="0" smtClean="0"/>
              <a:t> </a:t>
            </a:r>
            <a:r>
              <a:rPr lang="en-US" dirty="0" err="1" smtClean="0"/>
              <a:t>поміщика</a:t>
            </a:r>
            <a:r>
              <a:rPr lang="en-US" dirty="0" smtClean="0"/>
              <a:t> </a:t>
            </a:r>
            <a:r>
              <a:rPr lang="en-US" dirty="0" err="1" smtClean="0"/>
              <a:t>Павла</a:t>
            </a:r>
            <a:r>
              <a:rPr lang="en-US" dirty="0" smtClean="0"/>
              <a:t> </a:t>
            </a:r>
            <a:r>
              <a:rPr lang="en-US" dirty="0" err="1" smtClean="0"/>
              <a:t>Енгельгардта</a:t>
            </a:r>
            <a:r>
              <a:rPr lang="en-US" dirty="0" smtClean="0"/>
              <a:t>, з </a:t>
            </a:r>
            <a:r>
              <a:rPr lang="en-US" dirty="0" err="1" smtClean="0"/>
              <a:t>яким</a:t>
            </a:r>
            <a:r>
              <a:rPr lang="en-US" dirty="0" smtClean="0"/>
              <a:t> </a:t>
            </a:r>
            <a:r>
              <a:rPr lang="en-US" dirty="0" err="1" smtClean="0"/>
              <a:t>переїхав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Вільна</a:t>
            </a:r>
            <a:r>
              <a:rPr lang="en-US" dirty="0" smtClean="0"/>
              <a:t>, а </a:t>
            </a:r>
            <a:r>
              <a:rPr lang="en-US" dirty="0" err="1" smtClean="0"/>
              <a:t>потім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Петербурга</a:t>
            </a:r>
            <a:r>
              <a:rPr lang="en-US" dirty="0" smtClean="0"/>
              <a:t>. 1832 </a:t>
            </a:r>
            <a:r>
              <a:rPr lang="en-US" dirty="0" err="1" smtClean="0"/>
              <a:t>року</a:t>
            </a:r>
            <a:r>
              <a:rPr lang="en-US" dirty="0" smtClean="0"/>
              <a:t> </a:t>
            </a:r>
            <a:r>
              <a:rPr lang="en-US" dirty="0" err="1" smtClean="0"/>
              <a:t>відданий</a:t>
            </a:r>
            <a:r>
              <a:rPr lang="en-US" dirty="0" smtClean="0"/>
              <a:t> у </a:t>
            </a:r>
            <a:r>
              <a:rPr lang="en-US" dirty="0" err="1" smtClean="0"/>
              <a:t>науку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художника</a:t>
            </a:r>
            <a:r>
              <a:rPr lang="en-US" dirty="0" smtClean="0"/>
              <a:t> </a:t>
            </a:r>
            <a:r>
              <a:rPr lang="en-US" dirty="0" err="1" smtClean="0"/>
              <a:t>Ширяєва</a:t>
            </a:r>
            <a:r>
              <a:rPr lang="en-US" dirty="0" smtClean="0"/>
              <a:t>.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кілька</a:t>
            </a:r>
            <a:r>
              <a:rPr lang="en-US" dirty="0" smtClean="0"/>
              <a:t> </a:t>
            </a:r>
            <a:r>
              <a:rPr lang="en-US" dirty="0" err="1" smtClean="0"/>
              <a:t>років</a:t>
            </a:r>
            <a:r>
              <a:rPr lang="en-US" dirty="0" smtClean="0"/>
              <a:t> </a:t>
            </a:r>
            <a:r>
              <a:rPr lang="en-US" dirty="0" err="1" smtClean="0"/>
              <a:t>клопотами</a:t>
            </a:r>
            <a:r>
              <a:rPr lang="en-US" dirty="0" smtClean="0"/>
              <a:t> </a:t>
            </a:r>
            <a:r>
              <a:rPr lang="en-US" dirty="0" err="1" smtClean="0"/>
              <a:t>Карла</a:t>
            </a:r>
            <a:r>
              <a:rPr lang="en-US" dirty="0" smtClean="0"/>
              <a:t> </a:t>
            </a:r>
            <a:r>
              <a:rPr lang="en-US" dirty="0" err="1" smtClean="0"/>
              <a:t>Брюллова</a:t>
            </a:r>
            <a:r>
              <a:rPr lang="en-US" dirty="0" smtClean="0"/>
              <a:t>, </a:t>
            </a:r>
            <a:r>
              <a:rPr lang="en-US" dirty="0" err="1" smtClean="0"/>
              <a:t>Василя</a:t>
            </a:r>
            <a:r>
              <a:rPr lang="en-US" dirty="0" smtClean="0"/>
              <a:t> </a:t>
            </a:r>
            <a:r>
              <a:rPr lang="en-US" dirty="0" err="1" smtClean="0"/>
              <a:t>Жуковського</a:t>
            </a:r>
            <a:r>
              <a:rPr lang="en-US" dirty="0" smtClean="0"/>
              <a:t>, </a:t>
            </a:r>
            <a:r>
              <a:rPr lang="en-US" dirty="0" err="1" smtClean="0"/>
              <a:t>Євгена</a:t>
            </a:r>
            <a:r>
              <a:rPr lang="en-US" dirty="0" smtClean="0"/>
              <a:t> </a:t>
            </a:r>
            <a:r>
              <a:rPr lang="en-US" dirty="0" err="1" smtClean="0"/>
              <a:t>Гребінки</a:t>
            </a:r>
            <a:r>
              <a:rPr lang="en-US" dirty="0" smtClean="0"/>
              <a:t>, </a:t>
            </a:r>
            <a:r>
              <a:rPr lang="en-US" dirty="0" err="1" smtClean="0"/>
              <a:t>Івана</a:t>
            </a:r>
            <a:r>
              <a:rPr lang="en-US" dirty="0" smtClean="0"/>
              <a:t> </a:t>
            </a:r>
            <a:r>
              <a:rPr lang="en-US" dirty="0" err="1" smtClean="0"/>
              <a:t>Сошенка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 </a:t>
            </a:r>
            <a:r>
              <a:rPr lang="en-US" dirty="0" err="1" smtClean="0"/>
              <a:t>було</a:t>
            </a:r>
            <a:r>
              <a:rPr lang="en-US" dirty="0" smtClean="0"/>
              <a:t> </a:t>
            </a:r>
            <a:r>
              <a:rPr lang="en-US" dirty="0" err="1" smtClean="0"/>
              <a:t>викуплено</a:t>
            </a:r>
            <a:r>
              <a:rPr lang="en-US" dirty="0" smtClean="0"/>
              <a:t> з </a:t>
            </a:r>
            <a:r>
              <a:rPr lang="en-US" dirty="0" err="1" smtClean="0"/>
              <a:t>кріпацтва</a:t>
            </a:r>
            <a:r>
              <a:rPr lang="en-US" dirty="0" smtClean="0"/>
              <a:t>. </a:t>
            </a:r>
            <a:r>
              <a:rPr lang="en-US" dirty="0" err="1" smtClean="0"/>
              <a:t>Сталося</a:t>
            </a:r>
            <a:r>
              <a:rPr lang="en-US" dirty="0" smtClean="0"/>
              <a:t> </a:t>
            </a:r>
            <a:r>
              <a:rPr lang="en-US" dirty="0" err="1" smtClean="0"/>
              <a:t>це</a:t>
            </a:r>
            <a:r>
              <a:rPr lang="en-US" dirty="0" smtClean="0"/>
              <a:t> 1838 р. </a:t>
            </a:r>
            <a:r>
              <a:rPr lang="en-US" dirty="0" err="1" smtClean="0"/>
              <a:t>Тоді</a:t>
            </a:r>
            <a:r>
              <a:rPr lang="en-US" dirty="0" smtClean="0"/>
              <a:t> ж 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вступив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імператорської</a:t>
            </a:r>
            <a:r>
              <a:rPr lang="en-US" dirty="0" smtClean="0"/>
              <a:t> </a:t>
            </a:r>
            <a:r>
              <a:rPr lang="en-US" dirty="0" err="1" smtClean="0"/>
              <a:t>Академії</a:t>
            </a:r>
            <a:r>
              <a:rPr lang="en-US" dirty="0" smtClean="0"/>
              <a:t> </a:t>
            </a:r>
            <a:r>
              <a:rPr lang="en-US" dirty="0" err="1" smtClean="0"/>
              <a:t>мистецтв</a:t>
            </a:r>
            <a:r>
              <a:rPr lang="en-US" dirty="0" smtClean="0"/>
              <a:t>, </a:t>
            </a:r>
            <a:r>
              <a:rPr lang="en-US" dirty="0" err="1" smtClean="0"/>
              <a:t>де</a:t>
            </a:r>
            <a:r>
              <a:rPr lang="en-US" dirty="0" smtClean="0"/>
              <a:t> </a:t>
            </a:r>
            <a:r>
              <a:rPr lang="en-US" dirty="0" err="1" smtClean="0"/>
              <a:t>здобув</a:t>
            </a:r>
            <a:r>
              <a:rPr lang="en-US" dirty="0" smtClean="0"/>
              <a:t> </a:t>
            </a:r>
            <a:r>
              <a:rPr lang="en-US" dirty="0" err="1" smtClean="0"/>
              <a:t>ґрунтовну</a:t>
            </a:r>
            <a:r>
              <a:rPr lang="en-US" dirty="0" smtClean="0"/>
              <a:t> </a:t>
            </a:r>
            <a:r>
              <a:rPr lang="en-US" dirty="0" err="1" smtClean="0"/>
              <a:t>освіту</a:t>
            </a:r>
            <a:r>
              <a:rPr lang="en-US" dirty="0" smtClean="0"/>
              <a:t>. </a:t>
            </a:r>
            <a:r>
              <a:rPr lang="en-US" dirty="0" err="1" smtClean="0"/>
              <a:t>Перебуваючи</a:t>
            </a:r>
            <a:r>
              <a:rPr lang="en-US" dirty="0" smtClean="0"/>
              <a:t> в </a:t>
            </a:r>
            <a:r>
              <a:rPr lang="en-US" dirty="0" err="1" smtClean="0"/>
              <a:t>Петербурзі</a:t>
            </a:r>
            <a:r>
              <a:rPr lang="en-US" dirty="0" smtClean="0"/>
              <a:t>, </a:t>
            </a:r>
            <a:r>
              <a:rPr lang="en-US" dirty="0" err="1" smtClean="0"/>
              <a:t>почав</a:t>
            </a:r>
            <a:r>
              <a:rPr lang="en-US" dirty="0" smtClean="0"/>
              <a:t> </a:t>
            </a:r>
            <a:r>
              <a:rPr lang="en-US" dirty="0" err="1" smtClean="0"/>
              <a:t>писати</a:t>
            </a:r>
            <a:r>
              <a:rPr lang="en-US" dirty="0" smtClean="0"/>
              <a:t> </a:t>
            </a:r>
            <a:r>
              <a:rPr lang="en-US" dirty="0" err="1" smtClean="0"/>
              <a:t>вірші</a:t>
            </a:r>
            <a:r>
              <a:rPr lang="en-US" dirty="0" smtClean="0"/>
              <a:t>. 1840 </a:t>
            </a:r>
            <a:r>
              <a:rPr lang="en-US" dirty="0" err="1" smtClean="0"/>
              <a:t>року</a:t>
            </a:r>
            <a:r>
              <a:rPr lang="en-US" dirty="0" smtClean="0"/>
              <a:t> </a:t>
            </a:r>
            <a:r>
              <a:rPr lang="en-US" dirty="0" err="1" smtClean="0"/>
              <a:t>вийшла</a:t>
            </a:r>
            <a:r>
              <a:rPr lang="en-US" dirty="0" smtClean="0"/>
              <a:t> </a:t>
            </a:r>
            <a:r>
              <a:rPr lang="en-US" dirty="0" err="1" smtClean="0"/>
              <a:t>друком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збірка</a:t>
            </a:r>
            <a:r>
              <a:rPr lang="en-US" dirty="0" smtClean="0"/>
              <a:t> </a:t>
            </a:r>
            <a:r>
              <a:rPr lang="en-US" dirty="0" err="1" smtClean="0"/>
              <a:t>українських</a:t>
            </a:r>
            <a:r>
              <a:rPr lang="en-US" dirty="0" smtClean="0"/>
              <a:t> </a:t>
            </a:r>
            <a:r>
              <a:rPr lang="en-US" dirty="0" err="1" smtClean="0"/>
              <a:t>поезій</a:t>
            </a:r>
            <a:r>
              <a:rPr lang="en-US" dirty="0" smtClean="0"/>
              <a:t> </a:t>
            </a:r>
            <a:r>
              <a:rPr lang="en-US" dirty="0" err="1" smtClean="0"/>
              <a:t>під</a:t>
            </a:r>
            <a:r>
              <a:rPr lang="en-US" dirty="0" smtClean="0"/>
              <a:t> </a:t>
            </a:r>
            <a:r>
              <a:rPr lang="en-US" dirty="0" err="1" smtClean="0"/>
              <a:t>назвою</a:t>
            </a:r>
            <a:r>
              <a:rPr lang="en-US" dirty="0" smtClean="0"/>
              <a:t> «</a:t>
            </a:r>
            <a:r>
              <a:rPr lang="en-US" dirty="0" err="1" smtClean="0"/>
              <a:t>Кобзар</a:t>
            </a:r>
            <a:r>
              <a:rPr lang="en-US" dirty="0" smtClean="0"/>
              <a:t>», </a:t>
            </a:r>
            <a:r>
              <a:rPr lang="en-US" dirty="0" err="1" smtClean="0"/>
              <a:t>яка</a:t>
            </a:r>
            <a:r>
              <a:rPr lang="en-US" dirty="0" smtClean="0"/>
              <a:t> </a:t>
            </a:r>
            <a:r>
              <a:rPr lang="en-US" dirty="0" err="1" smtClean="0"/>
              <a:t>принесла</a:t>
            </a:r>
            <a:r>
              <a:rPr lang="en-US" dirty="0" smtClean="0"/>
              <a:t> </a:t>
            </a:r>
            <a:r>
              <a:rPr lang="en-US" dirty="0" err="1" smtClean="0"/>
              <a:t>йому</a:t>
            </a:r>
            <a:r>
              <a:rPr lang="en-US" dirty="0" smtClean="0"/>
              <a:t> </a:t>
            </a:r>
            <a:r>
              <a:rPr lang="en-US" dirty="0" err="1" smtClean="0"/>
              <a:t>всенародне</a:t>
            </a:r>
            <a:r>
              <a:rPr lang="en-US" dirty="0" smtClean="0"/>
              <a:t> </a:t>
            </a:r>
            <a:r>
              <a:rPr lang="en-US" dirty="0" err="1" smtClean="0"/>
              <a:t>визнання</a:t>
            </a:r>
            <a:r>
              <a:rPr lang="en-US" dirty="0" smtClean="0"/>
              <a:t>. З </a:t>
            </a:r>
            <a:r>
              <a:rPr lang="en-US" dirty="0" err="1" smtClean="0"/>
              <a:t>цього</a:t>
            </a:r>
            <a:r>
              <a:rPr lang="en-US" dirty="0" smtClean="0"/>
              <a:t> ж </a:t>
            </a:r>
            <a:r>
              <a:rPr lang="en-US" dirty="0" err="1" smtClean="0"/>
              <a:t>часу</a:t>
            </a:r>
            <a:r>
              <a:rPr lang="en-US" dirty="0" smtClean="0"/>
              <a:t> 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став</a:t>
            </a:r>
            <a:r>
              <a:rPr lang="en-US" dirty="0" smtClean="0"/>
              <a:t> </a:t>
            </a:r>
            <a:r>
              <a:rPr lang="en-US" dirty="0" err="1" smtClean="0"/>
              <a:t>об'єктом</a:t>
            </a:r>
            <a:r>
              <a:rPr lang="en-US" dirty="0" smtClean="0"/>
              <a:t> </a:t>
            </a:r>
            <a:r>
              <a:rPr lang="en-US" dirty="0" err="1" smtClean="0"/>
              <a:t>постійних</a:t>
            </a:r>
            <a:r>
              <a:rPr lang="en-US" dirty="0" smtClean="0"/>
              <a:t> </a:t>
            </a:r>
            <a:r>
              <a:rPr lang="en-US" dirty="0" err="1" smtClean="0"/>
              <a:t>нападок</a:t>
            </a:r>
            <a:r>
              <a:rPr lang="en-US" dirty="0" smtClean="0"/>
              <a:t> </a:t>
            </a:r>
            <a:r>
              <a:rPr lang="en-US" dirty="0" err="1" smtClean="0"/>
              <a:t>російських</a:t>
            </a:r>
            <a:r>
              <a:rPr lang="en-US" dirty="0" smtClean="0"/>
              <a:t> </a:t>
            </a:r>
            <a:r>
              <a:rPr lang="en-US" dirty="0" err="1" smtClean="0"/>
              <a:t>великодержавно-шовіністичних</a:t>
            </a:r>
            <a:r>
              <a:rPr lang="en-US" dirty="0" smtClean="0"/>
              <a:t> </a:t>
            </a:r>
            <a:r>
              <a:rPr lang="en-US" dirty="0" err="1" smtClean="0"/>
              <a:t>кіл</a:t>
            </a:r>
            <a:r>
              <a:rPr lang="en-US" dirty="0" smtClean="0"/>
              <a:t>, а </a:t>
            </a:r>
            <a:r>
              <a:rPr lang="en-US" dirty="0" err="1" smtClean="0"/>
              <a:t>почин</a:t>
            </a:r>
            <a:r>
              <a:rPr lang="en-US" dirty="0" smtClean="0"/>
              <a:t> у </a:t>
            </a:r>
            <a:r>
              <a:rPr lang="en-US" dirty="0" err="1" smtClean="0"/>
              <a:t>цій</a:t>
            </a:r>
            <a:r>
              <a:rPr lang="en-US" dirty="0" smtClean="0"/>
              <a:t> </a:t>
            </a:r>
            <a:r>
              <a:rPr lang="en-US" dirty="0" err="1" smtClean="0"/>
              <a:t>брудній</a:t>
            </a:r>
            <a:r>
              <a:rPr lang="en-US" dirty="0" smtClean="0"/>
              <a:t> </a:t>
            </a:r>
            <a:r>
              <a:rPr lang="en-US" dirty="0" err="1" smtClean="0"/>
              <a:t>справі</a:t>
            </a:r>
            <a:r>
              <a:rPr lang="en-US" dirty="0" smtClean="0"/>
              <a:t> </a:t>
            </a:r>
            <a:r>
              <a:rPr lang="en-US" dirty="0" err="1" smtClean="0"/>
              <a:t>належить</a:t>
            </a:r>
            <a:r>
              <a:rPr lang="en-US" dirty="0" smtClean="0"/>
              <a:t> «</a:t>
            </a:r>
            <a:r>
              <a:rPr lang="en-US" dirty="0" err="1" smtClean="0"/>
              <a:t>демократу</a:t>
            </a:r>
            <a:r>
              <a:rPr lang="en-US" dirty="0" smtClean="0"/>
              <a:t>» </a:t>
            </a:r>
            <a:r>
              <a:rPr lang="en-US" dirty="0" err="1" smtClean="0"/>
              <a:t>Віссаріону</a:t>
            </a:r>
            <a:r>
              <a:rPr lang="en-US" dirty="0" smtClean="0"/>
              <a:t> </a:t>
            </a:r>
            <a:r>
              <a:rPr lang="en-US" dirty="0" err="1" smtClean="0"/>
              <a:t>Бєлінському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70916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закінченні</a:t>
            </a:r>
            <a:r>
              <a:rPr lang="en-US" dirty="0" smtClean="0"/>
              <a:t> </a:t>
            </a:r>
            <a:r>
              <a:rPr lang="en-US" dirty="0" err="1" smtClean="0"/>
              <a:t>Академії</a:t>
            </a:r>
            <a:r>
              <a:rPr lang="en-US" dirty="0" smtClean="0"/>
              <a:t> 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приїхав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Києва</a:t>
            </a:r>
            <a:r>
              <a:rPr lang="en-US" dirty="0" smtClean="0"/>
              <a:t>. </a:t>
            </a:r>
            <a:r>
              <a:rPr lang="en-US" dirty="0" err="1" smtClean="0"/>
              <a:t>Тут</a:t>
            </a:r>
            <a:r>
              <a:rPr lang="en-US" dirty="0" smtClean="0"/>
              <a:t>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познайомився</a:t>
            </a:r>
            <a:r>
              <a:rPr lang="en-US" dirty="0" smtClean="0"/>
              <a:t> з </a:t>
            </a:r>
            <a:r>
              <a:rPr lang="en-US" dirty="0" err="1" smtClean="0"/>
              <a:t>провідними</a:t>
            </a:r>
            <a:r>
              <a:rPr lang="en-US" dirty="0" smtClean="0"/>
              <a:t> </a:t>
            </a:r>
            <a:r>
              <a:rPr lang="en-US" dirty="0" err="1" smtClean="0"/>
              <a:t>українськими</a:t>
            </a:r>
            <a:r>
              <a:rPr lang="en-US" dirty="0" smtClean="0"/>
              <a:t> </a:t>
            </a:r>
            <a:r>
              <a:rPr lang="en-US" dirty="0" err="1" smtClean="0"/>
              <a:t>інтелектуалами</a:t>
            </a:r>
            <a:r>
              <a:rPr lang="en-US" dirty="0" smtClean="0"/>
              <a:t> М. </a:t>
            </a:r>
            <a:r>
              <a:rPr lang="en-US" dirty="0" err="1" smtClean="0"/>
              <a:t>Максимовичем</a:t>
            </a:r>
            <a:r>
              <a:rPr lang="en-US" dirty="0" smtClean="0"/>
              <a:t>, П. </a:t>
            </a:r>
            <a:r>
              <a:rPr lang="en-US" dirty="0" err="1" smtClean="0"/>
              <a:t>Кулішем</a:t>
            </a:r>
            <a:r>
              <a:rPr lang="en-US" dirty="0" smtClean="0"/>
              <a:t>, М. </a:t>
            </a:r>
            <a:r>
              <a:rPr lang="en-US" dirty="0" err="1" smtClean="0"/>
              <a:t>Костомаровим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ін</a:t>
            </a:r>
            <a:r>
              <a:rPr lang="en-US" dirty="0" smtClean="0"/>
              <a:t>. </a:t>
            </a:r>
            <a:r>
              <a:rPr lang="en-US" dirty="0" err="1" smtClean="0"/>
              <a:t>Обіймаючи</a:t>
            </a:r>
            <a:r>
              <a:rPr lang="en-US" dirty="0" smtClean="0"/>
              <a:t> </a:t>
            </a:r>
            <a:r>
              <a:rPr lang="en-US" dirty="0" err="1" smtClean="0"/>
              <a:t>протягом</a:t>
            </a:r>
            <a:r>
              <a:rPr lang="en-US" dirty="0" smtClean="0"/>
              <a:t> 1845—1846 pp. </a:t>
            </a:r>
            <a:r>
              <a:rPr lang="en-US" dirty="0" err="1" smtClean="0"/>
              <a:t>посаду</a:t>
            </a:r>
            <a:r>
              <a:rPr lang="en-US" dirty="0" smtClean="0"/>
              <a:t> </a:t>
            </a:r>
            <a:r>
              <a:rPr lang="en-US" dirty="0" err="1" smtClean="0"/>
              <a:t>члена</a:t>
            </a:r>
            <a:r>
              <a:rPr lang="en-US" dirty="0" smtClean="0"/>
              <a:t> </a:t>
            </a:r>
            <a:r>
              <a:rPr lang="en-US" dirty="0" err="1" smtClean="0"/>
              <a:t>Київської</a:t>
            </a:r>
            <a:r>
              <a:rPr lang="en-US" dirty="0" smtClean="0"/>
              <a:t> </a:t>
            </a:r>
            <a:r>
              <a:rPr lang="en-US" dirty="0" err="1" smtClean="0"/>
              <a:t>археографічної</a:t>
            </a:r>
            <a:r>
              <a:rPr lang="en-US" dirty="0" smtClean="0"/>
              <a:t> </a:t>
            </a:r>
            <a:r>
              <a:rPr lang="en-US" dirty="0" err="1" smtClean="0"/>
              <a:t>комісії</a:t>
            </a:r>
            <a:r>
              <a:rPr lang="en-US" dirty="0" smtClean="0"/>
              <a:t>, </a:t>
            </a:r>
            <a:r>
              <a:rPr lang="en-US" dirty="0" err="1" smtClean="0"/>
              <a:t>їздив</a:t>
            </a:r>
            <a:r>
              <a:rPr lang="en-US" dirty="0" smtClean="0"/>
              <a:t> </a:t>
            </a:r>
            <a:r>
              <a:rPr lang="en-US" dirty="0" err="1" smtClean="0"/>
              <a:t>Україною</a:t>
            </a:r>
            <a:r>
              <a:rPr lang="en-US" dirty="0" smtClean="0"/>
              <a:t> (</a:t>
            </a:r>
            <a:r>
              <a:rPr lang="en-US" dirty="0" err="1" smtClean="0"/>
              <a:t>Київщина</a:t>
            </a:r>
            <a:r>
              <a:rPr lang="en-US" dirty="0" smtClean="0"/>
              <a:t>, </a:t>
            </a:r>
            <a:r>
              <a:rPr lang="en-US" dirty="0" err="1" smtClean="0"/>
              <a:t>Полтавщина</a:t>
            </a:r>
            <a:r>
              <a:rPr lang="en-US" dirty="0" smtClean="0"/>
              <a:t>, </a:t>
            </a:r>
            <a:r>
              <a:rPr lang="en-US" dirty="0" err="1" smtClean="0"/>
              <a:t>Волинь</a:t>
            </a:r>
            <a:r>
              <a:rPr lang="en-US" dirty="0" smtClean="0"/>
              <a:t>, </a:t>
            </a:r>
            <a:r>
              <a:rPr lang="en-US" dirty="0" err="1" smtClean="0"/>
              <a:t>Поділля</a:t>
            </a:r>
            <a:r>
              <a:rPr lang="en-US" dirty="0" smtClean="0"/>
              <a:t>), </a:t>
            </a:r>
            <a:r>
              <a:rPr lang="en-US" dirty="0" err="1" smtClean="0"/>
              <a:t>збирав</a:t>
            </a:r>
            <a:r>
              <a:rPr lang="en-US" dirty="0" smtClean="0"/>
              <a:t> </a:t>
            </a:r>
            <a:r>
              <a:rPr lang="en-US" dirty="0" err="1" smtClean="0"/>
              <a:t>етнографічні</a:t>
            </a:r>
            <a:r>
              <a:rPr lang="en-US" dirty="0" smtClean="0"/>
              <a:t> </a:t>
            </a:r>
            <a:r>
              <a:rPr lang="en-US" dirty="0" err="1" smtClean="0"/>
              <a:t>матеріали</a:t>
            </a:r>
            <a:r>
              <a:rPr lang="en-US" dirty="0" smtClean="0"/>
              <a:t>, </a:t>
            </a:r>
            <a:r>
              <a:rPr lang="en-US" dirty="0" err="1" smtClean="0"/>
              <a:t>історичні</a:t>
            </a:r>
            <a:r>
              <a:rPr lang="en-US" dirty="0" smtClean="0"/>
              <a:t> </a:t>
            </a:r>
            <a:r>
              <a:rPr lang="en-US" dirty="0" err="1" smtClean="0"/>
              <a:t>документи</a:t>
            </a:r>
            <a:r>
              <a:rPr lang="en-US" dirty="0" smtClean="0"/>
              <a:t>, </a:t>
            </a:r>
            <a:r>
              <a:rPr lang="en-US" dirty="0" err="1" smtClean="0"/>
              <a:t>змальовував</a:t>
            </a:r>
            <a:r>
              <a:rPr lang="en-US" dirty="0" smtClean="0"/>
              <a:t> </a:t>
            </a:r>
            <a:r>
              <a:rPr lang="en-US" dirty="0" err="1" smtClean="0"/>
              <a:t>архітектурні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археологічні</a:t>
            </a:r>
            <a:r>
              <a:rPr lang="en-US" dirty="0" smtClean="0"/>
              <a:t> </a:t>
            </a:r>
            <a:r>
              <a:rPr lang="en-US" dirty="0" err="1" smtClean="0"/>
              <a:t>пам'ятки</a:t>
            </a:r>
            <a:r>
              <a:rPr lang="en-US" dirty="0" smtClean="0"/>
              <a:t> (</a:t>
            </a:r>
            <a:r>
              <a:rPr lang="en-US" dirty="0" err="1" smtClean="0"/>
              <a:t>ці</a:t>
            </a:r>
            <a:r>
              <a:rPr lang="en-US" dirty="0" smtClean="0"/>
              <a:t> </a:t>
            </a:r>
            <a:r>
              <a:rPr lang="en-US" dirty="0" err="1" smtClean="0"/>
              <a:t>замальовки</a:t>
            </a:r>
            <a:r>
              <a:rPr lang="en-US" dirty="0" smtClean="0"/>
              <a:t> </a:t>
            </a:r>
            <a:r>
              <a:rPr lang="en-US" dirty="0" err="1" smtClean="0"/>
              <a:t>стали</a:t>
            </a:r>
            <a:r>
              <a:rPr lang="en-US" dirty="0" smtClean="0"/>
              <a:t> </a:t>
            </a:r>
            <a:r>
              <a:rPr lang="en-US" dirty="0" err="1" smtClean="0"/>
              <a:t>основою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художньої</a:t>
            </a:r>
            <a:r>
              <a:rPr lang="en-US" dirty="0" smtClean="0"/>
              <a:t> </a:t>
            </a:r>
            <a:r>
              <a:rPr lang="en-US" dirty="0" err="1" smtClean="0"/>
              <a:t>серії</a:t>
            </a:r>
            <a:r>
              <a:rPr lang="en-US" dirty="0" smtClean="0"/>
              <a:t> «</a:t>
            </a:r>
            <a:r>
              <a:rPr lang="en-US" dirty="0" err="1" smtClean="0"/>
              <a:t>Живописна</a:t>
            </a:r>
            <a:r>
              <a:rPr lang="en-US" dirty="0" smtClean="0"/>
              <a:t> </a:t>
            </a:r>
            <a:r>
              <a:rPr lang="en-US" dirty="0" err="1" smtClean="0"/>
              <a:t>Україна</a:t>
            </a:r>
            <a:r>
              <a:rPr lang="en-US" dirty="0" smtClean="0"/>
              <a:t>»). 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тут</a:t>
            </a:r>
            <a:r>
              <a:rPr lang="en-US" dirty="0" smtClean="0"/>
              <a:t> і в </a:t>
            </a:r>
            <a:r>
              <a:rPr lang="en-US" dirty="0" err="1" smtClean="0"/>
              <a:t>інших</a:t>
            </a:r>
            <a:r>
              <a:rPr lang="en-US" dirty="0" smtClean="0"/>
              <a:t> </a:t>
            </a:r>
            <a:r>
              <a:rPr lang="en-US" dirty="0" err="1" smtClean="0"/>
              <a:t>творах</a:t>
            </a:r>
            <a:r>
              <a:rPr lang="en-US" dirty="0" smtClean="0"/>
              <a:t> </a:t>
            </a:r>
            <a:r>
              <a:rPr lang="en-US" dirty="0" err="1" smtClean="0"/>
              <a:t>зарекомендував</a:t>
            </a:r>
            <a:r>
              <a:rPr lang="en-US" dirty="0" smtClean="0"/>
              <a:t> </a:t>
            </a:r>
            <a:r>
              <a:rPr lang="en-US" dirty="0" err="1" smtClean="0"/>
              <a:t>себе</a:t>
            </a:r>
            <a:r>
              <a:rPr lang="en-US" dirty="0" smtClean="0"/>
              <a:t>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майстер</a:t>
            </a:r>
            <a:r>
              <a:rPr lang="en-US" dirty="0" smtClean="0"/>
              <a:t> </a:t>
            </a:r>
            <a:r>
              <a:rPr lang="en-US" dirty="0" err="1" smtClean="0"/>
              <a:t>українського</a:t>
            </a:r>
            <a:r>
              <a:rPr lang="en-US" dirty="0" smtClean="0"/>
              <a:t> </a:t>
            </a:r>
            <a:r>
              <a:rPr lang="en-US" dirty="0" err="1" smtClean="0"/>
              <a:t>образотворчого</a:t>
            </a:r>
            <a:r>
              <a:rPr lang="en-US" dirty="0" smtClean="0"/>
              <a:t> </a:t>
            </a:r>
            <a:r>
              <a:rPr lang="en-US" dirty="0" err="1" smtClean="0"/>
              <a:t>мистецтва</a:t>
            </a:r>
            <a:r>
              <a:rPr lang="en-US" dirty="0" smtClean="0"/>
              <a:t>. </a:t>
            </a:r>
            <a:r>
              <a:rPr lang="en-US" dirty="0" err="1" smtClean="0"/>
              <a:t>Страшні</a:t>
            </a:r>
            <a:r>
              <a:rPr lang="en-US" dirty="0" smtClean="0"/>
              <a:t> </a:t>
            </a:r>
            <a:r>
              <a:rPr lang="en-US" dirty="0" err="1" smtClean="0"/>
              <a:t>картини</a:t>
            </a:r>
            <a:r>
              <a:rPr lang="en-US" dirty="0" smtClean="0"/>
              <a:t> </a:t>
            </a:r>
            <a:r>
              <a:rPr lang="en-US" dirty="0" err="1" smtClean="0"/>
              <a:t>національного</a:t>
            </a:r>
            <a:r>
              <a:rPr lang="en-US" dirty="0" smtClean="0"/>
              <a:t> й </a:t>
            </a:r>
            <a:r>
              <a:rPr lang="en-US" dirty="0" err="1" smtClean="0"/>
              <a:t>соціального</a:t>
            </a:r>
            <a:r>
              <a:rPr lang="en-US" dirty="0" smtClean="0"/>
              <a:t> </a:t>
            </a:r>
            <a:r>
              <a:rPr lang="en-US" dirty="0" err="1" smtClean="0"/>
              <a:t>гніту</a:t>
            </a:r>
            <a:r>
              <a:rPr lang="en-US" dirty="0" smtClean="0"/>
              <a:t> </a:t>
            </a:r>
            <a:r>
              <a:rPr lang="en-US" dirty="0" err="1" smtClean="0"/>
              <a:t>пробудили</a:t>
            </a:r>
            <a:r>
              <a:rPr lang="en-US" dirty="0" smtClean="0"/>
              <a:t> </a:t>
            </a:r>
            <a:r>
              <a:rPr lang="en-US" dirty="0" err="1" smtClean="0"/>
              <a:t>гострий</a:t>
            </a:r>
            <a:r>
              <a:rPr lang="en-US" dirty="0" smtClean="0"/>
              <a:t> </a:t>
            </a:r>
            <a:r>
              <a:rPr lang="en-US" dirty="0" err="1" smtClean="0"/>
              <a:t>протест</a:t>
            </a:r>
            <a:r>
              <a:rPr lang="en-US" dirty="0" smtClean="0"/>
              <a:t> </a:t>
            </a:r>
            <a:r>
              <a:rPr lang="en-US" dirty="0" err="1" smtClean="0"/>
              <a:t>поета</a:t>
            </a:r>
            <a:r>
              <a:rPr lang="en-US" dirty="0" smtClean="0"/>
              <a:t> </a:t>
            </a:r>
            <a:r>
              <a:rPr lang="en-US" dirty="0" err="1" smtClean="0"/>
              <a:t>проти</a:t>
            </a:r>
            <a:r>
              <a:rPr lang="en-US" dirty="0" smtClean="0"/>
              <a:t> </a:t>
            </a:r>
            <a:r>
              <a:rPr lang="en-US" dirty="0" err="1" smtClean="0"/>
              <a:t>російського</a:t>
            </a:r>
            <a:r>
              <a:rPr lang="en-US" dirty="0" smtClean="0"/>
              <a:t> </a:t>
            </a:r>
            <a:r>
              <a:rPr lang="en-US" dirty="0" err="1" smtClean="0"/>
              <a:t>панування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кріпосництва</a:t>
            </a:r>
            <a:r>
              <a:rPr lang="en-US" dirty="0" smtClean="0"/>
              <a:t>. </a:t>
            </a:r>
            <a:r>
              <a:rPr lang="en-US" dirty="0" err="1" smtClean="0"/>
              <a:t>Національно-визвольними</a:t>
            </a:r>
            <a:r>
              <a:rPr lang="en-US" dirty="0" smtClean="0"/>
              <a:t> </a:t>
            </a:r>
            <a:r>
              <a:rPr lang="en-US" dirty="0" err="1" smtClean="0"/>
              <a:t>мотивами</a:t>
            </a:r>
            <a:r>
              <a:rPr lang="en-US" dirty="0" smtClean="0"/>
              <a:t> </a:t>
            </a:r>
            <a:r>
              <a:rPr lang="en-US" dirty="0" err="1" smtClean="0"/>
              <a:t>просякнуті</a:t>
            </a:r>
            <a:r>
              <a:rPr lang="en-US" dirty="0" smtClean="0"/>
              <a:t> </a:t>
            </a:r>
            <a:r>
              <a:rPr lang="en-US" dirty="0" err="1" smtClean="0"/>
              <a:t>поезії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увійшли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збірки</a:t>
            </a:r>
            <a:r>
              <a:rPr lang="en-US" dirty="0" smtClean="0"/>
              <a:t> «</a:t>
            </a:r>
            <a:r>
              <a:rPr lang="en-US" dirty="0" err="1" smtClean="0"/>
              <a:t>Три</a:t>
            </a:r>
            <a:r>
              <a:rPr lang="en-US" dirty="0" smtClean="0"/>
              <a:t> </a:t>
            </a:r>
            <a:r>
              <a:rPr lang="en-US" dirty="0" err="1" smtClean="0"/>
              <a:t>літа</a:t>
            </a:r>
            <a:r>
              <a:rPr lang="en-US" dirty="0" smtClean="0"/>
              <a:t>».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Місце </a:t>
            </a:r>
            <a:r>
              <a:rPr lang="uk-UA" dirty="0" smtClean="0"/>
              <a:t>Шевченка в </a:t>
            </a:r>
            <a:r>
              <a:rPr lang="uk-UA" dirty="0" smtClean="0"/>
              <a:t>Українському Національному Відродженні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Великою</a:t>
            </a:r>
            <a:r>
              <a:rPr lang="en-US" dirty="0" smtClean="0"/>
              <a:t> </a:t>
            </a:r>
            <a:r>
              <a:rPr lang="en-US" dirty="0" err="1" smtClean="0"/>
              <a:t>заслугою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 </a:t>
            </a:r>
            <a:r>
              <a:rPr lang="en-US" dirty="0" err="1" smtClean="0"/>
              <a:t>було</a:t>
            </a:r>
            <a:r>
              <a:rPr lang="en-US" dirty="0" smtClean="0"/>
              <a:t> </a:t>
            </a:r>
            <a:r>
              <a:rPr lang="en-US" dirty="0" err="1" smtClean="0"/>
              <a:t>те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творчість</a:t>
            </a:r>
            <a:r>
              <a:rPr lang="en-US" dirty="0" smtClean="0"/>
              <a:t> </a:t>
            </a:r>
            <a:r>
              <a:rPr lang="en-US" dirty="0" err="1" smtClean="0"/>
              <a:t>сприяла</a:t>
            </a:r>
            <a:r>
              <a:rPr lang="en-US" dirty="0" smtClean="0"/>
              <a:t> </a:t>
            </a:r>
            <a:r>
              <a:rPr lang="en-US" dirty="0" err="1" smtClean="0"/>
              <a:t>згуртуванню</a:t>
            </a:r>
            <a:r>
              <a:rPr lang="en-US" dirty="0" smtClean="0"/>
              <a:t> </a:t>
            </a:r>
            <a:r>
              <a:rPr lang="en-US" dirty="0" err="1" smtClean="0"/>
              <a:t>українського</a:t>
            </a:r>
            <a:r>
              <a:rPr lang="en-US" dirty="0" smtClean="0"/>
              <a:t> </a:t>
            </a:r>
            <a:r>
              <a:rPr lang="en-US" dirty="0" err="1" smtClean="0"/>
              <a:t>народу</a:t>
            </a:r>
            <a:r>
              <a:rPr lang="en-US" dirty="0" smtClean="0"/>
              <a:t>. </a:t>
            </a:r>
            <a:r>
              <a:rPr lang="en-US" dirty="0" err="1" smtClean="0"/>
              <a:t>Ненависть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соціальної</a:t>
            </a:r>
            <a:r>
              <a:rPr lang="en-US" dirty="0" smtClean="0"/>
              <a:t> </a:t>
            </a:r>
            <a:r>
              <a:rPr lang="en-US" dirty="0" err="1" smtClean="0"/>
              <a:t>несправедливості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вболівання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волю</a:t>
            </a:r>
            <a:r>
              <a:rPr lang="en-US" dirty="0" smtClean="0"/>
              <a:t> і </a:t>
            </a:r>
            <a:r>
              <a:rPr lang="en-US" dirty="0" err="1" smtClean="0"/>
              <a:t>гідність</a:t>
            </a:r>
            <a:r>
              <a:rPr lang="en-US" dirty="0" smtClean="0"/>
              <a:t> </a:t>
            </a:r>
            <a:r>
              <a:rPr lang="en-US" dirty="0" err="1" smtClean="0"/>
              <a:t>простої</a:t>
            </a:r>
            <a:r>
              <a:rPr lang="en-US" dirty="0" smtClean="0"/>
              <a:t> </a:t>
            </a:r>
            <a:r>
              <a:rPr lang="en-US" dirty="0" err="1" smtClean="0"/>
              <a:t>людини</a:t>
            </a:r>
            <a:r>
              <a:rPr lang="en-US" dirty="0" smtClean="0"/>
              <a:t> </a:t>
            </a:r>
            <a:r>
              <a:rPr lang="en-US" dirty="0" err="1" smtClean="0"/>
              <a:t>виводилася</a:t>
            </a:r>
            <a:r>
              <a:rPr lang="en-US" dirty="0" smtClean="0"/>
              <a:t> з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селянського</a:t>
            </a:r>
            <a:r>
              <a:rPr lang="en-US" dirty="0" smtClean="0"/>
              <a:t> </a:t>
            </a:r>
            <a:r>
              <a:rPr lang="en-US" dirty="0" err="1" smtClean="0"/>
              <a:t>походження</a:t>
            </a:r>
            <a:r>
              <a:rPr lang="en-US" dirty="0" smtClean="0"/>
              <a:t>, </a:t>
            </a:r>
            <a:r>
              <a:rPr lang="en-US" dirty="0" err="1" smtClean="0"/>
              <a:t>але</a:t>
            </a:r>
            <a:r>
              <a:rPr lang="en-US" dirty="0" smtClean="0"/>
              <a:t> </a:t>
            </a:r>
            <a:r>
              <a:rPr lang="en-US" dirty="0" err="1" smtClean="0"/>
              <a:t>своїм</a:t>
            </a:r>
            <a:r>
              <a:rPr lang="en-US" dirty="0" smtClean="0"/>
              <a:t> </a:t>
            </a:r>
            <a:r>
              <a:rPr lang="en-US" dirty="0" err="1" smtClean="0"/>
              <a:t>інтелектуальним</a:t>
            </a:r>
            <a:r>
              <a:rPr lang="en-US" dirty="0" smtClean="0"/>
              <a:t> </a:t>
            </a:r>
            <a:r>
              <a:rPr lang="en-US" dirty="0" err="1" smtClean="0"/>
              <a:t>зростанням</a:t>
            </a:r>
            <a:r>
              <a:rPr lang="en-US" dirty="0" smtClean="0"/>
              <a:t>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завдячував</a:t>
            </a:r>
            <a:r>
              <a:rPr lang="en-US" dirty="0" smtClean="0"/>
              <a:t> </a:t>
            </a:r>
            <a:r>
              <a:rPr lang="en-US" dirty="0" err="1" smtClean="0"/>
              <a:t>впливам</a:t>
            </a:r>
            <a:r>
              <a:rPr lang="en-US" dirty="0" smtClean="0"/>
              <a:t> </a:t>
            </a:r>
            <a:r>
              <a:rPr lang="en-US" dirty="0" err="1" smtClean="0"/>
              <a:t>українського</a:t>
            </a:r>
            <a:r>
              <a:rPr lang="en-US" dirty="0" smtClean="0"/>
              <a:t> </a:t>
            </a:r>
            <a:r>
              <a:rPr lang="en-US" dirty="0" err="1" smtClean="0"/>
              <a:t>дворянства</a:t>
            </a:r>
            <a:r>
              <a:rPr lang="en-US" dirty="0" smtClean="0"/>
              <a:t>. </a:t>
            </a:r>
            <a:r>
              <a:rPr lang="en-US" dirty="0" err="1" smtClean="0"/>
              <a:t>Кожна</a:t>
            </a:r>
            <a:r>
              <a:rPr lang="en-US" dirty="0" smtClean="0"/>
              <a:t> з </a:t>
            </a:r>
            <a:r>
              <a:rPr lang="en-US" dirty="0" err="1" smtClean="0"/>
              <a:t>верств</a:t>
            </a:r>
            <a:r>
              <a:rPr lang="en-US" dirty="0" smtClean="0"/>
              <a:t> </a:t>
            </a:r>
            <a:r>
              <a:rPr lang="en-US" dirty="0" err="1" smtClean="0"/>
              <a:t>українського</a:t>
            </a:r>
            <a:r>
              <a:rPr lang="en-US" dirty="0" smtClean="0"/>
              <a:t> </a:t>
            </a:r>
            <a:r>
              <a:rPr lang="en-US" dirty="0" err="1" smtClean="0"/>
              <a:t>суспільства</a:t>
            </a:r>
            <a:r>
              <a:rPr lang="en-US" dirty="0" smtClean="0"/>
              <a:t> </a:t>
            </a:r>
            <a:r>
              <a:rPr lang="en-US" dirty="0" err="1" smtClean="0"/>
              <a:t>знаходила</a:t>
            </a:r>
            <a:r>
              <a:rPr lang="en-US" dirty="0" smtClean="0"/>
              <a:t> в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поезії</a:t>
            </a:r>
            <a:r>
              <a:rPr lang="en-US" dirty="0" smtClean="0"/>
              <a:t> </a:t>
            </a:r>
            <a:r>
              <a:rPr lang="en-US" dirty="0" err="1" smtClean="0"/>
              <a:t>відображення</a:t>
            </a:r>
            <a:r>
              <a:rPr lang="en-US" dirty="0" smtClean="0"/>
              <a:t> </a:t>
            </a:r>
            <a:r>
              <a:rPr lang="en-US" dirty="0" err="1" smtClean="0"/>
              <a:t>своїх</a:t>
            </a:r>
            <a:r>
              <a:rPr lang="en-US" dirty="0" smtClean="0"/>
              <a:t> </a:t>
            </a:r>
            <a:r>
              <a:rPr lang="en-US" dirty="0" err="1" smtClean="0"/>
              <a:t>інтересів</a:t>
            </a:r>
            <a:r>
              <a:rPr lang="en-US" dirty="0" smtClean="0"/>
              <a:t>. </a:t>
            </a:r>
            <a:r>
              <a:rPr lang="en-US" dirty="0" err="1" smtClean="0"/>
              <a:t>Відтак</a:t>
            </a:r>
            <a:r>
              <a:rPr lang="en-US" dirty="0" smtClean="0"/>
              <a:t> </a:t>
            </a:r>
            <a:r>
              <a:rPr lang="en-US" dirty="0" err="1" smtClean="0"/>
              <a:t>Шевченків</a:t>
            </a:r>
            <a:r>
              <a:rPr lang="en-US" dirty="0" smtClean="0"/>
              <a:t> </a:t>
            </a:r>
            <a:r>
              <a:rPr lang="en-US" dirty="0" err="1" smtClean="0"/>
              <a:t>ідеал</a:t>
            </a:r>
            <a:r>
              <a:rPr lang="en-US" dirty="0" smtClean="0"/>
              <a:t> </a:t>
            </a:r>
            <a:r>
              <a:rPr lang="en-US" dirty="0" err="1" smtClean="0"/>
              <a:t>національного</a:t>
            </a:r>
            <a:r>
              <a:rPr lang="en-US" dirty="0" smtClean="0"/>
              <a:t> й </a:t>
            </a:r>
            <a:r>
              <a:rPr lang="en-US" dirty="0" err="1" smtClean="0"/>
              <a:t>соціального</a:t>
            </a:r>
            <a:r>
              <a:rPr lang="en-US" dirty="0" smtClean="0"/>
              <a:t> </a:t>
            </a:r>
            <a:r>
              <a:rPr lang="en-US" dirty="0" err="1" smtClean="0"/>
              <a:t>визволення</a:t>
            </a:r>
            <a:r>
              <a:rPr lang="en-US" dirty="0" smtClean="0"/>
              <a:t> </a:t>
            </a:r>
            <a:r>
              <a:rPr lang="en-US" dirty="0" err="1" smtClean="0"/>
              <a:t>ґрунтувався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ненависті</a:t>
            </a:r>
            <a:r>
              <a:rPr lang="en-US" dirty="0" smtClean="0"/>
              <a:t> й </a:t>
            </a:r>
            <a:r>
              <a:rPr lang="en-US" dirty="0" err="1" smtClean="0"/>
              <a:t>протистоянні</a:t>
            </a:r>
            <a:r>
              <a:rPr lang="en-US" dirty="0" smtClean="0"/>
              <a:t>, а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одвічних</a:t>
            </a:r>
            <a:r>
              <a:rPr lang="en-US" dirty="0" smtClean="0"/>
              <a:t> </a:t>
            </a:r>
            <a:r>
              <a:rPr lang="en-US" dirty="0" err="1" smtClean="0"/>
              <a:t>загальнолюдських</a:t>
            </a:r>
            <a:r>
              <a:rPr lang="en-US" dirty="0" smtClean="0"/>
              <a:t> </a:t>
            </a:r>
            <a:r>
              <a:rPr lang="en-US" dirty="0" err="1" smtClean="0"/>
              <a:t>цінностях</a:t>
            </a:r>
            <a:r>
              <a:rPr lang="en-US" dirty="0" smtClean="0"/>
              <a:t> </a:t>
            </a:r>
            <a:r>
              <a:rPr lang="en-US" dirty="0" err="1" smtClean="0"/>
              <a:t>добра</a:t>
            </a:r>
            <a:r>
              <a:rPr lang="en-US" dirty="0" smtClean="0"/>
              <a:t>, </a:t>
            </a:r>
            <a:r>
              <a:rPr lang="en-US" dirty="0" err="1" smtClean="0"/>
              <a:t>справедливості</a:t>
            </a:r>
            <a:r>
              <a:rPr lang="en-US" dirty="0" smtClean="0"/>
              <a:t>, </a:t>
            </a:r>
            <a:r>
              <a:rPr lang="en-US" dirty="0" err="1" smtClean="0"/>
              <a:t>милосердя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 smtClean="0"/>
              <a:t>Геніальна</a:t>
            </a:r>
            <a:r>
              <a:rPr lang="en-US" dirty="0" smtClean="0"/>
              <a:t> </a:t>
            </a:r>
            <a:r>
              <a:rPr lang="en-US" dirty="0" err="1" smtClean="0"/>
              <a:t>творчість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мученицьке</a:t>
            </a:r>
            <a:r>
              <a:rPr lang="en-US" dirty="0" smtClean="0"/>
              <a:t> </a:t>
            </a:r>
            <a:r>
              <a:rPr lang="en-US" dirty="0" err="1" smtClean="0"/>
              <a:t>життя</a:t>
            </a:r>
            <a:r>
              <a:rPr lang="en-US" dirty="0" smtClean="0"/>
              <a:t> </a:t>
            </a:r>
            <a:r>
              <a:rPr lang="en-US" dirty="0" err="1" smtClean="0"/>
              <a:t>зробили</a:t>
            </a:r>
            <a:r>
              <a:rPr lang="en-US" dirty="0" smtClean="0"/>
              <a:t> </a:t>
            </a:r>
            <a:r>
              <a:rPr lang="en-US" dirty="0" err="1" smtClean="0"/>
              <a:t>поета</a:t>
            </a:r>
            <a:r>
              <a:rPr lang="en-US" dirty="0" smtClean="0"/>
              <a:t> </a:t>
            </a:r>
            <a:r>
              <a:rPr lang="en-US" dirty="0" err="1" smtClean="0"/>
              <a:t>одним</a:t>
            </a:r>
            <a:r>
              <a:rPr lang="en-US" dirty="0" smtClean="0"/>
              <a:t> </a:t>
            </a:r>
            <a:r>
              <a:rPr lang="en-US" dirty="0" err="1" smtClean="0"/>
              <a:t>із</a:t>
            </a:r>
            <a:r>
              <a:rPr lang="en-US" dirty="0" smtClean="0"/>
              <a:t> </a:t>
            </a:r>
            <a:r>
              <a:rPr lang="en-US" dirty="0" err="1" smtClean="0"/>
              <a:t>найпотужніших</a:t>
            </a:r>
            <a:r>
              <a:rPr lang="en-US" dirty="0" smtClean="0"/>
              <a:t> </a:t>
            </a:r>
            <a:r>
              <a:rPr lang="en-US" dirty="0" err="1" smtClean="0"/>
              <a:t>символів</a:t>
            </a:r>
            <a:r>
              <a:rPr lang="en-US" dirty="0" smtClean="0"/>
              <a:t> </a:t>
            </a:r>
            <a:r>
              <a:rPr lang="en-US" dirty="0" err="1" smtClean="0"/>
              <a:t>українського</a:t>
            </a:r>
            <a:r>
              <a:rPr lang="en-US" dirty="0" smtClean="0"/>
              <a:t> </a:t>
            </a:r>
            <a:r>
              <a:rPr lang="en-US" dirty="0" err="1" smtClean="0"/>
              <a:t>національного</a:t>
            </a:r>
            <a:r>
              <a:rPr lang="en-US" dirty="0" smtClean="0"/>
              <a:t> </a:t>
            </a:r>
            <a:r>
              <a:rPr lang="uk-UA" dirty="0" smtClean="0"/>
              <a:t>відродження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Політичні</a:t>
            </a:r>
            <a:r>
              <a:rPr lang="en-US" dirty="0" smtClean="0"/>
              <a:t> </a:t>
            </a:r>
            <a:r>
              <a:rPr lang="en-US" dirty="0" err="1" smtClean="0"/>
              <a:t>погляди</a:t>
            </a:r>
            <a:r>
              <a:rPr lang="en-US" dirty="0" smtClean="0"/>
              <a:t> </a:t>
            </a:r>
            <a:r>
              <a:rPr lang="en-US" dirty="0" err="1" smtClean="0"/>
              <a:t>Шевченка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Українські</a:t>
            </a:r>
            <a:r>
              <a:rPr lang="en-US" dirty="0" smtClean="0"/>
              <a:t> </a:t>
            </a:r>
            <a:r>
              <a:rPr lang="en-US" dirty="0" err="1" smtClean="0"/>
              <a:t>дослідники</a:t>
            </a:r>
            <a:r>
              <a:rPr lang="en-US" dirty="0" smtClean="0"/>
              <a:t> </a:t>
            </a:r>
            <a:r>
              <a:rPr lang="en-US" dirty="0" err="1" smtClean="0"/>
              <a:t>творчості</a:t>
            </a:r>
            <a:r>
              <a:rPr lang="en-US" dirty="0" smtClean="0"/>
              <a:t> </a:t>
            </a:r>
            <a:r>
              <a:rPr lang="en-US" dirty="0" err="1" smtClean="0"/>
              <a:t>Кобзаря</a:t>
            </a:r>
            <a:r>
              <a:rPr lang="en-US" dirty="0" smtClean="0"/>
              <a:t> </a:t>
            </a:r>
            <a:r>
              <a:rPr lang="en-US" dirty="0" err="1" smtClean="0"/>
              <a:t>підкреслювали</a:t>
            </a:r>
            <a:r>
              <a:rPr lang="en-US" dirty="0" smtClean="0"/>
              <a:t> </a:t>
            </a:r>
            <a:r>
              <a:rPr lang="en-US" dirty="0" err="1" smtClean="0"/>
              <a:t>насамперед</a:t>
            </a:r>
            <a:r>
              <a:rPr lang="en-US" dirty="0" smtClean="0"/>
              <a:t> </a:t>
            </a:r>
            <a:r>
              <a:rPr lang="en-US" dirty="0" err="1" smtClean="0"/>
              <a:t>його</a:t>
            </a:r>
            <a:r>
              <a:rPr lang="en-US" dirty="0" smtClean="0"/>
              <a:t> </a:t>
            </a:r>
            <a:r>
              <a:rPr lang="en-US" dirty="0" err="1" smtClean="0"/>
              <a:t>національно-політичні</a:t>
            </a:r>
            <a:r>
              <a:rPr lang="en-US" dirty="0" smtClean="0"/>
              <a:t> </a:t>
            </a:r>
            <a:r>
              <a:rPr lang="en-US" dirty="0" err="1" smtClean="0"/>
              <a:t>погляди,що</a:t>
            </a:r>
            <a:r>
              <a:rPr lang="en-US" dirty="0" smtClean="0"/>
              <a:t> </a:t>
            </a:r>
            <a:r>
              <a:rPr lang="en-US" dirty="0" err="1" smtClean="0"/>
              <a:t>найяскравіше</a:t>
            </a:r>
            <a:r>
              <a:rPr lang="en-US" dirty="0" smtClean="0"/>
              <a:t> </a:t>
            </a:r>
            <a:r>
              <a:rPr lang="en-US" dirty="0" err="1" smtClean="0"/>
              <a:t>просліджувалися</a:t>
            </a:r>
            <a:r>
              <a:rPr lang="en-US" dirty="0" smtClean="0"/>
              <a:t> в </a:t>
            </a:r>
            <a:r>
              <a:rPr lang="en-US" dirty="0" err="1" smtClean="0"/>
              <a:t>таких</a:t>
            </a:r>
            <a:r>
              <a:rPr lang="en-US" dirty="0" smtClean="0"/>
              <a:t> </a:t>
            </a:r>
            <a:r>
              <a:rPr lang="en-US" dirty="0" err="1" smtClean="0"/>
              <a:t>творах</a:t>
            </a:r>
            <a:r>
              <a:rPr lang="en-US" dirty="0" smtClean="0"/>
              <a:t> </a:t>
            </a:r>
            <a:r>
              <a:rPr lang="en-US" dirty="0" err="1" smtClean="0"/>
              <a:t>поета</a:t>
            </a:r>
            <a:r>
              <a:rPr lang="en-US" dirty="0" smtClean="0"/>
              <a:t>, </a:t>
            </a:r>
            <a:r>
              <a:rPr lang="en-US" dirty="0" err="1" smtClean="0"/>
              <a:t>як</a:t>
            </a:r>
            <a:r>
              <a:rPr lang="en-US" dirty="0" smtClean="0"/>
              <a:t> «</a:t>
            </a:r>
            <a:r>
              <a:rPr lang="en-US" dirty="0" err="1" smtClean="0"/>
              <a:t>Гайдамаки</a:t>
            </a:r>
            <a:r>
              <a:rPr lang="en-US" dirty="0" smtClean="0"/>
              <a:t>», «</a:t>
            </a:r>
            <a:r>
              <a:rPr lang="en-US" dirty="0" err="1" smtClean="0"/>
              <a:t>Гамалія</a:t>
            </a:r>
            <a:r>
              <a:rPr lang="en-US" dirty="0" smtClean="0"/>
              <a:t>», «</a:t>
            </a:r>
            <a:r>
              <a:rPr lang="en-US" dirty="0" err="1" smtClean="0"/>
              <a:t>Сон</a:t>
            </a:r>
            <a:r>
              <a:rPr lang="en-US" dirty="0" smtClean="0"/>
              <a:t>», «</a:t>
            </a:r>
            <a:r>
              <a:rPr lang="en-US" dirty="0" err="1" smtClean="0"/>
              <a:t>Кавказ</a:t>
            </a:r>
            <a:r>
              <a:rPr lang="en-US" dirty="0" smtClean="0"/>
              <a:t>», «</a:t>
            </a:r>
            <a:r>
              <a:rPr lang="en-US" dirty="0" err="1" smtClean="0"/>
              <a:t>Заповіт</a:t>
            </a:r>
            <a:r>
              <a:rPr lang="en-US" dirty="0" smtClean="0"/>
              <a:t>»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ін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Т. </a:t>
            </a:r>
            <a:r>
              <a:rPr lang="en-US" dirty="0" err="1" smtClean="0"/>
              <a:t>Шевченко</a:t>
            </a:r>
            <a:r>
              <a:rPr lang="en-US" dirty="0" smtClean="0"/>
              <a:t> </a:t>
            </a:r>
            <a:r>
              <a:rPr lang="en-US" dirty="0" err="1" smtClean="0"/>
              <a:t>активно</a:t>
            </a:r>
            <a:r>
              <a:rPr lang="en-US" dirty="0" smtClean="0"/>
              <a:t> </a:t>
            </a:r>
            <a:r>
              <a:rPr lang="en-US" dirty="0" err="1" smtClean="0"/>
              <a:t>виступав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об'єднання</a:t>
            </a:r>
            <a:r>
              <a:rPr lang="en-US" dirty="0" smtClean="0"/>
              <a:t> </a:t>
            </a:r>
            <a:r>
              <a:rPr lang="en-US" dirty="0" err="1" smtClean="0"/>
              <a:t>слов'ян</a:t>
            </a:r>
            <a:r>
              <a:rPr lang="en-US" dirty="0" smtClean="0"/>
              <a:t>, </a:t>
            </a:r>
            <a:r>
              <a:rPr lang="en-US" dirty="0" err="1" smtClean="0"/>
              <a:t>проте</a:t>
            </a:r>
            <a:r>
              <a:rPr lang="en-US" dirty="0" smtClean="0"/>
              <a:t>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негативно</a:t>
            </a:r>
            <a:r>
              <a:rPr lang="en-US" dirty="0" smtClean="0"/>
              <a:t> </a:t>
            </a:r>
            <a:r>
              <a:rPr lang="en-US" dirty="0" err="1" smtClean="0"/>
              <a:t>ставився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самодержавної</a:t>
            </a:r>
            <a:r>
              <a:rPr lang="en-US" dirty="0" smtClean="0"/>
              <a:t> </a:t>
            </a:r>
            <a:r>
              <a:rPr lang="en-US" dirty="0" err="1" smtClean="0"/>
              <a:t>Росії</a:t>
            </a:r>
            <a:r>
              <a:rPr lang="en-US" dirty="0" smtClean="0"/>
              <a:t>,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демократ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вбачав</a:t>
            </a:r>
            <a:r>
              <a:rPr lang="en-US" dirty="0" smtClean="0"/>
              <a:t> у </a:t>
            </a:r>
            <a:r>
              <a:rPr lang="en-US" dirty="0" err="1" smtClean="0"/>
              <a:t>царях</a:t>
            </a:r>
            <a:r>
              <a:rPr lang="en-US" dirty="0" smtClean="0"/>
              <a:t> </a:t>
            </a:r>
            <a:r>
              <a:rPr lang="en-US" dirty="0" err="1" smtClean="0"/>
              <a:t>головних</a:t>
            </a:r>
            <a:r>
              <a:rPr lang="en-US" dirty="0" smtClean="0"/>
              <a:t> </a:t>
            </a:r>
            <a:r>
              <a:rPr lang="en-US" dirty="0" err="1" smtClean="0"/>
              <a:t>винуватців</a:t>
            </a:r>
            <a:r>
              <a:rPr lang="en-US" dirty="0" smtClean="0"/>
              <a:t> </a:t>
            </a:r>
            <a:r>
              <a:rPr lang="en-US" dirty="0" err="1" smtClean="0"/>
              <a:t>закріпачення</a:t>
            </a:r>
            <a:r>
              <a:rPr lang="en-US" dirty="0" smtClean="0"/>
              <a:t> </a:t>
            </a:r>
            <a:r>
              <a:rPr lang="en-US" dirty="0" err="1" smtClean="0"/>
              <a:t>українських</a:t>
            </a:r>
            <a:r>
              <a:rPr lang="en-US" dirty="0" smtClean="0"/>
              <a:t> </a:t>
            </a:r>
            <a:r>
              <a:rPr lang="en-US" dirty="0" err="1" smtClean="0"/>
              <a:t>селян</a:t>
            </a:r>
            <a:r>
              <a:rPr lang="en-US" dirty="0" smtClean="0"/>
              <a:t>;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федераліст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ненавидів</a:t>
            </a:r>
            <a:r>
              <a:rPr lang="en-US" dirty="0" smtClean="0"/>
              <a:t> </a:t>
            </a:r>
            <a:r>
              <a:rPr lang="en-US" dirty="0" err="1" smtClean="0"/>
              <a:t>централізм</a:t>
            </a:r>
            <a:r>
              <a:rPr lang="en-US" dirty="0" smtClean="0"/>
              <a:t>;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політичний</a:t>
            </a:r>
            <a:r>
              <a:rPr lang="en-US" dirty="0" smtClean="0"/>
              <a:t> </a:t>
            </a:r>
            <a:r>
              <a:rPr lang="en-US" dirty="0" err="1" smtClean="0"/>
              <a:t>радикал</a:t>
            </a:r>
            <a:r>
              <a:rPr lang="en-US" dirty="0" smtClean="0"/>
              <a:t> і </a:t>
            </a:r>
            <a:r>
              <a:rPr lang="en-US" dirty="0" err="1" smtClean="0"/>
              <a:t>республіканець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був</a:t>
            </a:r>
            <a:r>
              <a:rPr lang="en-US" dirty="0" smtClean="0"/>
              <a:t> </a:t>
            </a:r>
            <a:r>
              <a:rPr lang="en-US" dirty="0" err="1" smtClean="0"/>
              <a:t>ворогом</a:t>
            </a:r>
            <a:r>
              <a:rPr lang="en-US" dirty="0" smtClean="0"/>
              <a:t> </a:t>
            </a:r>
            <a:r>
              <a:rPr lang="en-US" dirty="0" err="1" smtClean="0"/>
              <a:t>монархіїта</a:t>
            </a:r>
            <a:r>
              <a:rPr lang="en-US" dirty="0" smtClean="0"/>
              <a:t> </a:t>
            </a:r>
            <a:r>
              <a:rPr lang="en-US" dirty="0" err="1" smtClean="0"/>
              <a:t>самодержавства</a:t>
            </a:r>
            <a:r>
              <a:rPr lang="en-US" dirty="0" smtClean="0"/>
              <a:t> </a:t>
            </a:r>
            <a:r>
              <a:rPr lang="en-US" dirty="0" err="1" smtClean="0"/>
              <a:t>взагалі</a:t>
            </a:r>
            <a:r>
              <a:rPr lang="en-US" dirty="0" smtClean="0"/>
              <a:t>. </a:t>
            </a:r>
            <a:r>
              <a:rPr lang="en-US" dirty="0" err="1" smtClean="0"/>
              <a:t>Він</a:t>
            </a:r>
            <a:r>
              <a:rPr lang="en-US" dirty="0" smtClean="0"/>
              <a:t> </a:t>
            </a:r>
            <a:r>
              <a:rPr lang="en-US" dirty="0" err="1" smtClean="0"/>
              <a:t>виступав</a:t>
            </a:r>
            <a:r>
              <a:rPr lang="en-US" dirty="0" smtClean="0"/>
              <a:t> </a:t>
            </a:r>
            <a:r>
              <a:rPr lang="en-US" dirty="0" err="1" smtClean="0"/>
              <a:t>як</a:t>
            </a:r>
            <a:r>
              <a:rPr lang="en-US" dirty="0" smtClean="0"/>
              <a:t> </a:t>
            </a:r>
            <a:r>
              <a:rPr lang="en-US" dirty="0" err="1" smtClean="0"/>
              <a:t>український</a:t>
            </a:r>
            <a:r>
              <a:rPr lang="en-US" dirty="0" smtClean="0"/>
              <a:t> </a:t>
            </a:r>
            <a:r>
              <a:rPr lang="en-US" dirty="0" err="1" smtClean="0"/>
              <a:t>патріот</a:t>
            </a:r>
            <a:r>
              <a:rPr lang="en-US" dirty="0" smtClean="0"/>
              <a:t>, </a:t>
            </a:r>
            <a:r>
              <a:rPr lang="en-US" dirty="0" err="1" smtClean="0"/>
              <a:t>який</a:t>
            </a:r>
            <a:r>
              <a:rPr lang="en-US" dirty="0" smtClean="0"/>
              <a:t> </a:t>
            </a:r>
            <a:r>
              <a:rPr lang="en-US" dirty="0" err="1" smtClean="0"/>
              <a:t>бачив</a:t>
            </a:r>
            <a:r>
              <a:rPr lang="en-US" dirty="0" smtClean="0"/>
              <a:t>, </a:t>
            </a:r>
            <a:r>
              <a:rPr lang="en-US" dirty="0" err="1" smtClean="0"/>
              <a:t>що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лише</a:t>
            </a:r>
            <a:r>
              <a:rPr lang="en-US" dirty="0" smtClean="0"/>
              <a:t> </a:t>
            </a:r>
            <a:r>
              <a:rPr lang="en-US" dirty="0" err="1" smtClean="0"/>
              <a:t>російський</a:t>
            </a:r>
            <a:r>
              <a:rPr lang="en-US" dirty="0" smtClean="0"/>
              <a:t> </a:t>
            </a:r>
            <a:r>
              <a:rPr lang="en-US" dirty="0" err="1" smtClean="0"/>
              <a:t>уряд</a:t>
            </a:r>
            <a:r>
              <a:rPr lang="en-US" dirty="0" smtClean="0"/>
              <a:t>, a і </a:t>
            </a:r>
            <a:r>
              <a:rPr lang="en-US" dirty="0" err="1" smtClean="0"/>
              <a:t>російська</a:t>
            </a:r>
            <a:r>
              <a:rPr lang="en-US" dirty="0" smtClean="0"/>
              <a:t> </a:t>
            </a:r>
            <a:r>
              <a:rPr lang="en-US" dirty="0" err="1" smtClean="0"/>
              <a:t>суспільність</a:t>
            </a:r>
            <a:r>
              <a:rPr lang="en-US" dirty="0" smtClean="0"/>
              <a:t> </a:t>
            </a:r>
            <a:r>
              <a:rPr lang="en-US" dirty="0" err="1" smtClean="0"/>
              <a:t>допускає</a:t>
            </a:r>
            <a:r>
              <a:rPr lang="en-US" dirty="0" smtClean="0"/>
              <a:t> </a:t>
            </a:r>
            <a:r>
              <a:rPr lang="en-US" dirty="0" err="1" smtClean="0"/>
              <a:t>знищення</a:t>
            </a:r>
            <a:r>
              <a:rPr lang="en-US" dirty="0" smtClean="0"/>
              <a:t> </a:t>
            </a:r>
            <a:r>
              <a:rPr lang="en-US" dirty="0" err="1" smtClean="0"/>
              <a:t>української</a:t>
            </a:r>
            <a:r>
              <a:rPr lang="en-US" dirty="0" smtClean="0"/>
              <a:t> </a:t>
            </a:r>
            <a:r>
              <a:rPr lang="en-US" dirty="0" err="1" smtClean="0"/>
              <a:t>національної</a:t>
            </a:r>
            <a:r>
              <a:rPr lang="en-US" dirty="0" smtClean="0"/>
              <a:t> </a:t>
            </a:r>
            <a:r>
              <a:rPr lang="en-US" dirty="0" err="1" smtClean="0"/>
              <a:t>самостійності</a:t>
            </a:r>
            <a:r>
              <a:rPr lang="en-US" dirty="0" smtClean="0"/>
              <a:t>, </a:t>
            </a:r>
            <a:r>
              <a:rPr lang="en-US" dirty="0" err="1" smtClean="0"/>
              <a:t>державності</a:t>
            </a:r>
            <a:r>
              <a:rPr lang="en-US" dirty="0" smtClean="0"/>
              <a:t>, </a:t>
            </a:r>
            <a:r>
              <a:rPr lang="en-US" dirty="0" err="1" smtClean="0"/>
              <a:t>культури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1230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Тарас Шевченко  символ українського національного відродження</vt:lpstr>
      <vt:lpstr>План</vt:lpstr>
      <vt:lpstr>Мета</vt:lpstr>
      <vt:lpstr>Особливісті національного українського відродження </vt:lpstr>
      <vt:lpstr>Слайд 5</vt:lpstr>
      <vt:lpstr>Коротка біографія Шевченка </vt:lpstr>
      <vt:lpstr>Слайд 7</vt:lpstr>
      <vt:lpstr>Місце Шевченка в Українському Національному Відродженні</vt:lpstr>
      <vt:lpstr>Політичні погляди Шевченка</vt:lpstr>
      <vt:lpstr>Основоположення української мови</vt:lpstr>
      <vt:lpstr>Тарас Шевченко - носій української культури в світову культурну скарбницю</vt:lpstr>
      <vt:lpstr>Висновки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Шевченко  символ українського національного відродження</dc:title>
  <dc:creator>User</dc:creator>
  <cp:lastModifiedBy>User</cp:lastModifiedBy>
  <cp:revision>3</cp:revision>
  <dcterms:created xsi:type="dcterms:W3CDTF">2013-10-21T14:04:09Z</dcterms:created>
  <dcterms:modified xsi:type="dcterms:W3CDTF">2013-10-21T14:27:05Z</dcterms:modified>
</cp:coreProperties>
</file>