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4605" autoAdjust="0"/>
  </p:normalViewPr>
  <p:slideViewPr>
    <p:cSldViewPr>
      <p:cViewPr varScale="1">
        <p:scale>
          <a:sx n="64" d="100"/>
          <a:sy n="64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109700-0D08-4DDC-98F2-8D7DCF0DCB1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88DDAD-E03A-47D3-876B-85C89BDF7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6172200" cy="1571636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Іван Франко 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31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Різноманітність таланту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3600" b="1" dirty="0" smtClean="0">
                <a:solidFill>
                  <a:schemeClr val="tx1"/>
                </a:solidFill>
              </a:rPr>
              <a:t> Франко письменник і перекладач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928802"/>
            <a:ext cx="7467600" cy="4143404"/>
          </a:xfrm>
        </p:spPr>
        <p:txBody>
          <a:bodyPr/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— </a:t>
            </a:r>
            <a:r>
              <a:rPr lang="ru-RU" dirty="0" err="1" smtClean="0"/>
              <a:t>письменник</a:t>
            </a:r>
            <a:r>
              <a:rPr lang="ru-RU" dirty="0" smtClean="0"/>
              <a:t> (поет,  </a:t>
            </a:r>
            <a:r>
              <a:rPr lang="ru-RU" dirty="0" err="1" smtClean="0"/>
              <a:t>прозаїк</a:t>
            </a:r>
            <a:r>
              <a:rPr lang="ru-RU" dirty="0" smtClean="0"/>
              <a:t>,  драматург,  </a:t>
            </a:r>
            <a:r>
              <a:rPr lang="ru-RU" dirty="0" err="1" smtClean="0"/>
              <a:t>літературний</a:t>
            </a:r>
            <a:r>
              <a:rPr lang="ru-RU" dirty="0" smtClean="0"/>
              <a:t>  критик,  </a:t>
            </a:r>
            <a:r>
              <a:rPr lang="ru-RU" dirty="0" err="1" smtClean="0"/>
              <a:t>перекладач</a:t>
            </a:r>
            <a:r>
              <a:rPr lang="ru-RU" dirty="0" smtClean="0"/>
              <a:t>,  </a:t>
            </a:r>
            <a:r>
              <a:rPr lang="ru-RU" dirty="0" err="1" smtClean="0"/>
              <a:t>видавець</a:t>
            </a:r>
            <a:r>
              <a:rPr lang="ru-RU" dirty="0" smtClean="0"/>
              <a:t>,  </a:t>
            </a:r>
            <a:r>
              <a:rPr lang="ru-RU" dirty="0" err="1" smtClean="0"/>
              <a:t>публіцист</a:t>
            </a:r>
            <a:r>
              <a:rPr lang="ru-RU" dirty="0" smtClean="0"/>
              <a:t>,  учитель  </a:t>
            </a:r>
            <a:r>
              <a:rPr lang="ru-RU" dirty="0" err="1" smtClean="0"/>
              <a:t>молодих</a:t>
            </a:r>
            <a:r>
              <a:rPr lang="ru-RU" dirty="0" smtClean="0"/>
              <a:t>  </a:t>
            </a:r>
            <a:r>
              <a:rPr lang="ru-RU" dirty="0" err="1" smtClean="0"/>
              <a:t>письменників</a:t>
            </a:r>
            <a:r>
              <a:rPr lang="ru-RU" dirty="0" smtClean="0"/>
              <a:t>). </a:t>
            </a:r>
            <a:r>
              <a:rPr lang="uk-UA" dirty="0" smtClean="0"/>
              <a:t> Він перекладав з польської, німецької, італійської,  бельгійської,  французької  та  інших  мов. Але мало хто знає, що  Франко займався перекладом і </a:t>
            </a:r>
            <a:r>
              <a:rPr lang="uk-UA" dirty="0" err="1" smtClean="0"/>
              <a:t>древньоіндійських</a:t>
            </a:r>
            <a:r>
              <a:rPr lang="uk-UA" dirty="0" smtClean="0"/>
              <a:t> творів</a:t>
            </a:r>
            <a:r>
              <a:rPr lang="uk-UA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6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-214338"/>
            <a:ext cx="23050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166"/>
            <a:ext cx="2305050" cy="314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204325"/>
            <a:ext cx="2857520" cy="465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oetuchni_tvoru_fran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004206"/>
            <a:ext cx="2643206" cy="385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150x188.c9abf3759275d210579bb9b131265503a3994ae713997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453124"/>
            <a:ext cx="2571768" cy="340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4214842" cy="1143000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3600" b="1" dirty="0" smtClean="0">
                <a:solidFill>
                  <a:schemeClr val="tx1"/>
                </a:solidFill>
              </a:rPr>
              <a:t> Франко письменник (збірки)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4400" b="1" dirty="0" smtClean="0">
                <a:solidFill>
                  <a:schemeClr val="tx1"/>
                </a:solidFill>
              </a:rPr>
              <a:t> Франко перекладач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602e7a32d886656ad214bfea356ba5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3147801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1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071654"/>
            <a:ext cx="285752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785170687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42" y="2643182"/>
            <a:ext cx="2928958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4800" dirty="0" smtClean="0">
                <a:solidFill>
                  <a:schemeClr val="tx1"/>
                </a:solidFill>
              </a:rPr>
              <a:t> Визнання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На честь Франка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перейменовано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Станіслав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селище </a:t>
            </a:r>
            <a:r>
              <a:rPr lang="ru-RU" dirty="0" err="1" smtClean="0"/>
              <a:t>міського</a:t>
            </a:r>
            <a:r>
              <a:rPr lang="ru-RU" dirty="0" smtClean="0"/>
              <a:t> типу </a:t>
            </a:r>
            <a:r>
              <a:rPr lang="ru-RU" dirty="0" err="1" smtClean="0"/>
              <a:t>Янів</a:t>
            </a:r>
            <a:r>
              <a:rPr lang="ru-RU" dirty="0" smtClean="0"/>
              <a:t> в - </a:t>
            </a:r>
            <a:r>
              <a:rPr lang="ru-RU" dirty="0" err="1" smtClean="0"/>
              <a:t>Івано-Франкове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вшанування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названо </a:t>
            </a:r>
            <a:r>
              <a:rPr lang="ru-RU" dirty="0" err="1" smtClean="0"/>
              <a:t>вулиці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smtClean="0"/>
              <a:t>в </a:t>
            </a:r>
            <a:r>
              <a:rPr lang="ru-RU" dirty="0" err="1" smtClean="0"/>
              <a:t>Івано-Франківську</a:t>
            </a:r>
            <a:r>
              <a:rPr lang="ru-RU" dirty="0" smtClean="0"/>
              <a:t>,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Тернополі</a:t>
            </a:r>
            <a:r>
              <a:rPr lang="ru-RU" dirty="0" smtClean="0"/>
              <a:t>, </a:t>
            </a:r>
            <a:r>
              <a:rPr lang="ru-RU" dirty="0" err="1" smtClean="0"/>
              <a:t>Черкасах</a:t>
            </a:r>
            <a:r>
              <a:rPr lang="ru-RU" dirty="0" smtClean="0"/>
              <a:t>, </a:t>
            </a:r>
            <a:r>
              <a:rPr lang="ru-RU" dirty="0" err="1" smtClean="0"/>
              <a:t>Хмельницькому</a:t>
            </a:r>
            <a:r>
              <a:rPr lang="ru-RU" dirty="0" smtClean="0"/>
              <a:t>) </a:t>
            </a:r>
            <a:r>
              <a:rPr lang="ru-RU" dirty="0" smtClean="0"/>
              <a:t>та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 пунктах </a:t>
            </a:r>
            <a:r>
              <a:rPr lang="ru-RU" dirty="0" smtClean="0"/>
              <a:t> </a:t>
            </a:r>
            <a:r>
              <a:rPr lang="ru-RU" dirty="0" err="1" smtClean="0"/>
              <a:t>Росіі</a:t>
            </a:r>
            <a:r>
              <a:rPr lang="ru-RU" dirty="0" smtClean="0"/>
              <a:t> (</a:t>
            </a:r>
            <a:r>
              <a:rPr lang="ru-RU" dirty="0" err="1" smtClean="0"/>
              <a:t>Вулиця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err="1" smtClean="0"/>
              <a:t>вана</a:t>
            </a:r>
            <a:r>
              <a:rPr lang="ru-RU" dirty="0" smtClean="0"/>
              <a:t> Франко в </a:t>
            </a:r>
            <a:r>
              <a:rPr lang="ru-RU" dirty="0" err="1" smtClean="0"/>
              <a:t>Москві</a:t>
            </a:r>
            <a:r>
              <a:rPr lang="ru-RU" dirty="0" smtClean="0"/>
              <a:t>)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Казахстані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Канаді</a:t>
            </a:r>
            <a:r>
              <a:rPr lang="ru-RU" dirty="0" smtClean="0"/>
              <a:t>. На </a:t>
            </a:r>
            <a:r>
              <a:rPr lang="ru-RU" dirty="0" err="1" smtClean="0"/>
              <a:t>його</a:t>
            </a:r>
            <a:r>
              <a:rPr lang="ru-RU" dirty="0" smtClean="0"/>
              <a:t> честь названо </a:t>
            </a:r>
            <a:r>
              <a:rPr lang="ru-RU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smtClean="0"/>
              <a:t>2428 </a:t>
            </a:r>
            <a:r>
              <a:rPr lang="ru-RU" dirty="0" err="1" smtClean="0"/>
              <a:t>Каменяр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96" y="785794"/>
            <a:ext cx="352404" cy="6318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928670"/>
            <a:ext cx="5286412" cy="664371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І. Франко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нашим </a:t>
            </a:r>
            <a:r>
              <a:rPr lang="ru-RU" sz="2800" b="1" dirty="0" err="1" smtClean="0"/>
              <a:t>Мойсеєм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провідником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нашої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державності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прихильником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національно-визвольних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рухів</a:t>
            </a:r>
            <a:r>
              <a:rPr lang="ru-RU" sz="2800" b="1" dirty="0" smtClean="0"/>
              <a:t>, </a:t>
            </a:r>
            <a:r>
              <a:rPr lang="ru-RU" sz="2800" b="1" dirty="0" smtClean="0"/>
              <a:t>прикладом </a:t>
            </a:r>
            <a:r>
              <a:rPr lang="ru-RU" sz="2800" b="1" dirty="0" err="1" smtClean="0"/>
              <a:t>колосальної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національної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Зробив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нашої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нації</a:t>
            </a:r>
            <a:r>
              <a:rPr lang="ru-RU" sz="2800" b="1" dirty="0" smtClean="0"/>
              <a:t> все,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міг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4" name="Рисунок 3" descr="IMG_1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536181" cy="4714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72198" y="5143512"/>
            <a:ext cx="235745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5357850" cy="492919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Іван</a:t>
            </a:r>
            <a:r>
              <a:rPr lang="ru-RU" b="1" dirty="0" smtClean="0"/>
              <a:t> Якович </a:t>
            </a:r>
            <a:r>
              <a:rPr lang="ru-RU" b="1" dirty="0" smtClean="0"/>
              <a:t>Франко</a:t>
            </a:r>
          </a:p>
          <a:p>
            <a:endParaRPr lang="ru-RU" b="1" dirty="0" smtClean="0"/>
          </a:p>
          <a:p>
            <a:r>
              <a:rPr lang="uk-UA" b="1" dirty="0" smtClean="0"/>
              <a:t>Роки життя:1856 – 1916</a:t>
            </a:r>
          </a:p>
          <a:p>
            <a:endParaRPr lang="uk-UA" b="1" dirty="0" smtClean="0"/>
          </a:p>
          <a:p>
            <a:r>
              <a:rPr lang="ru-RU" b="1" dirty="0" err="1" smtClean="0"/>
              <a:t>Національність</a:t>
            </a:r>
            <a:r>
              <a:rPr lang="ru-RU" b="1" dirty="0" smtClean="0"/>
              <a:t>: </a:t>
            </a:r>
            <a:r>
              <a:rPr lang="ru-RU" b="1" dirty="0" err="1" smtClean="0"/>
              <a:t>Українець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Мова</a:t>
            </a:r>
            <a:r>
              <a:rPr lang="ru-RU" b="1" dirty="0" smtClean="0"/>
              <a:t> </a:t>
            </a:r>
            <a:r>
              <a:rPr lang="ru-RU" b="1" dirty="0" err="1" smtClean="0"/>
              <a:t>творів</a:t>
            </a:r>
            <a:r>
              <a:rPr lang="ru-RU" b="1" dirty="0" smtClean="0"/>
              <a:t>: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, </a:t>
            </a:r>
            <a:r>
              <a:rPr lang="ru-RU" b="1" dirty="0" err="1" smtClean="0"/>
              <a:t>польська,німецька</a:t>
            </a:r>
            <a:r>
              <a:rPr lang="ru-RU" b="1" dirty="0" smtClean="0"/>
              <a:t>, </a:t>
            </a:r>
            <a:r>
              <a:rPr lang="ru-RU" b="1" dirty="0" err="1" smtClean="0"/>
              <a:t>російська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Жанр: </a:t>
            </a:r>
            <a:r>
              <a:rPr lang="ru-RU" b="1" dirty="0" err="1" smtClean="0"/>
              <a:t>вірш</a:t>
            </a:r>
            <a:r>
              <a:rPr lang="ru-RU" b="1" dirty="0" smtClean="0"/>
              <a:t>, </a:t>
            </a:r>
            <a:r>
              <a:rPr lang="ru-RU" b="1" dirty="0" err="1" smtClean="0"/>
              <a:t>повість</a:t>
            </a:r>
            <a:r>
              <a:rPr lang="ru-RU" b="1" dirty="0" smtClean="0"/>
              <a:t>, роман, новела, </a:t>
            </a:r>
            <a:r>
              <a:rPr lang="ru-RU" b="1" dirty="0" err="1" smtClean="0"/>
              <a:t>оповідання</a:t>
            </a:r>
            <a:r>
              <a:rPr lang="ru-RU" b="1" dirty="0" smtClean="0"/>
              <a:t>, </a:t>
            </a:r>
            <a:r>
              <a:rPr lang="ru-RU" b="1" dirty="0" err="1" smtClean="0"/>
              <a:t>п</a:t>
            </a:r>
            <a:r>
              <a:rPr lang="en-US" b="1" dirty="0" smtClean="0"/>
              <a:t>’</a:t>
            </a:r>
            <a:r>
              <a:rPr lang="uk-UA" b="1" dirty="0" err="1" smtClean="0"/>
              <a:t>єса</a:t>
            </a:r>
            <a:r>
              <a:rPr lang="uk-UA" b="1" dirty="0" smtClean="0"/>
              <a:t> </a:t>
            </a:r>
            <a:r>
              <a:rPr lang="uk-UA" b="1" dirty="0" smtClean="0"/>
              <a:t>та інші.</a:t>
            </a:r>
          </a:p>
          <a:p>
            <a:endParaRPr lang="ru-RU" dirty="0"/>
          </a:p>
        </p:txBody>
      </p:sp>
      <p:pic>
        <p:nvPicPr>
          <p:cNvPr id="9" name="Содержимое 8" descr="112839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857232"/>
            <a:ext cx="2999232" cy="421538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</a:rPr>
              <a:t>Вступ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215370" cy="4429156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Якович Франко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увійшов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геніальний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визначний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визвольного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Франко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великим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ученим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публіцистом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суспільно-політичної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Франка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Франко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белетристом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драматургом,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критиком,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літературознавцем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фольклористом,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істориком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економістом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публіцистом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громадським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вказати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ділянку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виявилась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невтомного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просвітителя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жадібно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вбирав у себе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народові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7585_html_m7d17c8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786322"/>
            <a:ext cx="5641706" cy="2529468"/>
          </a:xfrm>
          <a:prstGeom prst="rect">
            <a:avLst/>
          </a:prstGeom>
        </p:spPr>
      </p:pic>
      <p:pic>
        <p:nvPicPr>
          <p:cNvPr id="5" name="Рисунок 4" descr="Ivan_Fra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3000396" cy="4614463"/>
          </a:xfrm>
          <a:prstGeom prst="rect">
            <a:avLst/>
          </a:prstGeom>
        </p:spPr>
      </p:pic>
      <p:pic>
        <p:nvPicPr>
          <p:cNvPr id="6" name="Рисунок 5" descr="I.Frank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57166"/>
            <a:ext cx="2981569" cy="44719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</a:t>
            </a:r>
            <a:r>
              <a:rPr lang="uk-UA" sz="3600" dirty="0" err="1" smtClean="0">
                <a:solidFill>
                  <a:schemeClr val="tx1"/>
                </a:solidFill>
              </a:rPr>
              <a:t>ідгуки</a:t>
            </a:r>
            <a:r>
              <a:rPr lang="uk-UA" sz="3600" dirty="0" smtClean="0">
                <a:solidFill>
                  <a:schemeClr val="tx1"/>
                </a:solidFill>
              </a:rPr>
              <a:t> про Франка І. 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Михайло </a:t>
            </a:r>
            <a:r>
              <a:rPr lang="ru-RU" b="1" dirty="0" err="1" smtClean="0"/>
              <a:t>Коцюбинський</a:t>
            </a:r>
            <a:r>
              <a:rPr lang="ru-RU" b="1" dirty="0" smtClean="0"/>
              <a:t>:</a:t>
            </a:r>
          </a:p>
          <a:p>
            <a:endParaRPr lang="ru-RU" dirty="0" smtClean="0"/>
          </a:p>
          <a:p>
            <a:r>
              <a:rPr lang="ru-RU" sz="2000" dirty="0" smtClean="0"/>
              <a:t>«Невеликий, </a:t>
            </a:r>
            <a:r>
              <a:rPr lang="ru-RU" sz="2000" dirty="0" err="1" smtClean="0"/>
              <a:t>хоч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мужчина.Скромно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одягнений</a:t>
            </a:r>
            <a:r>
              <a:rPr lang="ru-RU" sz="2000" dirty="0" smtClean="0"/>
              <a:t>, тихий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непомітний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мовчить</a:t>
            </a:r>
            <a:r>
              <a:rPr lang="ru-RU" sz="2000" dirty="0" smtClean="0"/>
              <a:t>. А заговорить — </a:t>
            </a:r>
            <a:r>
              <a:rPr lang="ru-RU" sz="2000" dirty="0" err="1" smtClean="0"/>
              <a:t>і</a:t>
            </a:r>
            <a:r>
              <a:rPr lang="ru-RU" sz="2000" dirty="0" smtClean="0"/>
              <a:t> вас </a:t>
            </a:r>
            <a:r>
              <a:rPr lang="ru-RU" sz="2000" dirty="0" err="1" smtClean="0"/>
              <a:t>здивує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фігура</a:t>
            </a:r>
            <a:r>
              <a:rPr lang="ru-RU" sz="2000" dirty="0" smtClean="0"/>
              <a:t> росте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росте</a:t>
            </a:r>
            <a:r>
              <a:rPr lang="ru-RU" sz="2000" dirty="0" smtClean="0"/>
              <a:t> перед вами, </a:t>
            </a:r>
            <a:r>
              <a:rPr lang="ru-RU" sz="2000" dirty="0" err="1" smtClean="0"/>
              <a:t>мов</a:t>
            </a:r>
            <a:r>
              <a:rPr lang="ru-RU" sz="2000" dirty="0" smtClean="0"/>
              <a:t> у </a:t>
            </a:r>
            <a:r>
              <a:rPr lang="ru-RU" sz="2000" dirty="0" err="1" smtClean="0"/>
              <a:t>казці</a:t>
            </a:r>
            <a:r>
              <a:rPr lang="ru-RU" sz="2000" dirty="0" smtClean="0"/>
              <a:t>. Вам стане тепло </a:t>
            </a:r>
            <a:r>
              <a:rPr lang="ru-RU" sz="2000" dirty="0" err="1" smtClean="0"/>
              <a:t>і</a:t>
            </a:r>
            <a:r>
              <a:rPr lang="ru-RU" sz="2000" dirty="0" smtClean="0"/>
              <a:t> ясно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smtClean="0"/>
              <a:t>очей»</a:t>
            </a:r>
          </a:p>
          <a:p>
            <a:endParaRPr lang="ru-RU" sz="2000" dirty="0"/>
          </a:p>
          <a:p>
            <a:r>
              <a:rPr lang="ru-RU" b="1" dirty="0" smtClean="0"/>
              <a:t>Художник Ю. </a:t>
            </a:r>
            <a:r>
              <a:rPr lang="ru-RU" b="1" dirty="0" err="1" smtClean="0"/>
              <a:t>Данькевич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sz="2000" dirty="0" smtClean="0"/>
              <a:t>«Велика </a:t>
            </a:r>
            <a:r>
              <a:rPr lang="ru-RU" sz="2000" dirty="0" err="1" smtClean="0"/>
              <a:t>ніжність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поведінці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лагідний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м’який</a:t>
            </a:r>
            <a:r>
              <a:rPr lang="ru-RU" sz="2000" dirty="0" smtClean="0"/>
              <a:t> голос та </a:t>
            </a:r>
            <a:r>
              <a:rPr lang="ru-RU" sz="2000" dirty="0" err="1" smtClean="0"/>
              <a:t>особлива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вразливість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людську</a:t>
            </a:r>
            <a:r>
              <a:rPr lang="ru-RU" sz="2000" dirty="0" smtClean="0"/>
              <a:t> недолю — </a:t>
            </a:r>
            <a:r>
              <a:rPr lang="ru-RU" sz="2000" dirty="0" err="1" smtClean="0"/>
              <a:t>оце</a:t>
            </a:r>
            <a:r>
              <a:rPr lang="ru-RU" sz="2000" dirty="0" smtClean="0"/>
              <a:t> </a:t>
            </a:r>
            <a:r>
              <a:rPr lang="ru-RU" sz="2000" dirty="0" err="1" smtClean="0"/>
              <a:t>риси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великий </a:t>
            </a:r>
            <a:r>
              <a:rPr lang="ru-RU" sz="2000" dirty="0" err="1" smtClean="0"/>
              <a:t>чо-ловіколюбець</a:t>
            </a:r>
            <a:r>
              <a:rPr lang="ru-RU" sz="2000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500990" cy="2143140"/>
          </a:xfrm>
        </p:spPr>
        <p:txBody>
          <a:bodyPr>
            <a:normAutofit fontScale="92500"/>
          </a:bodyPr>
          <a:lstStyle/>
          <a:p>
            <a:r>
              <a:rPr lang="ru-RU" sz="2600" b="1" dirty="0" err="1" smtClean="0"/>
              <a:t>Олександр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Білецький</a:t>
            </a:r>
            <a:r>
              <a:rPr lang="ru-RU" sz="2600" b="1" dirty="0" smtClean="0"/>
              <a:t>:</a:t>
            </a:r>
          </a:p>
          <a:p>
            <a:endParaRPr lang="ru-RU" sz="2600" b="1" dirty="0" smtClean="0"/>
          </a:p>
          <a:p>
            <a:r>
              <a:rPr lang="ru-RU" sz="2600" dirty="0" smtClean="0"/>
              <a:t>«Перед </a:t>
            </a:r>
            <a:r>
              <a:rPr lang="ru-RU" sz="2600" dirty="0" smtClean="0"/>
              <a:t>нами — </a:t>
            </a:r>
            <a:r>
              <a:rPr lang="ru-RU" sz="2600" dirty="0" err="1" smtClean="0"/>
              <a:t>дійсно</a:t>
            </a:r>
            <a:r>
              <a:rPr lang="ru-RU" sz="2600" dirty="0" smtClean="0"/>
              <a:t> феноменальна </a:t>
            </a:r>
            <a:r>
              <a:rPr lang="ru-RU" sz="2600" dirty="0" err="1" smtClean="0"/>
              <a:t>людина</a:t>
            </a:r>
            <a:r>
              <a:rPr lang="ru-RU" sz="2600" dirty="0" smtClean="0"/>
              <a:t>, до </a:t>
            </a:r>
            <a:r>
              <a:rPr lang="ru-RU" sz="2600" dirty="0" err="1" smtClean="0"/>
              <a:t>якої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важко</a:t>
            </a:r>
            <a:r>
              <a:rPr lang="ru-RU" sz="2600" dirty="0" smtClean="0"/>
              <a:t> </a:t>
            </a:r>
            <a:r>
              <a:rPr lang="ru-RU" sz="2600" dirty="0" err="1" smtClean="0"/>
              <a:t>підібрати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аналогічну</a:t>
            </a:r>
            <a:r>
              <a:rPr lang="ru-RU" sz="2600" dirty="0" smtClean="0"/>
              <a:t> </a:t>
            </a:r>
            <a:r>
              <a:rPr lang="ru-RU" sz="2600" dirty="0" err="1" smtClean="0"/>
              <a:t>фігуру</a:t>
            </a:r>
            <a:r>
              <a:rPr lang="ru-RU" sz="2600" dirty="0" smtClean="0"/>
              <a:t> в </a:t>
            </a:r>
            <a:r>
              <a:rPr lang="ru-RU" sz="2600" dirty="0" err="1" smtClean="0"/>
              <a:t>інших</a:t>
            </a:r>
            <a:r>
              <a:rPr lang="ru-RU" sz="2600" dirty="0" smtClean="0"/>
              <a:t> </a:t>
            </a:r>
            <a:r>
              <a:rPr lang="ru-RU" sz="2600" dirty="0" err="1" smtClean="0"/>
              <a:t>літературах</a:t>
            </a:r>
            <a:r>
              <a:rPr lang="ru-RU" sz="2600" dirty="0" smtClean="0"/>
              <a:t> </a:t>
            </a:r>
            <a:r>
              <a:rPr lang="ru-RU" sz="2600" dirty="0" err="1" smtClean="0"/>
              <a:t>світу</a:t>
            </a:r>
            <a:r>
              <a:rPr lang="ru-RU" sz="2600" dirty="0" smtClean="0"/>
              <a:t>».</a:t>
            </a:r>
          </a:p>
          <a:p>
            <a:pPr>
              <a:buNone/>
            </a:pPr>
            <a:endParaRPr lang="ru-RU" sz="2800" dirty="0" err="1" smtClean="0"/>
          </a:p>
          <a:p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85720" y="2786058"/>
            <a:ext cx="5286412" cy="4071942"/>
          </a:xfrm>
        </p:spPr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dirty="0" err="1" smtClean="0"/>
              <a:t>Івана</a:t>
            </a:r>
            <a:r>
              <a:rPr lang="ru-RU" sz="3200" dirty="0" smtClean="0"/>
              <a:t> </a:t>
            </a:r>
            <a:r>
              <a:rPr lang="ru-RU" sz="3200" dirty="0" smtClean="0"/>
              <a:t>Франка, </a:t>
            </a:r>
            <a:r>
              <a:rPr lang="ru-RU" sz="3200" dirty="0" err="1" smtClean="0"/>
              <a:t>назвуть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Вічним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революціонером</a:t>
            </a:r>
            <a:r>
              <a:rPr lang="ru-RU" sz="3200" dirty="0" smtClean="0"/>
              <a:t> </a:t>
            </a:r>
            <a:r>
              <a:rPr lang="ru-RU" sz="3200" dirty="0" err="1" smtClean="0"/>
              <a:t>неспокійного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людського</a:t>
            </a:r>
            <a:r>
              <a:rPr lang="ru-RU" sz="3200" dirty="0" smtClean="0"/>
              <a:t> духа, </a:t>
            </a:r>
            <a:r>
              <a:rPr lang="ru-RU" sz="3200" dirty="0" err="1" smtClean="0"/>
              <a:t>Каменярем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поступу</a:t>
            </a:r>
            <a:r>
              <a:rPr lang="ru-RU" sz="3200" dirty="0" smtClean="0"/>
              <a:t>, Титаном думки </a:t>
            </a:r>
            <a:r>
              <a:rPr lang="ru-RU" sz="3200" dirty="0" err="1" smtClean="0"/>
              <a:t>і</a:t>
            </a:r>
            <a:r>
              <a:rPr lang="ru-RU" sz="3200" dirty="0" smtClean="0"/>
              <a:t> Титаном </a:t>
            </a:r>
            <a:r>
              <a:rPr lang="ru-RU" sz="3200" dirty="0" err="1" smtClean="0"/>
              <a:t>праці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врешті</a:t>
            </a:r>
            <a:r>
              <a:rPr lang="ru-RU" sz="3200" dirty="0" smtClean="0"/>
              <a:t> — </a:t>
            </a:r>
            <a:r>
              <a:rPr lang="ru-RU" sz="3200" dirty="0" err="1" smtClean="0"/>
              <a:t>українським</a:t>
            </a:r>
            <a:r>
              <a:rPr lang="ru-RU" sz="3200" dirty="0" smtClean="0"/>
              <a:t> </a:t>
            </a:r>
            <a:r>
              <a:rPr lang="ru-RU" sz="3200" dirty="0" err="1" smtClean="0"/>
              <a:t>Мойсеєм</a:t>
            </a:r>
            <a:r>
              <a:rPr lang="ru-RU" sz="3200" dirty="0" smtClean="0"/>
              <a:t>. </a:t>
            </a:r>
          </a:p>
          <a:p>
            <a:endParaRPr lang="ru-RU" dirty="0"/>
          </a:p>
        </p:txBody>
      </p:sp>
      <p:pic>
        <p:nvPicPr>
          <p:cNvPr id="6" name="Рисунок 5" descr="Ukraine_Ivan-FRA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357430"/>
            <a:ext cx="3164043" cy="39751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400" b="1" dirty="0" smtClean="0">
                <a:solidFill>
                  <a:schemeClr val="tx1"/>
                </a:solidFill>
              </a:rPr>
              <a:t> Франко і театр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543444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smtClean="0"/>
              <a:t>Франко </a:t>
            </a:r>
            <a:r>
              <a:rPr lang="ru-RU" dirty="0" err="1" smtClean="0"/>
              <a:t>є</a:t>
            </a:r>
            <a:r>
              <a:rPr lang="ru-RU" dirty="0" smtClean="0"/>
              <a:t> основоположником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театрознавства</a:t>
            </a:r>
            <a:r>
              <a:rPr lang="ru-RU" dirty="0" smtClean="0"/>
              <a:t>. Театром </a:t>
            </a:r>
            <a:r>
              <a:rPr lang="ru-RU" dirty="0" smtClean="0"/>
              <a:t>І</a:t>
            </a:r>
            <a:r>
              <a:rPr lang="ru-RU" dirty="0" smtClean="0"/>
              <a:t>. Франко </a:t>
            </a:r>
            <a:r>
              <a:rPr lang="ru-RU" dirty="0" err="1" smtClean="0"/>
              <a:t>зацікавився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рано. </a:t>
            </a:r>
            <a:r>
              <a:rPr lang="ru-RU" dirty="0" err="1" smtClean="0"/>
              <a:t>Н</a:t>
            </a:r>
            <a:r>
              <a:rPr lang="ru-RU" dirty="0" err="1" smtClean="0"/>
              <a:t>авчаючись</a:t>
            </a:r>
            <a:r>
              <a:rPr lang="ru-RU" dirty="0" smtClean="0"/>
              <a:t> у </a:t>
            </a:r>
            <a:r>
              <a:rPr lang="ru-RU" dirty="0" err="1" smtClean="0"/>
              <a:t>Дрогобицькій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перекладає</a:t>
            </a:r>
            <a:r>
              <a:rPr lang="ru-RU" dirty="0" smtClean="0"/>
              <a:t> твори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. У 70-тих роках </a:t>
            </a:r>
            <a:r>
              <a:rPr lang="ru-RU" dirty="0" err="1" smtClean="0"/>
              <a:t>пробує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в </a:t>
            </a:r>
            <a:r>
              <a:rPr lang="ru-RU" dirty="0" err="1" smtClean="0"/>
              <a:t>театральній</a:t>
            </a:r>
            <a:r>
              <a:rPr lang="ru-RU" dirty="0" smtClean="0"/>
              <a:t> </a:t>
            </a:r>
            <a:r>
              <a:rPr lang="ru-RU" dirty="0" err="1" smtClean="0"/>
              <a:t>критиці</a:t>
            </a:r>
            <a:r>
              <a:rPr lang="ru-RU" dirty="0" smtClean="0"/>
              <a:t>. Авторитет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І.Франка</a:t>
            </a:r>
            <a:r>
              <a:rPr lang="ru-RU" dirty="0" smtClean="0"/>
              <a:t> на </a:t>
            </a:r>
            <a:r>
              <a:rPr lang="ru-RU" dirty="0" err="1" smtClean="0"/>
              <a:t>творчу</a:t>
            </a:r>
            <a:r>
              <a:rPr lang="ru-RU" dirty="0" smtClean="0"/>
              <a:t> практику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.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зверталися</a:t>
            </a:r>
            <a:r>
              <a:rPr lang="ru-RU" dirty="0" smtClean="0"/>
              <a:t> за </a:t>
            </a:r>
            <a:r>
              <a:rPr lang="ru-RU" dirty="0" err="1" smtClean="0"/>
              <a:t>порадами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режисури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акторської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.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стали </a:t>
            </a:r>
            <a:r>
              <a:rPr lang="ru-RU" dirty="0" err="1" smtClean="0"/>
              <a:t>теоретичним</a:t>
            </a:r>
            <a:r>
              <a:rPr lang="ru-RU" dirty="0" smtClean="0"/>
              <a:t> </a:t>
            </a:r>
            <a:r>
              <a:rPr lang="ru-RU" dirty="0" err="1" smtClean="0"/>
              <a:t>підґрунтям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smtClean="0"/>
              <a:t>перших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 прмпрмп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8858280" cy="52863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ydash-simya_afis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7488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0x220_267905_imag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-285776"/>
            <a:ext cx="6429388" cy="414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omeo-dguletta_afisha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214942" y="2500306"/>
            <a:ext cx="392905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a86b5dcca7df4c05aabb7f78f0a1b5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19475"/>
            <a:ext cx="539115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699</TotalTime>
  <Words>524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Іван Франко </vt:lpstr>
      <vt:lpstr>Слайд 2</vt:lpstr>
      <vt:lpstr>Вступ</vt:lpstr>
      <vt:lpstr>Слайд 4</vt:lpstr>
      <vt:lpstr>Відгуки про Франка І. Я.</vt:lpstr>
      <vt:lpstr>Слайд 6</vt:lpstr>
      <vt:lpstr> Франко і театр</vt:lpstr>
      <vt:lpstr>Слайд 8</vt:lpstr>
      <vt:lpstr>Слайд 9</vt:lpstr>
      <vt:lpstr> Франко письменник і перекладач</vt:lpstr>
      <vt:lpstr> Франко письменник (збірки)</vt:lpstr>
      <vt:lpstr> Франко перекладач</vt:lpstr>
      <vt:lpstr> Визнання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71</cp:revision>
  <dcterms:created xsi:type="dcterms:W3CDTF">2012-12-08T16:24:13Z</dcterms:created>
  <dcterms:modified xsi:type="dcterms:W3CDTF">2012-12-09T13:13:00Z</dcterms:modified>
</cp:coreProperties>
</file>