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4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85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83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60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8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12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7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2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57680-A409-4228-B6CF-5ED590B5482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4C29-A854-4C37-8768-3E43DAE1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42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</p:spPr>
        <p:txBody>
          <a:bodyPr anchor="t"/>
          <a:lstStyle/>
          <a:p>
            <a:r>
              <a:rPr lang="en-US" b="1" u="sng" dirty="0" smtClean="0"/>
              <a:t>“Intermezzo”</a:t>
            </a:r>
            <a:endParaRPr lang="ru-RU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9172818" cy="5018112"/>
          </a:xfrm>
        </p:spPr>
        <p:txBody>
          <a:bodyPr/>
          <a:lstStyle/>
          <a:p>
            <a:r>
              <a:rPr lang="uk-UA" b="1" dirty="0" smtClean="0">
                <a:solidFill>
                  <a:schemeClr val="bg1">
                    <a:lumMod val="50000"/>
                  </a:schemeClr>
                </a:solidFill>
              </a:rPr>
              <a:t>Автор: Михайло Коцюбинський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402" y="1285874"/>
            <a:ext cx="3551196" cy="523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72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"/>
            <a:ext cx="9169812" cy="685631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6768752" cy="6858000"/>
          </a:xfrm>
        </p:spPr>
        <p:txBody>
          <a:bodyPr>
            <a:normAutofit/>
          </a:bodyPr>
          <a:lstStyle/>
          <a:p>
            <a:r>
              <a:rPr lang="uk-UA" b="1" dirty="0" smtClean="0"/>
              <a:t>Персонажі:</a:t>
            </a:r>
            <a:r>
              <a:rPr lang="uk-UA" dirty="0" smtClean="0"/>
              <a:t> моя утома, ниви у червні, сонце, три білих вівчарки, зозуля, жайворонки, залізна рука </a:t>
            </a:r>
            <a:r>
              <a:rPr lang="uk-UA" dirty="0" err="1" smtClean="0"/>
              <a:t>города</a:t>
            </a:r>
            <a:r>
              <a:rPr lang="uk-UA" dirty="0" smtClean="0"/>
              <a:t>, людське горе.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42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uk-UA" b="1" dirty="0" smtClean="0"/>
              <a:t>Сюжет:</a:t>
            </a:r>
            <a:r>
              <a:rPr lang="uk-UA" dirty="0" smtClean="0"/>
              <a:t> </a:t>
            </a:r>
            <a:r>
              <a:rPr lang="ru-RU" dirty="0"/>
              <a:t>сюжет новели — </a:t>
            </a:r>
            <a:r>
              <a:rPr lang="ru-RU" dirty="0" err="1"/>
              <a:t>безфабульний</a:t>
            </a:r>
            <a:r>
              <a:rPr lang="ru-RU" dirty="0"/>
              <a:t>: за </a:t>
            </a:r>
            <a:r>
              <a:rPr lang="ru-RU" dirty="0" err="1"/>
              <a:t>його</a:t>
            </a:r>
            <a:r>
              <a:rPr lang="ru-RU" dirty="0"/>
              <a:t> основу взято не </a:t>
            </a:r>
            <a:r>
              <a:rPr lang="ru-RU" dirty="0" err="1"/>
              <a:t>по-дієву</a:t>
            </a:r>
            <a:r>
              <a:rPr lang="ru-RU" dirty="0"/>
              <a:t> </a:t>
            </a:r>
            <a:r>
              <a:rPr lang="ru-RU" dirty="0" err="1"/>
              <a:t>інтригу</a:t>
            </a:r>
            <a:r>
              <a:rPr lang="ru-RU" dirty="0"/>
              <a:t>, а </a:t>
            </a:r>
            <a:r>
              <a:rPr lang="ru-RU" dirty="0" err="1"/>
              <a:t>характерну</a:t>
            </a:r>
            <a:r>
              <a:rPr lang="ru-RU" dirty="0"/>
              <a:t> для </a:t>
            </a:r>
            <a:r>
              <a:rPr lang="ru-RU" dirty="0" err="1"/>
              <a:t>імпресіонізму</a:t>
            </a:r>
            <a:r>
              <a:rPr lang="ru-RU" dirty="0"/>
              <a:t> </a:t>
            </a:r>
            <a:r>
              <a:rPr lang="ru-RU" dirty="0" err="1"/>
              <a:t>химерну</a:t>
            </a:r>
            <a:r>
              <a:rPr lang="ru-RU" dirty="0"/>
              <a:t> </a:t>
            </a:r>
            <a:r>
              <a:rPr lang="ru-RU" dirty="0" err="1"/>
              <a:t>гру</a:t>
            </a:r>
            <a:r>
              <a:rPr lang="ru-RU" dirty="0"/>
              <a:t> </a:t>
            </a:r>
            <a:r>
              <a:rPr lang="ru-RU" dirty="0" err="1" smtClean="0"/>
              <a:t>настроїв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40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uk-UA" dirty="0" smtClean="0"/>
              <a:t>Проблематика відсутня.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01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81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uk-UA" b="1" dirty="0" smtClean="0"/>
              <a:t>Присвята:</a:t>
            </a:r>
            <a:r>
              <a:rPr lang="uk-UA" dirty="0" smtClean="0"/>
              <a:t> </a:t>
            </a:r>
            <a:r>
              <a:rPr lang="uk-UA" dirty="0" err="1" smtClean="0"/>
              <a:t>Кононівським</a:t>
            </a:r>
            <a:r>
              <a:rPr lang="uk-UA" dirty="0" smtClean="0"/>
              <a:t> полям.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48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830" y="1016732"/>
            <a:ext cx="3606341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3711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85" y="-34146"/>
            <a:ext cx="9233550" cy="689214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Рід твору: </a:t>
            </a:r>
            <a:r>
              <a:rPr lang="uk-UA" dirty="0" smtClean="0"/>
              <a:t>е</a:t>
            </a:r>
            <a:r>
              <a:rPr lang="ru-RU" dirty="0" smtClean="0"/>
              <a:t>пос.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Жанр твору: </a:t>
            </a:r>
            <a:r>
              <a:rPr lang="uk-UA" dirty="0" smtClean="0"/>
              <a:t>імпресіоністична новела.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747" y="2060848"/>
            <a:ext cx="4386507" cy="356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67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ru-RU" b="1" dirty="0" err="1"/>
              <a:t>Імпресіоні́зм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 err="1"/>
              <a:t>мистецька</a:t>
            </a:r>
            <a:r>
              <a:rPr lang="ru-RU" dirty="0"/>
              <a:t> </a:t>
            </a:r>
            <a:r>
              <a:rPr lang="ru-RU" dirty="0" err="1"/>
              <a:t>течія</a:t>
            </a:r>
            <a:r>
              <a:rPr lang="ru-RU" dirty="0"/>
              <a:t> у </a:t>
            </a:r>
            <a:r>
              <a:rPr lang="ru-RU" dirty="0" err="1" smtClean="0"/>
              <a:t>живописі</a:t>
            </a:r>
            <a:r>
              <a:rPr lang="ru-RU" dirty="0"/>
              <a:t>,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музиці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в 1860-х роках </a:t>
            </a:r>
            <a:r>
              <a:rPr lang="ru-RU" dirty="0" smtClean="0"/>
              <a:t>у </a:t>
            </a:r>
            <a:r>
              <a:rPr lang="ru-RU" dirty="0" err="1"/>
              <a:t>Франції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562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488832" cy="6858000"/>
          </a:xfrm>
        </p:spPr>
        <p:txBody>
          <a:bodyPr/>
          <a:lstStyle/>
          <a:p>
            <a:r>
              <a:rPr lang="ru-RU" b="1" dirty="0" err="1"/>
              <a:t>Риси</a:t>
            </a:r>
            <a:r>
              <a:rPr lang="ru-RU" b="1" dirty="0"/>
              <a:t> </a:t>
            </a:r>
            <a:r>
              <a:rPr lang="ru-RU" b="1" dirty="0" err="1"/>
              <a:t>імпресіонізму</a:t>
            </a:r>
            <a:r>
              <a:rPr lang="ru-RU" b="1" dirty="0"/>
              <a:t> у </a:t>
            </a:r>
            <a:r>
              <a:rPr lang="ru-RU" b="1" dirty="0" err="1"/>
              <a:t>новелі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dirty="0" smtClean="0"/>
              <a:t>- </a:t>
            </a:r>
            <a:r>
              <a:rPr lang="ru-RU" dirty="0" err="1" smtClean="0"/>
              <a:t>психологізм</a:t>
            </a:r>
            <a:r>
              <a:rPr lang="ru-RU" dirty="0" smtClean="0"/>
              <a:t> у </a:t>
            </a:r>
            <a:r>
              <a:rPr lang="ru-RU" dirty="0" err="1" smtClean="0"/>
              <a:t>змалюванні</a:t>
            </a:r>
            <a:r>
              <a:rPr lang="ru-RU" dirty="0" smtClean="0"/>
              <a:t> </a:t>
            </a:r>
            <a:r>
              <a:rPr lang="ru-RU" dirty="0" err="1" smtClean="0"/>
              <a:t>персонажів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відтворити</a:t>
            </a:r>
            <a:r>
              <a:rPr lang="ru-RU" dirty="0" smtClean="0"/>
              <a:t> </a:t>
            </a:r>
            <a:r>
              <a:rPr lang="ru-RU" dirty="0" err="1" smtClean="0"/>
              <a:t>найтонші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настроях, </a:t>
            </a:r>
            <a:r>
              <a:rPr lang="ru-RU" dirty="0" err="1" smtClean="0"/>
              <a:t>схопити</a:t>
            </a:r>
            <a:r>
              <a:rPr lang="ru-RU" dirty="0" smtClean="0"/>
              <a:t> </a:t>
            </a:r>
            <a:r>
              <a:rPr lang="ru-RU" dirty="0" err="1" smtClean="0"/>
              <a:t>миттєві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893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632848" cy="6858000"/>
          </a:xfrm>
        </p:spPr>
        <p:txBody>
          <a:bodyPr/>
          <a:lstStyle/>
          <a:p>
            <a:r>
              <a:rPr lang="uk-UA" dirty="0" smtClean="0"/>
              <a:t>- </a:t>
            </a:r>
            <a:r>
              <a:rPr lang="uk-UA" dirty="0"/>
              <a:t>о</a:t>
            </a:r>
            <a:r>
              <a:rPr lang="uk-UA" dirty="0" smtClean="0"/>
              <a:t>собливий лаконізм прози;</a:t>
            </a:r>
            <a:br>
              <a:rPr lang="uk-UA" dirty="0" smtClean="0"/>
            </a:br>
            <a:r>
              <a:rPr lang="uk-UA" dirty="0" smtClean="0"/>
              <a:t>- ритмічність;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/>
              <a:t>б</a:t>
            </a:r>
            <a:r>
              <a:rPr lang="uk-UA" dirty="0" smtClean="0"/>
              <a:t>агатство відтінків у змалюванні дійсності;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27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560840" cy="6858000"/>
          </a:xfrm>
        </p:spPr>
        <p:txBody>
          <a:bodyPr/>
          <a:lstStyle/>
          <a:p>
            <a:r>
              <a:rPr lang="uk-UA" dirty="0" smtClean="0"/>
              <a:t>- збільшена увага до кольорів і звуків, до яскравих деталей;</a:t>
            </a:r>
            <a:br>
              <a:rPr lang="uk-UA" dirty="0" smtClean="0"/>
            </a:br>
            <a:r>
              <a:rPr lang="uk-UA" dirty="0" smtClean="0"/>
              <a:t>- відмова від глобальних соціальних проблем.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599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83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Тема твору: </a:t>
            </a:r>
            <a:r>
              <a:rPr lang="uk-UA" dirty="0" smtClean="0"/>
              <a:t>митець і суспільство.</a:t>
            </a:r>
            <a:br>
              <a:rPr lang="uk-UA" dirty="0" smtClean="0"/>
            </a:br>
            <a:r>
              <a:rPr lang="uk-UA" b="1" dirty="0" smtClean="0"/>
              <a:t>Ідея твору: </a:t>
            </a:r>
            <a:r>
              <a:rPr lang="uk-UA" dirty="0" smtClean="0"/>
              <a:t>творча людина не може стояти осторонь від суспільних проблем.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35" y="2636912"/>
            <a:ext cx="729253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70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896" y="0"/>
            <a:ext cx="917281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Композиція:</a:t>
            </a:r>
            <a:r>
              <a:rPr lang="uk-UA" dirty="0" smtClean="0"/>
              <a:t> перелік дійових осіб на початку, сюжет практично відсутній, хоча кульмінація є, оповідь від першої особи.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2636912"/>
            <a:ext cx="333375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0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139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“Intermezzo”</vt:lpstr>
      <vt:lpstr>Презентация PowerPoint</vt:lpstr>
      <vt:lpstr>Рід твору: епос. Жанр твору: імпресіоністична новела.</vt:lpstr>
      <vt:lpstr>Імпресіоні́зм — мистецька течія у живописі, літературі та музиці, котра виникла в 1860-х роках у Франції.</vt:lpstr>
      <vt:lpstr>Риси імпресіонізму у новелі: - психологізм у змалюванні персонажів; прагнення відтворити найтонші зміни в настроях, схопити миттєві враження;</vt:lpstr>
      <vt:lpstr>- особливий лаконізм прози; - ритмічність; - багатство відтінків у змалюванні дійсності;</vt:lpstr>
      <vt:lpstr>- збільшена увага до кольорів і звуків, до яскравих деталей; - відмова від глобальних соціальних проблем.</vt:lpstr>
      <vt:lpstr>Тема твору: митець і суспільство. Ідея твору: творча людина не може стояти осторонь від суспільних проблем.</vt:lpstr>
      <vt:lpstr>Композиція: перелік дійових осіб на початку, сюжет практично відсутній, хоча кульмінація є, оповідь від першої особи.</vt:lpstr>
      <vt:lpstr>Персонажі: моя утома, ниви у червні, сонце, три білих вівчарки, зозуля, жайворонки, залізна рука города, людське горе.</vt:lpstr>
      <vt:lpstr>Сюжет: сюжет новели — безфабульний: за його основу взято не по-дієву інтригу, а характерну для імпресіонізму химерну гру настроїв.</vt:lpstr>
      <vt:lpstr>Проблематика відсутня.</vt:lpstr>
      <vt:lpstr>Присвята: Кононівським полям.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“Intermezzo”</dc:title>
  <dc:creator>Sasha</dc:creator>
  <cp:lastModifiedBy>Sasha</cp:lastModifiedBy>
  <cp:revision>6</cp:revision>
  <dcterms:created xsi:type="dcterms:W3CDTF">2014-05-24T11:25:42Z</dcterms:created>
  <dcterms:modified xsi:type="dcterms:W3CDTF">2014-05-25T11:44:09Z</dcterms:modified>
</cp:coreProperties>
</file>