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1" r:id="rId4"/>
    <p:sldId id="259" r:id="rId5"/>
    <p:sldId id="258" r:id="rId6"/>
    <p:sldId id="260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DFE00-F66C-4AF8-955E-2FD13AFBC312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D4E0D-508D-4123-B532-4B3CDC21A6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D4E0D-508D-4123-B532-4B3CDC21A62F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19A244-2F3F-4A8A-AD35-93B72F9179F6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779BA4-2AB7-4D50-B5EE-28F180182F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A244-2F3F-4A8A-AD35-93B72F9179F6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79BA4-2AB7-4D50-B5EE-28F180182F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A244-2F3F-4A8A-AD35-93B72F9179F6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79BA4-2AB7-4D50-B5EE-28F180182F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A244-2F3F-4A8A-AD35-93B72F9179F6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79BA4-2AB7-4D50-B5EE-28F180182F6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A244-2F3F-4A8A-AD35-93B72F9179F6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79BA4-2AB7-4D50-B5EE-28F180182F6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A244-2F3F-4A8A-AD35-93B72F9179F6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79BA4-2AB7-4D50-B5EE-28F180182F6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A244-2F3F-4A8A-AD35-93B72F9179F6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79BA4-2AB7-4D50-B5EE-28F180182F6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A244-2F3F-4A8A-AD35-93B72F9179F6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79BA4-2AB7-4D50-B5EE-28F180182F6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9A244-2F3F-4A8A-AD35-93B72F9179F6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79BA4-2AB7-4D50-B5EE-28F180182F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D19A244-2F3F-4A8A-AD35-93B72F9179F6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79BA4-2AB7-4D50-B5EE-28F180182F6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19A244-2F3F-4A8A-AD35-93B72F9179F6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779BA4-2AB7-4D50-B5EE-28F180182F6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D19A244-2F3F-4A8A-AD35-93B72F9179F6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779BA4-2AB7-4D50-B5EE-28F180182F6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ukrcenter.com/!FilesRepository/Photogallery/_NETGAL1/4382189d-45d5-4a87-9f72-e6f144e8e78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5524500" cy="78105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28498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Символізм</a:t>
            </a: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у </a:t>
            </a:r>
            <a:r>
              <a:rPr lang="ru-RU" sz="6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творі</a:t>
            </a: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О.Кобилянської</a:t>
            </a:r>
            <a:r>
              <a:rPr lang="ru-RU" sz="6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«Земля»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9624" y="43651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Завалкевич</a:t>
            </a:r>
            <a:r>
              <a:rPr lang="uk-UA" dirty="0" smtClean="0"/>
              <a:t> Анастасія</a:t>
            </a:r>
          </a:p>
          <a:p>
            <a:r>
              <a:rPr lang="uk-UA" dirty="0" smtClean="0"/>
              <a:t>Білоус Вікторія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Образ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символічний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та сила, яка, </a:t>
            </a:r>
            <a:r>
              <a:rPr lang="ru-RU" dirty="0" err="1" smtClean="0"/>
              <a:t>по-різному</a:t>
            </a:r>
            <a:r>
              <a:rPr lang="ru-RU" dirty="0" smtClean="0"/>
              <a:t> </a:t>
            </a:r>
            <a:r>
              <a:rPr lang="ru-RU" dirty="0" err="1" smtClean="0"/>
              <a:t>впливаючи</a:t>
            </a:r>
            <a:r>
              <a:rPr lang="ru-RU" dirty="0" smtClean="0"/>
              <a:t> на </a:t>
            </a:r>
            <a:r>
              <a:rPr lang="ru-RU" dirty="0" err="1" smtClean="0"/>
              <a:t>людину</a:t>
            </a:r>
            <a:r>
              <a:rPr lang="ru-RU" dirty="0" smtClean="0"/>
              <a:t>, будить </a:t>
            </a:r>
            <a:r>
              <a:rPr lang="ru-RU" dirty="0" err="1" smtClean="0"/>
              <a:t>зорові</a:t>
            </a:r>
            <a:r>
              <a:rPr lang="ru-RU" dirty="0" smtClean="0"/>
              <a:t>, </a:t>
            </a:r>
            <a:r>
              <a:rPr lang="ru-RU" dirty="0" err="1" smtClean="0"/>
              <a:t>благородні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звірячі</a:t>
            </a:r>
            <a:r>
              <a:rPr lang="ru-RU" dirty="0" smtClean="0"/>
              <a:t> </a:t>
            </a:r>
            <a:r>
              <a:rPr lang="ru-RU" dirty="0" err="1" smtClean="0"/>
              <a:t>інстинкти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Земля </a:t>
            </a:r>
            <a:r>
              <a:rPr lang="ru-RU" dirty="0" smtClean="0"/>
              <a:t>— жива, </a:t>
            </a:r>
            <a:r>
              <a:rPr lang="ru-RU" dirty="0" err="1" smtClean="0"/>
              <a:t>тримає</a:t>
            </a:r>
            <a:r>
              <a:rPr lang="ru-RU" dirty="0" smtClean="0"/>
              <a:t>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міцних</a:t>
            </a:r>
            <a:r>
              <a:rPr lang="ru-RU" dirty="0" smtClean="0"/>
              <a:t> </a:t>
            </a:r>
            <a:r>
              <a:rPr lang="ru-RU" dirty="0" err="1" smtClean="0"/>
              <a:t>обіймах</a:t>
            </a:r>
            <a:r>
              <a:rPr lang="ru-RU" dirty="0" smtClean="0"/>
              <a:t>, </a:t>
            </a:r>
            <a:r>
              <a:rPr lang="ru-RU" dirty="0" err="1" smtClean="0"/>
              <a:t>окрилює</a:t>
            </a:r>
            <a:r>
              <a:rPr lang="ru-RU" dirty="0" smtClean="0"/>
              <a:t>, </a:t>
            </a:r>
            <a:r>
              <a:rPr lang="ru-RU" dirty="0" err="1" smtClean="0"/>
              <a:t>радує</a:t>
            </a:r>
            <a:r>
              <a:rPr lang="ru-RU" dirty="0" smtClean="0"/>
              <a:t>, </a:t>
            </a:r>
            <a:r>
              <a:rPr lang="ru-RU" dirty="0" err="1" smtClean="0"/>
              <a:t>сповнює</a:t>
            </a:r>
            <a:r>
              <a:rPr lang="ru-RU" dirty="0" smtClean="0"/>
              <a:t> </a:t>
            </a:r>
            <a:r>
              <a:rPr lang="ru-RU" dirty="0" err="1" smtClean="0"/>
              <a:t>надіями</a:t>
            </a:r>
            <a:r>
              <a:rPr lang="ru-RU" dirty="0" smtClean="0"/>
              <a:t>; мучить, </a:t>
            </a:r>
            <a:r>
              <a:rPr lang="ru-RU" dirty="0" err="1" smtClean="0"/>
              <a:t>розчаровує</a:t>
            </a:r>
            <a:r>
              <a:rPr lang="ru-RU" dirty="0" smtClean="0"/>
              <a:t>; доводить до </a:t>
            </a:r>
            <a:r>
              <a:rPr lang="ru-RU" dirty="0" err="1" smtClean="0"/>
              <a:t>братовбивства</a:t>
            </a:r>
            <a:r>
              <a:rPr lang="ru-RU" dirty="0" smtClean="0"/>
              <a:t>; Земля — </a:t>
            </a:r>
            <a:r>
              <a:rPr lang="ru-RU" dirty="0" err="1" smtClean="0"/>
              <a:t>творець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життєдайна</a:t>
            </a:r>
            <a:r>
              <a:rPr lang="ru-RU" dirty="0" smtClean="0"/>
              <a:t> сила; земля — молох, страшна сила, </a:t>
            </a:r>
            <a:r>
              <a:rPr lang="ru-RU" dirty="0" err="1" smtClean="0"/>
              <a:t>мірило</a:t>
            </a:r>
            <a:r>
              <a:rPr lang="ru-RU" dirty="0" smtClean="0"/>
              <a:t> </a:t>
            </a:r>
            <a:r>
              <a:rPr lang="ru-RU" dirty="0" err="1" smtClean="0"/>
              <a:t>духовних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90459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Повість</a:t>
            </a:r>
            <a:r>
              <a:rPr lang="ru-RU" dirty="0" smtClean="0"/>
              <a:t> Ольги </a:t>
            </a:r>
            <a:r>
              <a:rPr lang="ru-RU" dirty="0" err="1" smtClean="0"/>
              <a:t>Кобилянської</a:t>
            </a:r>
            <a:r>
              <a:rPr lang="ru-RU" dirty="0" smtClean="0"/>
              <a:t> </a:t>
            </a:r>
            <a:r>
              <a:rPr lang="ru-RU" dirty="0" err="1" smtClean="0"/>
              <a:t>просякнута</a:t>
            </a:r>
            <a:r>
              <a:rPr lang="ru-RU" dirty="0" smtClean="0"/>
              <a:t> </a:t>
            </a:r>
            <a:r>
              <a:rPr lang="ru-RU" dirty="0" err="1" smtClean="0"/>
              <a:t>містикою</a:t>
            </a:r>
            <a:r>
              <a:rPr lang="ru-RU" dirty="0" smtClean="0"/>
              <a:t>, в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зливаються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реальний</a:t>
            </a:r>
            <a:r>
              <a:rPr lang="ru-RU" dirty="0" smtClean="0"/>
              <a:t> та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надреальний</a:t>
            </a:r>
            <a:r>
              <a:rPr lang="ru-RU" dirty="0" smtClean="0"/>
              <a:t>, </a:t>
            </a:r>
            <a:r>
              <a:rPr lang="ru-RU" dirty="0" err="1" smtClean="0"/>
              <a:t>потойбічний</a:t>
            </a:r>
            <a:r>
              <a:rPr lang="ru-RU" dirty="0" smtClean="0"/>
              <a:t>. </a:t>
            </a:r>
            <a:r>
              <a:rPr lang="ru-RU" dirty="0" err="1" smtClean="0"/>
              <a:t>Об'єкти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</a:t>
            </a:r>
            <a:r>
              <a:rPr lang="ru-RU" dirty="0" err="1" smtClean="0"/>
              <a:t>набувають</a:t>
            </a:r>
            <a:r>
              <a:rPr lang="ru-RU" dirty="0" smtClean="0"/>
              <a:t> дивного </a:t>
            </a:r>
            <a:r>
              <a:rPr lang="ru-RU" dirty="0" err="1" smtClean="0"/>
              <a:t>символічно-фантастичного</a:t>
            </a:r>
            <a:r>
              <a:rPr lang="ru-RU" dirty="0" smtClean="0"/>
              <a:t> </a:t>
            </a:r>
            <a:r>
              <a:rPr lang="ru-RU" dirty="0" err="1" smtClean="0"/>
              <a:t>одухотворення</a:t>
            </a:r>
            <a:r>
              <a:rPr lang="ru-RU" dirty="0" smtClean="0"/>
              <a:t>, </a:t>
            </a:r>
            <a:r>
              <a:rPr lang="ru-RU" dirty="0" err="1" smtClean="0"/>
              <a:t>ховають</a:t>
            </a:r>
            <a:r>
              <a:rPr lang="ru-RU" dirty="0" smtClean="0"/>
              <a:t> у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підтекстів</a:t>
            </a:r>
            <a:r>
              <a:rPr lang="ru-RU" dirty="0" smtClean="0"/>
              <a:t>, так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психологічними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. </a:t>
            </a:r>
            <a:endParaRPr lang="ru-RU" dirty="0" smtClean="0"/>
          </a:p>
          <a:p>
            <a:r>
              <a:rPr lang="ru-RU" dirty="0" smtClean="0"/>
              <a:t>Є у </a:t>
            </a:r>
            <a:r>
              <a:rPr lang="ru-RU" dirty="0" err="1" smtClean="0"/>
              <a:t>творі</a:t>
            </a:r>
            <a:r>
              <a:rPr lang="ru-RU" dirty="0" smtClean="0"/>
              <a:t> </a:t>
            </a:r>
            <a:r>
              <a:rPr lang="ru-RU" dirty="0" err="1" smtClean="0"/>
              <a:t>символи</a:t>
            </a:r>
            <a:r>
              <a:rPr lang="ru-RU" dirty="0" smtClean="0"/>
              <a:t> </a:t>
            </a:r>
            <a:r>
              <a:rPr lang="ru-RU" dirty="0" err="1" smtClean="0"/>
              <a:t>біблійні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народна </a:t>
            </a:r>
            <a:r>
              <a:rPr lang="ru-RU" dirty="0" err="1" smtClean="0"/>
              <a:t>міфологічна</a:t>
            </a:r>
            <a:r>
              <a:rPr lang="ru-RU" dirty="0" smtClean="0"/>
              <a:t> </a:t>
            </a:r>
            <a:r>
              <a:rPr lang="ru-RU" dirty="0" err="1" smtClean="0"/>
              <a:t>символіка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християнські</a:t>
            </a:r>
            <a:r>
              <a:rPr lang="ru-RU" dirty="0" smtClean="0"/>
              <a:t> та </a:t>
            </a:r>
            <a:r>
              <a:rPr lang="ru-RU" dirty="0" err="1" smtClean="0"/>
              <a:t>язичницькі</a:t>
            </a:r>
            <a:r>
              <a:rPr lang="ru-RU" dirty="0" smtClean="0"/>
              <a:t> </a:t>
            </a:r>
            <a:r>
              <a:rPr lang="ru-RU" dirty="0" err="1" smtClean="0"/>
              <a:t>вірування</a:t>
            </a:r>
            <a:r>
              <a:rPr lang="ru-RU" dirty="0" smtClean="0"/>
              <a:t> </a:t>
            </a:r>
            <a:r>
              <a:rPr lang="ru-RU" dirty="0" err="1" smtClean="0"/>
              <a:t>здавна</a:t>
            </a:r>
            <a:r>
              <a:rPr lang="ru-RU" dirty="0" smtClean="0"/>
              <a:t> </a:t>
            </a:r>
            <a:r>
              <a:rPr lang="ru-RU" dirty="0" err="1" smtClean="0"/>
              <a:t>співіснували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перепліталися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Сплетіння рис реалізму й символізму в повісті О. Кобилянської</a:t>
            </a:r>
            <a:r>
              <a:rPr lang="ru-RU" dirty="0" smtClean="0"/>
              <a:t> «Земля»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525963"/>
          </a:xfrm>
        </p:spPr>
        <p:txBody>
          <a:bodyPr/>
          <a:lstStyle/>
          <a:p>
            <a:r>
              <a:rPr lang="ru-RU" dirty="0" err="1" smtClean="0"/>
              <a:t>Обірвана</a:t>
            </a:r>
            <a:r>
              <a:rPr lang="ru-RU" dirty="0" smtClean="0"/>
              <a:t> </a:t>
            </a:r>
            <a:r>
              <a:rPr lang="ru-RU" dirty="0" smtClean="0"/>
              <a:t>струна - </a:t>
            </a:r>
            <a:r>
              <a:rPr lang="ru-RU" dirty="0" err="1" smtClean="0"/>
              <a:t>символізує</a:t>
            </a:r>
            <a:r>
              <a:rPr lang="ru-RU" dirty="0" smtClean="0"/>
              <a:t>, </a:t>
            </a:r>
            <a:r>
              <a:rPr lang="ru-RU" dirty="0" err="1" smtClean="0"/>
              <a:t>передвіщає</a:t>
            </a:r>
            <a:r>
              <a:rPr lang="ru-RU" dirty="0" smtClean="0"/>
              <a:t> </a:t>
            </a:r>
            <a:r>
              <a:rPr lang="ru-RU" dirty="0" err="1" smtClean="0"/>
              <a:t>нещасливу</a:t>
            </a:r>
            <a:r>
              <a:rPr lang="ru-RU" dirty="0" smtClean="0"/>
              <a:t> долю,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обірване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482" name="Picture 2" descr="http://www.look.com.ua/large/201210/582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038350"/>
            <a:ext cx="8892480" cy="4999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uk-UA" i="1" u="sng" dirty="0" smtClean="0"/>
              <a:t>Михайло і Сава – Каїн та Авель</a:t>
            </a:r>
          </a:p>
          <a:p>
            <a:r>
              <a:rPr lang="ru-RU" dirty="0" smtClean="0"/>
              <a:t>В образах </a:t>
            </a:r>
            <a:r>
              <a:rPr lang="ru-RU" dirty="0" err="1" smtClean="0"/>
              <a:t>Михайла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Сави</a:t>
            </a:r>
            <a:r>
              <a:rPr lang="ru-RU" dirty="0" smtClean="0"/>
              <a:t> ми легко </a:t>
            </a:r>
            <a:r>
              <a:rPr lang="ru-RU" dirty="0" err="1" smtClean="0"/>
              <a:t>впізнаємо</a:t>
            </a:r>
            <a:r>
              <a:rPr lang="ru-RU" dirty="0" smtClean="0"/>
              <a:t> </a:t>
            </a:r>
            <a:r>
              <a:rPr lang="ru-RU" dirty="0" err="1" smtClean="0"/>
              <a:t>біблійних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 </a:t>
            </a:r>
            <a:r>
              <a:rPr lang="ru-RU" dirty="0" err="1" smtClean="0"/>
              <a:t>Каїна</a:t>
            </a:r>
            <a:r>
              <a:rPr lang="ru-RU" dirty="0" smtClean="0"/>
              <a:t> та Авеля. Авель </a:t>
            </a:r>
            <a:r>
              <a:rPr lang="ru-RU" dirty="0" err="1" smtClean="0"/>
              <a:t>робив</a:t>
            </a:r>
            <a:r>
              <a:rPr lang="ru-RU" dirty="0" smtClean="0"/>
              <a:t> </a:t>
            </a:r>
            <a:r>
              <a:rPr lang="ru-RU" dirty="0" err="1" smtClean="0"/>
              <a:t>щиро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Бог радо </a:t>
            </a:r>
            <a:r>
              <a:rPr lang="ru-RU" dirty="0" err="1" smtClean="0"/>
              <a:t>приймав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жертви</a:t>
            </a:r>
            <a:r>
              <a:rPr lang="ru-RU" dirty="0" smtClean="0"/>
              <a:t>. </a:t>
            </a:r>
            <a:r>
              <a:rPr lang="ru-RU" dirty="0" err="1" smtClean="0"/>
              <a:t>Серце</a:t>
            </a:r>
            <a:r>
              <a:rPr lang="ru-RU" dirty="0" smtClean="0"/>
              <a:t> ж </a:t>
            </a:r>
            <a:r>
              <a:rPr lang="ru-RU" dirty="0" err="1" smtClean="0"/>
              <a:t>Каїна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темним та </a:t>
            </a:r>
            <a:r>
              <a:rPr lang="ru-RU" dirty="0" err="1" smtClean="0"/>
              <a:t>сповненим</a:t>
            </a:r>
            <a:r>
              <a:rPr lang="ru-RU" dirty="0" smtClean="0"/>
              <a:t> </a:t>
            </a:r>
            <a:r>
              <a:rPr lang="ru-RU" dirty="0" err="1" smtClean="0"/>
              <a:t>заздрощів</a:t>
            </a:r>
            <a:r>
              <a:rPr lang="ru-RU" dirty="0" smtClean="0"/>
              <a:t>. Коли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побачив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дим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жертовного</a:t>
            </a:r>
            <a:r>
              <a:rPr lang="ru-RU" dirty="0" smtClean="0"/>
              <a:t> </a:t>
            </a:r>
            <a:r>
              <a:rPr lang="ru-RU" dirty="0" err="1" smtClean="0"/>
              <a:t>вогнища</a:t>
            </a:r>
            <a:r>
              <a:rPr lang="ru-RU" dirty="0" smtClean="0"/>
              <a:t> Авеля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вгору</a:t>
            </a:r>
            <a:r>
              <a:rPr lang="ru-RU" dirty="0" smtClean="0"/>
              <a:t>, а </a:t>
            </a:r>
            <a:r>
              <a:rPr lang="ru-RU" dirty="0" err="1" smtClean="0"/>
              <a:t>дим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розстеляється</a:t>
            </a:r>
            <a:r>
              <a:rPr lang="ru-RU" dirty="0" smtClean="0"/>
              <a:t> долом, </a:t>
            </a:r>
            <a:r>
              <a:rPr lang="ru-RU" dirty="0" err="1" smtClean="0"/>
              <a:t>Каїн</a:t>
            </a:r>
            <a:r>
              <a:rPr lang="ru-RU" dirty="0" smtClean="0"/>
              <a:t> </a:t>
            </a:r>
            <a:r>
              <a:rPr lang="ru-RU" dirty="0" err="1" smtClean="0"/>
              <a:t>затаїв</a:t>
            </a:r>
            <a:r>
              <a:rPr lang="ru-RU" dirty="0" smtClean="0"/>
              <a:t> зло </a:t>
            </a:r>
            <a:r>
              <a:rPr lang="ru-RU" dirty="0" err="1" smtClean="0"/>
              <a:t>проти</a:t>
            </a:r>
            <a:r>
              <a:rPr lang="ru-RU" dirty="0" smtClean="0"/>
              <a:t> брата </a:t>
            </a:r>
            <a:r>
              <a:rPr lang="ru-RU" dirty="0" err="1" smtClean="0"/>
              <a:t>і</a:t>
            </a:r>
            <a:r>
              <a:rPr lang="ru-RU" dirty="0" smtClean="0"/>
              <a:t> вбив </a:t>
            </a:r>
            <a:r>
              <a:rPr lang="ru-RU" dirty="0" err="1" smtClean="0"/>
              <a:t>його</a:t>
            </a:r>
            <a:r>
              <a:rPr lang="ru-RU" dirty="0" smtClean="0"/>
              <a:t> за </a:t>
            </a:r>
            <a:r>
              <a:rPr lang="ru-RU" dirty="0" err="1" smtClean="0"/>
              <a:t>намовою</a:t>
            </a:r>
            <a:r>
              <a:rPr lang="ru-RU" dirty="0" smtClean="0"/>
              <a:t> </a:t>
            </a:r>
            <a:r>
              <a:rPr lang="ru-RU" dirty="0" err="1" smtClean="0"/>
              <a:t>сатани</a:t>
            </a:r>
            <a:r>
              <a:rPr lang="ru-RU" dirty="0" smtClean="0"/>
              <a:t>. У </a:t>
            </a:r>
            <a:r>
              <a:rPr lang="ru-RU" dirty="0" err="1" smtClean="0"/>
              <a:t>Кобилянської</a:t>
            </a:r>
            <a:r>
              <a:rPr lang="ru-RU" dirty="0" smtClean="0"/>
              <a:t> роль </a:t>
            </a:r>
            <a:r>
              <a:rPr lang="ru-RU" dirty="0" err="1" smtClean="0"/>
              <a:t>диявола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темна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ірраціональна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 </a:t>
            </a:r>
            <a:r>
              <a:rPr lang="ru-RU" dirty="0" err="1" smtClean="0"/>
              <a:t>Сави</a:t>
            </a:r>
            <a:r>
              <a:rPr lang="ru-RU" dirty="0" smtClean="0"/>
              <a:t>, яку </a:t>
            </a:r>
            <a:r>
              <a:rPr lang="ru-RU" dirty="0" err="1" smtClean="0"/>
              <a:t>плекали</a:t>
            </a:r>
            <a:r>
              <a:rPr lang="ru-RU" dirty="0" smtClean="0"/>
              <a:t> </a:t>
            </a:r>
            <a:r>
              <a:rPr lang="ru-RU" dirty="0" err="1" smtClean="0"/>
              <a:t>намовляння</a:t>
            </a:r>
            <a:r>
              <a:rPr lang="ru-RU" dirty="0" smtClean="0"/>
              <a:t> </a:t>
            </a:r>
            <a:r>
              <a:rPr lang="ru-RU" dirty="0" err="1" smtClean="0"/>
              <a:t>Рахіри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g0.liveinternet.ru/images/attach/c/2/72/654/72654049_forest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7" y="-132061"/>
            <a:ext cx="9324528" cy="6990062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6858000"/>
          </a:xfrm>
        </p:spPr>
        <p:txBody>
          <a:bodyPr>
            <a:normAutofit/>
          </a:bodyPr>
          <a:lstStyle/>
          <a:p>
            <a:r>
              <a:rPr lang="uk-UA" i="1" u="sng" dirty="0" smtClean="0">
                <a:solidFill>
                  <a:schemeClr val="bg1"/>
                </a:solidFill>
              </a:rPr>
              <a:t>Ліс (</a:t>
            </a:r>
            <a:r>
              <a:rPr lang="uk-UA" i="1" u="sng" dirty="0" err="1" smtClean="0">
                <a:solidFill>
                  <a:schemeClr val="bg1"/>
                </a:solidFill>
              </a:rPr>
              <a:t>“сусідній</a:t>
            </a:r>
            <a:r>
              <a:rPr lang="uk-UA" i="1" u="sng" dirty="0" smtClean="0">
                <a:solidFill>
                  <a:schemeClr val="bg1"/>
                </a:solidFill>
              </a:rPr>
              <a:t> </a:t>
            </a:r>
            <a:r>
              <a:rPr lang="uk-UA" i="1" u="sng" dirty="0" err="1" smtClean="0">
                <a:solidFill>
                  <a:schemeClr val="bg1"/>
                </a:solidFill>
              </a:rPr>
              <a:t>ліс”</a:t>
            </a:r>
            <a:r>
              <a:rPr lang="uk-UA" i="1" u="sng" dirty="0" smtClean="0">
                <a:solidFill>
                  <a:schemeClr val="bg1"/>
                </a:solidFill>
              </a:rPr>
              <a:t>)</a:t>
            </a:r>
            <a:r>
              <a:rPr lang="uk-UA" dirty="0" smtClean="0">
                <a:solidFill>
                  <a:schemeClr val="bg1"/>
                </a:solidFill>
              </a:rPr>
              <a:t> - </a:t>
            </a:r>
            <a:r>
              <a:rPr lang="ru-RU" dirty="0" smtClean="0">
                <a:solidFill>
                  <a:schemeClr val="bg1"/>
                </a:solidFill>
              </a:rPr>
              <a:t>те,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Юнг </a:t>
            </a:r>
            <a:r>
              <a:rPr lang="ru-RU" dirty="0" err="1" smtClean="0">
                <a:solidFill>
                  <a:schemeClr val="bg1"/>
                </a:solidFill>
              </a:rPr>
              <a:t>пізніше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назве</a:t>
            </a:r>
            <a:r>
              <a:rPr lang="ru-RU" dirty="0" smtClean="0">
                <a:solidFill>
                  <a:schemeClr val="bg1"/>
                </a:solidFill>
              </a:rPr>
              <a:t> архетипом. </a:t>
            </a:r>
            <a:r>
              <a:rPr lang="ru-RU" dirty="0" err="1" smtClean="0">
                <a:solidFill>
                  <a:schemeClr val="bg1"/>
                </a:solidFill>
              </a:rPr>
              <a:t>Наприклад</a:t>
            </a:r>
            <a:r>
              <a:rPr lang="ru-RU" dirty="0" smtClean="0">
                <a:solidFill>
                  <a:schemeClr val="bg1"/>
                </a:solidFill>
              </a:rPr>
              <a:t>, Анна не </a:t>
            </a:r>
            <a:r>
              <a:rPr lang="ru-RU" dirty="0" err="1" smtClean="0">
                <a:solidFill>
                  <a:schemeClr val="bg1"/>
                </a:solidFill>
              </a:rPr>
              <a:t>може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дивитися</a:t>
            </a:r>
            <a:r>
              <a:rPr lang="ru-RU" dirty="0" smtClean="0">
                <a:solidFill>
                  <a:schemeClr val="bg1"/>
                </a:solidFill>
              </a:rPr>
              <a:t> на «</a:t>
            </a:r>
            <a:r>
              <a:rPr lang="ru-RU" dirty="0" err="1" smtClean="0">
                <a:solidFill>
                  <a:schemeClr val="bg1"/>
                </a:solidFill>
              </a:rPr>
              <a:t>сусідній</a:t>
            </a:r>
            <a:r>
              <a:rPr lang="ru-RU" dirty="0" smtClean="0">
                <a:solidFill>
                  <a:schemeClr val="bg1"/>
                </a:solidFill>
              </a:rPr>
              <a:t>» </a:t>
            </a:r>
            <a:r>
              <a:rPr lang="ru-RU" dirty="0" err="1" smtClean="0">
                <a:solidFill>
                  <a:schemeClr val="bg1"/>
                </a:solidFill>
              </a:rPr>
              <a:t>ліс</a:t>
            </a:r>
            <a:r>
              <a:rPr lang="ru-RU" dirty="0" smtClean="0">
                <a:solidFill>
                  <a:schemeClr val="bg1"/>
                </a:solidFill>
              </a:rPr>
              <a:t> без страху. Вона наперед </a:t>
            </a:r>
            <a:r>
              <a:rPr lang="ru-RU" dirty="0" err="1" smtClean="0">
                <a:solidFill>
                  <a:schemeClr val="bg1"/>
                </a:solidFill>
              </a:rPr>
              <a:t>чекає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нього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чогось</a:t>
            </a:r>
            <a:r>
              <a:rPr lang="ru-RU" dirty="0" smtClean="0">
                <a:solidFill>
                  <a:schemeClr val="bg1"/>
                </a:solidFill>
              </a:rPr>
              <a:t> злого, </a:t>
            </a:r>
            <a:r>
              <a:rPr lang="ru-RU" dirty="0" err="1" smtClean="0">
                <a:solidFill>
                  <a:schemeClr val="bg1"/>
                </a:solidFill>
              </a:rPr>
              <a:t>панічно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боїться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його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бачить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страшні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примари</a:t>
            </a:r>
            <a:r>
              <a:rPr lang="ru-RU" dirty="0" smtClean="0">
                <a:solidFill>
                  <a:schemeClr val="bg1"/>
                </a:solidFill>
              </a:rPr>
              <a:t>. І </a:t>
            </a:r>
            <a:r>
              <a:rPr lang="ru-RU" dirty="0" err="1" smtClean="0">
                <a:solidFill>
                  <a:schemeClr val="bg1"/>
                </a:solidFill>
              </a:rPr>
              <a:t>це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змушує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читача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триматися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насторожі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пророкує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якісь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страхітливі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події</a:t>
            </a:r>
            <a:r>
              <a:rPr lang="ru-RU" dirty="0" smtClean="0">
                <a:solidFill>
                  <a:schemeClr val="bg1"/>
                </a:solidFill>
              </a:rPr>
              <a:t>. В </a:t>
            </a:r>
            <a:r>
              <a:rPr lang="ru-RU" dirty="0" err="1" smtClean="0">
                <a:solidFill>
                  <a:schemeClr val="bg1"/>
                </a:solidFill>
              </a:rPr>
              <a:t>душі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прокидається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давній</a:t>
            </a:r>
            <a:r>
              <a:rPr lang="ru-RU" dirty="0" smtClean="0">
                <a:solidFill>
                  <a:schemeClr val="bg1"/>
                </a:solidFill>
              </a:rPr>
              <a:t> страх</a:t>
            </a:r>
            <a:r>
              <a:rPr lang="ru-RU" dirty="0" smtClean="0">
                <a:solidFill>
                  <a:schemeClr val="bg1"/>
                </a:solidFill>
              </a:rPr>
              <a:t>...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votrube.ru/uploads/posts/2011-01/1295716959_31873288_vetton_ru_6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564555" cy="7173416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530619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Бо</a:t>
            </a:r>
            <a:r>
              <a:rPr lang="ru-RU" dirty="0" smtClean="0">
                <a:solidFill>
                  <a:schemeClr val="bg1"/>
                </a:solidFill>
              </a:rPr>
              <a:t> як </a:t>
            </a:r>
            <a:r>
              <a:rPr lang="ru-RU" dirty="0" err="1" smtClean="0">
                <a:solidFill>
                  <a:schemeClr val="bg1"/>
                </a:solidFill>
              </a:rPr>
              <a:t>сприймали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ліс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наші</a:t>
            </a:r>
            <a:r>
              <a:rPr lang="ru-RU" dirty="0" smtClean="0">
                <a:solidFill>
                  <a:schemeClr val="bg1"/>
                </a:solidFill>
              </a:rPr>
              <a:t> предки, особливо </a:t>
            </a:r>
            <a:r>
              <a:rPr lang="ru-RU" dirty="0" err="1" smtClean="0">
                <a:solidFill>
                  <a:schemeClr val="bg1"/>
                </a:solidFill>
              </a:rPr>
              <a:t>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слов'янські</a:t>
            </a:r>
            <a:r>
              <a:rPr lang="ru-RU" dirty="0" smtClean="0">
                <a:solidFill>
                  <a:schemeClr val="bg1"/>
                </a:solidFill>
              </a:rPr>
              <a:t> племена,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звикли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жити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відкритому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просторі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українських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ланів</a:t>
            </a:r>
            <a:r>
              <a:rPr lang="ru-RU" dirty="0" smtClean="0">
                <a:solidFill>
                  <a:schemeClr val="bg1"/>
                </a:solidFill>
              </a:rPr>
              <a:t>? </a:t>
            </a:r>
            <a:r>
              <a:rPr lang="ru-RU" dirty="0" err="1" smtClean="0">
                <a:solidFill>
                  <a:schemeClr val="bg1"/>
                </a:solidFill>
              </a:rPr>
              <a:t>Ліс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середовищем</a:t>
            </a:r>
            <a:r>
              <a:rPr lang="ru-RU" dirty="0" smtClean="0">
                <a:solidFill>
                  <a:schemeClr val="bg1"/>
                </a:solidFill>
              </a:rPr>
              <a:t>, де </a:t>
            </a:r>
            <a:r>
              <a:rPr lang="ru-RU" dirty="0" err="1" smtClean="0">
                <a:solidFill>
                  <a:schemeClr val="bg1"/>
                </a:solidFill>
              </a:rPr>
              <a:t>існували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потойбічні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створіння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надлюдські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сили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здатні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заволодіти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людською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душею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згубити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її</a:t>
            </a:r>
            <a:r>
              <a:rPr lang="ru-RU" dirty="0" smtClean="0">
                <a:solidFill>
                  <a:schemeClr val="bg1"/>
                </a:solidFill>
              </a:rPr>
              <a:t>. Людина </a:t>
            </a:r>
            <a:r>
              <a:rPr lang="ru-RU" dirty="0" err="1" smtClean="0">
                <a:solidFill>
                  <a:schemeClr val="bg1"/>
                </a:solidFill>
              </a:rPr>
              <a:t>боялася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заходити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глибоко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лісу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звідусюди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неї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чекала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небезпека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невідома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тому </a:t>
            </a:r>
            <a:r>
              <a:rPr lang="ru-RU" dirty="0" err="1" smtClean="0">
                <a:solidFill>
                  <a:schemeClr val="bg1"/>
                </a:solidFill>
              </a:rPr>
              <a:t>ще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страшніша</a:t>
            </a:r>
            <a:r>
              <a:rPr lang="ru-RU" dirty="0" smtClean="0">
                <a:solidFill>
                  <a:schemeClr val="bg1"/>
                </a:solidFill>
              </a:rPr>
              <a:t>. І маленький «</a:t>
            </a:r>
            <a:r>
              <a:rPr lang="ru-RU" dirty="0" err="1" smtClean="0">
                <a:solidFill>
                  <a:schemeClr val="bg1"/>
                </a:solidFill>
              </a:rPr>
              <a:t>сусідній</a:t>
            </a:r>
            <a:r>
              <a:rPr lang="ru-RU" dirty="0" smtClean="0">
                <a:solidFill>
                  <a:schemeClr val="bg1"/>
                </a:solidFill>
              </a:rPr>
              <a:t>» </a:t>
            </a:r>
            <a:r>
              <a:rPr lang="ru-RU" dirty="0" err="1" smtClean="0">
                <a:solidFill>
                  <a:schemeClr val="bg1"/>
                </a:solidFill>
              </a:rPr>
              <a:t>ліс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несподівано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набуває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якостей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страшних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первинних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хащів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170579"/>
          </a:xfrm>
        </p:spPr>
        <p:txBody>
          <a:bodyPr/>
          <a:lstStyle/>
          <a:p>
            <a:r>
              <a:rPr lang="ru-RU" dirty="0" smtClean="0"/>
              <a:t>смерть </a:t>
            </a:r>
            <a:r>
              <a:rPr lang="ru-RU" dirty="0" err="1" smtClean="0"/>
              <a:t>улюбленого</a:t>
            </a:r>
            <a:r>
              <a:rPr lang="ru-RU" dirty="0" smtClean="0"/>
              <a:t> </a:t>
            </a:r>
            <a:r>
              <a:rPr lang="ru-RU" dirty="0" err="1" smtClean="0"/>
              <a:t>Михайлового</a:t>
            </a:r>
            <a:r>
              <a:rPr lang="ru-RU" dirty="0" smtClean="0"/>
              <a:t> теляти; </a:t>
            </a:r>
            <a:endParaRPr lang="ru-RU" dirty="0" smtClean="0"/>
          </a:p>
          <a:p>
            <a:r>
              <a:rPr lang="ru-RU" dirty="0" smtClean="0"/>
              <a:t>кров </a:t>
            </a:r>
            <a:r>
              <a:rPr lang="ru-RU" dirty="0" smtClean="0"/>
              <a:t>уже неживого </a:t>
            </a:r>
            <a:r>
              <a:rPr lang="ru-RU" dirty="0" err="1" smtClean="0"/>
              <a:t>Михайла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з’явилась</a:t>
            </a:r>
            <a:r>
              <a:rPr lang="ru-RU" dirty="0" smtClean="0"/>
              <a:t> на </a:t>
            </a:r>
            <a:r>
              <a:rPr lang="ru-RU" dirty="0" err="1" smtClean="0"/>
              <a:t>подушці</a:t>
            </a:r>
            <a:r>
              <a:rPr lang="ru-RU" dirty="0" smtClean="0"/>
              <a:t>, коли </a:t>
            </a:r>
            <a:r>
              <a:rPr lang="ru-RU" dirty="0" err="1" smtClean="0"/>
              <a:t>вбивця</a:t>
            </a:r>
            <a:r>
              <a:rPr lang="ru-RU" dirty="0" smtClean="0"/>
              <a:t> </a:t>
            </a:r>
            <a:r>
              <a:rPr lang="ru-RU" dirty="0" err="1" smtClean="0"/>
              <a:t>підійшов</a:t>
            </a:r>
            <a:r>
              <a:rPr lang="ru-RU" dirty="0" smtClean="0"/>
              <a:t> до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жертви</a:t>
            </a:r>
            <a:r>
              <a:rPr lang="ru-RU" dirty="0" smtClean="0"/>
              <a:t> (</a:t>
            </a:r>
            <a:r>
              <a:rPr lang="ru-RU" dirty="0" err="1" smtClean="0"/>
              <a:t>указує</a:t>
            </a:r>
            <a:r>
              <a:rPr lang="ru-RU" dirty="0" smtClean="0"/>
              <a:t> на </a:t>
            </a:r>
            <a:r>
              <a:rPr lang="ru-RU" dirty="0" err="1" smtClean="0"/>
              <a:t>новітнього</a:t>
            </a:r>
            <a:r>
              <a:rPr lang="ru-RU" dirty="0" smtClean="0"/>
              <a:t> </a:t>
            </a:r>
            <a:r>
              <a:rPr lang="ru-RU" dirty="0" err="1" smtClean="0"/>
              <a:t>Каїна</a:t>
            </a:r>
            <a:r>
              <a:rPr lang="ru-RU" dirty="0" smtClean="0"/>
              <a:t>); </a:t>
            </a:r>
            <a:endParaRPr lang="ru-RU" dirty="0" smtClean="0"/>
          </a:p>
          <a:p>
            <a:r>
              <a:rPr lang="ru-RU" dirty="0" err="1" smtClean="0"/>
              <a:t>свічка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горіла</a:t>
            </a:r>
            <a:r>
              <a:rPr lang="ru-RU" dirty="0" smtClean="0"/>
              <a:t> в головах </a:t>
            </a:r>
            <a:r>
              <a:rPr lang="ru-RU" dirty="0" err="1" smtClean="0"/>
              <a:t>покійного</a:t>
            </a:r>
            <a:r>
              <a:rPr lang="ru-RU" dirty="0" smtClean="0"/>
              <a:t> </a:t>
            </a:r>
            <a:r>
              <a:rPr lang="ru-RU" dirty="0" err="1" smtClean="0"/>
              <a:t>Михайла</a:t>
            </a:r>
            <a:r>
              <a:rPr lang="ru-RU" dirty="0" smtClean="0"/>
              <a:t>, упала, </a:t>
            </a:r>
            <a:r>
              <a:rPr lang="ru-RU" dirty="0" err="1" smtClean="0"/>
              <a:t>покотилася</a:t>
            </a:r>
            <a:r>
              <a:rPr lang="ru-RU" dirty="0" smtClean="0"/>
              <a:t> до </a:t>
            </a:r>
            <a:r>
              <a:rPr lang="ru-RU" dirty="0" err="1" smtClean="0"/>
              <a:t>ніг</a:t>
            </a:r>
            <a:r>
              <a:rPr lang="ru-RU" dirty="0" smtClean="0"/>
              <a:t> </a:t>
            </a:r>
            <a:r>
              <a:rPr lang="ru-RU" dirty="0" err="1" smtClean="0"/>
              <a:t>Сави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тут </a:t>
            </a:r>
            <a:r>
              <a:rPr lang="ru-RU" dirty="0" err="1" smtClean="0"/>
              <a:t>згасла</a:t>
            </a:r>
            <a:r>
              <a:rPr lang="ru-RU" dirty="0" smtClean="0"/>
              <a:t> </a:t>
            </a:r>
            <a:r>
              <a:rPr lang="ru-RU" b="1" u="sng" dirty="0" smtClean="0"/>
              <a:t>— </a:t>
            </a:r>
            <a:r>
              <a:rPr lang="ru-RU" b="1" u="sng" dirty="0" err="1" smtClean="0"/>
              <a:t>також</a:t>
            </a:r>
            <a:r>
              <a:rPr lang="ru-RU" b="1" u="sng" dirty="0" smtClean="0"/>
              <a:t> Боже </a:t>
            </a:r>
            <a:r>
              <a:rPr lang="ru-RU" b="1" u="sng" dirty="0" err="1" smtClean="0"/>
              <a:t>свідчення</a:t>
            </a:r>
            <a:r>
              <a:rPr lang="ru-RU" b="1" u="sng" dirty="0" smtClean="0"/>
              <a:t> про </a:t>
            </a:r>
            <a:r>
              <a:rPr lang="ru-RU" b="1" u="sng" dirty="0" err="1" smtClean="0"/>
              <a:t>смертний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гріх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злочинця</a:t>
            </a:r>
            <a:r>
              <a:rPr lang="ru-RU" b="1" u="sng" dirty="0" smtClean="0"/>
              <a:t>.</a:t>
            </a:r>
            <a:endParaRPr lang="ru-RU" b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artscroll.ru/Images/2008/y/Yaroshenko%20Nikolay%20Aleksandrovich/000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340768"/>
            <a:ext cx="5832648" cy="7043799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260648"/>
            <a:ext cx="8229600" cy="4525963"/>
          </a:xfrm>
        </p:spPr>
        <p:txBody>
          <a:bodyPr/>
          <a:lstStyle/>
          <a:p>
            <a:r>
              <a:rPr lang="ru-RU" dirty="0" smtClean="0"/>
              <a:t>Та </a:t>
            </a:r>
            <a:r>
              <a:rPr lang="ru-RU" dirty="0" err="1" smtClean="0"/>
              <a:t>пейзажі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сірі</a:t>
            </a:r>
            <a:r>
              <a:rPr lang="ru-RU" dirty="0" smtClean="0"/>
              <a:t>, </a:t>
            </a:r>
            <a:r>
              <a:rPr lang="ru-RU" dirty="0" err="1" smtClean="0"/>
              <a:t>похмурі</a:t>
            </a:r>
            <a:r>
              <a:rPr lang="ru-RU" dirty="0" smtClean="0"/>
              <a:t>, як </a:t>
            </a:r>
            <a:r>
              <a:rPr lang="ru-RU" dirty="0" err="1" smtClean="0"/>
              <a:t>сумне</a:t>
            </a:r>
            <a:r>
              <a:rPr lang="ru-RU" dirty="0" smtClean="0"/>
              <a:t>, </a:t>
            </a:r>
            <a:r>
              <a:rPr lang="ru-RU" dirty="0" err="1" smtClean="0"/>
              <a:t>безрадісне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буковинського</a:t>
            </a:r>
            <a:r>
              <a:rPr lang="ru-RU" dirty="0" smtClean="0"/>
              <a:t> селянина.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s49.radikal.ru/i124/0912/99/00a34ccf40b4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 bwMode="auto">
          <a:xfrm>
            <a:off x="-624408" y="0"/>
            <a:ext cx="9768408" cy="650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56" name="Picture 4" descr="http://www.pravmir.ru/wp-content/uploads/2012/06/s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149080"/>
            <a:ext cx="2295568" cy="3227512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040560"/>
          </a:xfrm>
        </p:spPr>
        <p:txBody>
          <a:bodyPr>
            <a:normAutofit/>
          </a:bodyPr>
          <a:lstStyle/>
          <a:p>
            <a:r>
              <a:rPr lang="ru-RU" i="1" u="sng" dirty="0" smtClean="0"/>
              <a:t>образ </a:t>
            </a:r>
            <a:r>
              <a:rPr lang="ru-RU" i="1" u="sng" dirty="0" err="1" smtClean="0"/>
              <a:t>душі-зірки</a:t>
            </a:r>
            <a:r>
              <a:rPr lang="ru-RU" i="1" u="sng" dirty="0" smtClean="0"/>
              <a:t>, </a:t>
            </a:r>
            <a:r>
              <a:rPr lang="ru-RU" i="1" u="sng" dirty="0" err="1" smtClean="0"/>
              <a:t>душі-свічки</a:t>
            </a:r>
            <a:endParaRPr lang="ru-RU" i="1" u="sng" dirty="0" smtClean="0"/>
          </a:p>
          <a:p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, коли </a:t>
            </a:r>
            <a:r>
              <a:rPr lang="ru-RU" dirty="0" err="1" smtClean="0"/>
              <a:t>йде</a:t>
            </a:r>
            <a:r>
              <a:rPr lang="ru-RU" dirty="0" smtClean="0"/>
              <a:t> похорон </a:t>
            </a:r>
            <a:r>
              <a:rPr lang="ru-RU" dirty="0" err="1" smtClean="0"/>
              <a:t>Михайла</a:t>
            </a:r>
            <a:r>
              <a:rPr lang="ru-RU" dirty="0" smtClean="0"/>
              <a:t>. </a:t>
            </a:r>
            <a:r>
              <a:rPr lang="ru-RU" dirty="0" err="1" smtClean="0"/>
              <a:t>Зорі</a:t>
            </a:r>
            <a:r>
              <a:rPr lang="ru-RU" dirty="0" smtClean="0"/>
              <a:t> </a:t>
            </a:r>
            <a:r>
              <a:rPr lang="ru-RU" dirty="0" err="1" smtClean="0"/>
              <a:t>сяють</a:t>
            </a:r>
            <a:r>
              <a:rPr lang="ru-RU" dirty="0" smtClean="0"/>
              <a:t> ясно,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свічка</a:t>
            </a:r>
            <a:r>
              <a:rPr lang="ru-RU" dirty="0" smtClean="0"/>
              <a:t> </a:t>
            </a:r>
            <a:r>
              <a:rPr lang="ru-RU" dirty="0" err="1" smtClean="0"/>
              <a:t>горить</a:t>
            </a:r>
            <a:r>
              <a:rPr lang="ru-RU" dirty="0" smtClean="0"/>
              <a:t> на грудях </a:t>
            </a:r>
            <a:r>
              <a:rPr lang="ru-RU" dirty="0" err="1" smtClean="0"/>
              <a:t>померлого</a:t>
            </a:r>
            <a:r>
              <a:rPr lang="ru-RU" dirty="0" smtClean="0"/>
              <a:t>, як </a:t>
            </a:r>
            <a:r>
              <a:rPr lang="ru-RU" dirty="0" err="1" smtClean="0"/>
              <a:t>маленька</a:t>
            </a:r>
            <a:r>
              <a:rPr lang="ru-RU" dirty="0" smtClean="0"/>
              <a:t> </a:t>
            </a:r>
            <a:r>
              <a:rPr lang="ru-RU" dirty="0" err="1" smtClean="0"/>
              <a:t>зірка</a:t>
            </a:r>
            <a:r>
              <a:rPr lang="ru-RU" dirty="0" smtClean="0"/>
              <a:t>. </a:t>
            </a:r>
            <a:r>
              <a:rPr lang="ru-RU" dirty="0" err="1" smtClean="0"/>
              <a:t>Виходить</a:t>
            </a:r>
            <a:r>
              <a:rPr lang="ru-RU" dirty="0" smtClean="0"/>
              <a:t>, </a:t>
            </a:r>
            <a:r>
              <a:rPr lang="ru-RU" dirty="0" err="1" smtClean="0"/>
              <a:t>хлопець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залишився</a:t>
            </a:r>
            <a:r>
              <a:rPr lang="ru-RU" dirty="0" smtClean="0"/>
              <a:t> </a:t>
            </a:r>
            <a:r>
              <a:rPr lang="ru-RU" dirty="0" err="1" smtClean="0"/>
              <a:t>праведним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душа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долучилася</a:t>
            </a:r>
            <a:r>
              <a:rPr lang="ru-RU" dirty="0" smtClean="0"/>
              <a:t> до сонму </a:t>
            </a:r>
            <a:r>
              <a:rPr lang="ru-RU" dirty="0" err="1" smtClean="0"/>
              <a:t>високих</a:t>
            </a:r>
            <a:r>
              <a:rPr lang="ru-RU" dirty="0" smtClean="0"/>
              <a:t> </a:t>
            </a:r>
            <a:r>
              <a:rPr lang="ru-RU" dirty="0" err="1" smtClean="0"/>
              <a:t>ясних</a:t>
            </a:r>
            <a:r>
              <a:rPr lang="ru-RU" dirty="0" smtClean="0"/>
              <a:t> </a:t>
            </a:r>
            <a:r>
              <a:rPr lang="ru-RU" dirty="0" err="1" smtClean="0"/>
              <a:t>зірок</a:t>
            </a:r>
            <a:r>
              <a:rPr lang="ru-RU" dirty="0" smtClean="0"/>
              <a:t>.</a:t>
            </a:r>
            <a:endParaRPr lang="ru-RU" i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</TotalTime>
  <Words>492</Words>
  <Application>Microsoft Office PowerPoint</Application>
  <PresentationFormat>Экран (4:3)</PresentationFormat>
  <Paragraphs>24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Символізм  у творі О.Кобилянської «Земля»</vt:lpstr>
      <vt:lpstr>Сплетіння рис реалізму й символізму в повісті О. Кобилянської «Земля»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Анастасия^_^</dc:creator>
  <cp:lastModifiedBy>Анастасия^_^</cp:lastModifiedBy>
  <cp:revision>4</cp:revision>
  <dcterms:created xsi:type="dcterms:W3CDTF">2014-02-20T23:22:03Z</dcterms:created>
  <dcterms:modified xsi:type="dcterms:W3CDTF">2014-02-21T00:43:11Z</dcterms:modified>
</cp:coreProperties>
</file>