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41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5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01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20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7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90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35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64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47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9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024336" cy="42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200253"/>
            <a:ext cx="7772400" cy="1470025"/>
          </a:xfrm>
        </p:spPr>
        <p:txBody>
          <a:bodyPr/>
          <a:lstStyle/>
          <a:p>
            <a:r>
              <a:rPr lang="uk-UA" dirty="0" smtClean="0"/>
              <a:t>Панас Мирний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6400800" cy="1752600"/>
          </a:xfrm>
        </p:spPr>
        <p:txBody>
          <a:bodyPr/>
          <a:lstStyle/>
          <a:p>
            <a:r>
              <a:rPr lang="ru-RU" dirty="0"/>
              <a:t>(1849 — 1920)</a:t>
            </a:r>
          </a:p>
        </p:txBody>
      </p:sp>
    </p:spTree>
    <p:extLst>
      <p:ext uri="{BB962C8B-B14F-4D97-AF65-F5344CB8AC3E}">
        <p14:creationId xmlns:p14="http://schemas.microsoft.com/office/powerpoint/2010/main" val="125434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44824"/>
            <a:ext cx="8589640" cy="1512168"/>
          </a:xfrm>
        </p:spPr>
        <p:txBody>
          <a:bodyPr>
            <a:normAutofit/>
          </a:bodyPr>
          <a:lstStyle/>
          <a:p>
            <a:r>
              <a:rPr lang="ru-RU" dirty="0"/>
              <a:t>Людмила Гнатюк </a:t>
            </a:r>
            <a:br>
              <a:rPr lang="ru-RU" dirty="0"/>
            </a:br>
            <a:r>
              <a:rPr lang="ru-RU" dirty="0"/>
              <a:t>Макаренко Галина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077072"/>
            <a:ext cx="5050904" cy="15450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Дякуємо за увагу!!!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4145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7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Ранні роки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Панас Мирний (Панас Якович Рудченко) народився 13 травня 1849 року в родині бухгалтера повітового казначейства в місті Миргороді на Полтавщині. Незначною була освіта Панаса Рудченка, бо після кількох років навчання в Миргородському парафіяльному, а потім у Гадяцькому повітовому училищі чотирнадцятилітній хлопець йде на власний хліб. </a:t>
            </a:r>
          </a:p>
          <a:p>
            <a:r>
              <a:rPr lang="ru-RU" dirty="0"/>
              <a:t>      Чиновницька служба Рудченка почалася в 1863 році в Гадяцькому повітовому суді. Наступного року він переходить у повітове казначейство помічником бухгалтера, а згодом, після короткочасного перебування в Прилуках, займає цю ж посаду в Миргородському казначействі. Так минули перші вісім років служби в невеликих містах Полтавщини.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5928"/>
            <a:ext cx="3688804" cy="36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6159" cy="68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Перші </a:t>
            </a:r>
            <a:r>
              <a:rPr lang="ru-RU" sz="4000" dirty="0">
                <a:solidFill>
                  <a:schemeClr val="bg1"/>
                </a:solidFill>
              </a:rPr>
              <a:t>спроби літературної </a:t>
            </a:r>
            <a:r>
              <a:rPr lang="ru-RU" sz="4000" dirty="0"/>
              <a:t>творчості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8885" y="908720"/>
            <a:ext cx="9233799" cy="645333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Частину зібраних П. Рудченком фольклорних матеріалів згодом опублікував його брат Іван Білик у збірниках «Народные южнорусские сказки» (1869, 1870) та «Чумацкие народные песни» (1874).</a:t>
            </a:r>
          </a:p>
          <a:p>
            <a:r>
              <a:rPr lang="ru-RU" dirty="0">
                <a:solidFill>
                  <a:schemeClr val="bg1"/>
                </a:solidFill>
              </a:rPr>
              <a:t>З 1871 року Панас Рудченко живе і працює в Полтаві, займаючи різні посади в місцевій казенній палаті. Його зовсім не приваблювала чиновницька кар'єра (хоч сумлінне, ретельне виконання службових обов'язків і дозволило досягти високого чину дійсного статського радника). І. П. Рудченко починає пробувати свої сили в літературі. Прикладом для нього був старший брат Іван, що вже з початку 1860-х років публікував свої фольклорні матеріали в «Полтавских губернских ведомостях», друкувався в «Основі», а пізніше видав окремі збірники казок і пісень, перекладав оповідання Тургенєва, виступав у львівському журналі «Правда» з критичними статтями.</a:t>
            </a:r>
          </a:p>
          <a:p>
            <a:r>
              <a:rPr lang="ru-RU" dirty="0">
                <a:solidFill>
                  <a:schemeClr val="bg1"/>
                </a:solidFill>
              </a:rPr>
              <a:t>Літературна праця стає справжньою втіхою і відрадою П. Рудченка. Уриваючи час від відпочинку, просиджуючи вечори за письмовим столом, він з натхненням віддається улюбленим заняттям. Перші його твори (вірш «Україні» та оповідання «Лихий попутав»), підписані прибраним ім'ям Панас Мирний, з'явилися за кордоном, у львівському журналі «Правда» в 1872 році. Попри те, що в 1870 — 1880-х роках письменник продовжує інтенсивно працювати, його твори, в зв'язку з цензурними переслідуваннями українського слова в Російській імперії, друкувались переважно за кордоном і в Наддніпрянській Україні, тому були майже невідомі широким колам читачів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Так, 1874 року в журналі «Правда» побачили світ нарис «Подоріжжя од Полтави до Гадячого» та оповідання «П'яниця», а в 1877 році в Женеві з'являється повість «Лихі люди». Ще 1875 року в співавторстві з братом Іваном Біликом було закінчено роботу над романом «Хіба ревуть воли, як ясла повні?» і подано до цензури, але в зв'язку з так званим Емським указом 1876 року в Росії цей твір не був опублікований і теж вперше з'являється в Женеві у 1880 році.</a:t>
            </a:r>
          </a:p>
        </p:txBody>
      </p:sp>
    </p:spTree>
    <p:extLst>
      <p:ext uri="{BB962C8B-B14F-4D97-AF65-F5344CB8AC3E}">
        <p14:creationId xmlns:p14="http://schemas.microsoft.com/office/powerpoint/2010/main" val="179933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Громадська діяльність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44930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Літературні інтереси Панаса Мирного тісно поєднувалися з його громадською діяльністю. Ще за молодих років він був зв'язаний з революційним визвольним рухом, з 1875 року брав участь у нелегальній роботі революційного гуртка «Унія», який був утворений у Полтаві; під час обшуку в нього були знайдені заборонені політичні видання. </a:t>
            </a:r>
          </a:p>
          <a:p>
            <a:r>
              <a:rPr lang="ru-RU" dirty="0"/>
              <a:t>      Підтримував Мирний тісні зв'язки з багатьма діячами української культури — Лисенком, Старицьким, Карпенком-Карим, Кропивницьким, Коцюбинським, Лесею Українкою, Заньковецькою, Білиловським, Жарком. Як член комісії міської думи він бере активну участь у спорудженні пам'ятника І. Котляревському в Полтаві. </a:t>
            </a:r>
          </a:p>
          <a:p>
            <a:r>
              <a:rPr lang="ru-RU" dirty="0"/>
              <a:t>      Особливо посилюється громадська діяльність Панаса Мирного напередодні і в період першої російської революції. Він виступає з відозвами, в яких закликає до єднання всіх прогресивних сил у боротьбі за свободу й рівноправність жінок, співробітничає в журналі «Рідний край», що 1905 року почав видаватися в Полтаві, у ряді своїх творів («До сучасної музи», «Сон», «До братів-засланців») відгукується на революційні події. </a:t>
            </a:r>
          </a:p>
          <a:p>
            <a:r>
              <a:rPr lang="ru-RU" dirty="0"/>
              <a:t>      Коли 1914 року було заборонено вшанування пам'яті Шевченка, письменник у відозві, написаній з цього приводу, висловлює глибокий протест і обурення ганебними діями царизму. Не дивно, що в 1915р. поліція розшукує «політично підозрілу особу» Панаса Мирного. </a:t>
            </a:r>
            <a:endParaRPr lang="ru-RU" dirty="0" smtClean="0"/>
          </a:p>
          <a:p>
            <a:r>
              <a:rPr lang="ru-RU" dirty="0"/>
              <a:t>Після встановлення Радянської влади на Україні Мирний, незважаючи на свій похилий вік, іде працювати в Полтавський губфінвідділ. </a:t>
            </a:r>
          </a:p>
        </p:txBody>
      </p:sp>
    </p:spTree>
    <p:extLst>
      <p:ext uri="{BB962C8B-B14F-4D97-AF65-F5344CB8AC3E}">
        <p14:creationId xmlns:p14="http://schemas.microsoft.com/office/powerpoint/2010/main" val="122080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Смерть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826768" cy="3484984"/>
          </a:xfrm>
        </p:spPr>
        <p:txBody>
          <a:bodyPr>
            <a:normAutofit/>
          </a:bodyPr>
          <a:lstStyle/>
          <a:p>
            <a:r>
              <a:rPr lang="ru-RU" dirty="0"/>
              <a:t>Помер Панас Мирний 28 січня 1920 року. Поховано його в Полтаві. Згідно з постановою уряду Української РСР в будинку, де жив письменник з 1903 року, утворено літературно-меморіальний музей. У 1951 році в Полтаві урочисто відкрито пам'ятник письменникові.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1937"/>
            <a:ext cx="3744416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6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8575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uk-UA" dirty="0" smtClean="0"/>
              <a:t>Цитати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557510"/>
            <a:ext cx="620303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Найбільше і найдорожче добро в кожного народу— це його мова. Ота жива схованка людського духу, його багата скарбниця, в яку народ складає і своє давнє життя, і свої сподіванки, розум, досвід, почування. Панас Мирний</a:t>
            </a:r>
            <a:endParaRPr lang="en-US" dirty="0" smtClean="0"/>
          </a:p>
          <a:p>
            <a:r>
              <a:rPr lang="ru-RU" dirty="0" smtClean="0"/>
              <a:t>"За дурною головою та й ногам лихо!«</a:t>
            </a:r>
          </a:p>
          <a:p>
            <a:r>
              <a:rPr lang="ru-RU" dirty="0" smtClean="0"/>
              <a:t>"Та часом і при достатках лихо: як нема долі, немає талану, то й достатки не впокоять.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"Ти ще не знаєш, що то за втіха ті книжки! Там цілий мир, вищий, кращий від сього, у якому ми барахтаємося мов свині в барлозі“</a:t>
            </a:r>
            <a:endParaRPr lang="en-US" dirty="0" smtClean="0"/>
          </a:p>
          <a:p>
            <a:r>
              <a:rPr lang="ru-RU" dirty="0" smtClean="0"/>
              <a:t>"Кажуть смерть усіх рівняє; кажуть - на тім світі усе навпаки: тут було голодно й холодно, там ситно й тепло; тут ти скнів душею, там - радітимеш серцем; тут мужикував, там - пануватимеш...“</a:t>
            </a:r>
            <a:endParaRPr lang="en-US" dirty="0" smtClean="0"/>
          </a:p>
          <a:p>
            <a:r>
              <a:rPr lang="ru-RU" dirty="0" smtClean="0"/>
              <a:t>"Життя - вдача, бери від нього все, що дає воно; бери на час, знаючи що нема нічого на світі вічного; не шкодуй за тим, що обмина тебе; не давай зівка, коли воно само тобі дається до рук!“</a:t>
            </a:r>
            <a:endParaRPr lang="en-US" dirty="0" smtClean="0"/>
          </a:p>
          <a:p>
            <a:r>
              <a:rPr lang="ru-RU" dirty="0" smtClean="0"/>
              <a:t>"Як давно колись крали, так і тепер крадуть і будуть красти... Поки в одного добра більше, а в другого менше, крадіжка не переведеться!“</a:t>
            </a:r>
            <a:endParaRPr lang="en-US" dirty="0" smtClean="0"/>
          </a:p>
          <a:p>
            <a:r>
              <a:rPr lang="ru-RU" dirty="0" smtClean="0"/>
              <a:t>"Сон - не поміха; хто спить - той не грішить"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2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31051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628800"/>
            <a:ext cx="7125473" cy="1440160"/>
          </a:xfrm>
        </p:spPr>
        <p:txBody>
          <a:bodyPr/>
          <a:lstStyle/>
          <a:p>
            <a:r>
              <a:rPr lang="uk-UA" dirty="0" smtClean="0"/>
              <a:t>Хіба ревуть воли, як ясла повні?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9075"/>
            <a:ext cx="3810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Історія написання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192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Поштовхом до написання роману стала подорож Панаса Мирного від Полтави до Гадяча. 1874 року у журналі «Правда» письменник опублікував нарис «Подоріжжя од Полтави до Гадяча», який і був покладений в основу майбутнього роману. Почута від візника розповідь про «відомого чи не на всю губернію розбишаку» Гнидку, що був засуджений на каторжні роботи, зосталася в пам'яті, «як здоровенний іржавий цвях, забитий в білу стіну його споминів». Найбільше ж дивувало Панаса Мирного те, що люди не засуджували вчинків Гнидки, а навпаки співчували йому, називали його нещасним чоловіком.</a:t>
            </a:r>
          </a:p>
          <a:p>
            <a:r>
              <a:rPr lang="ru-RU" dirty="0"/>
              <a:t>Робота над романом тривала чотири роки: з 1872 до 1875. Немає жодних свідчень про те, чи збирав Панас Мирний додаткові відомості про Василя Гнидку. Вочевидь, головний персонаж твору — Нечипір Вареник (Чіпка) — вигаданий персонаж, якого автор поселив у селі Піски Гетьманського повіту на Полтавщині. Село Піски існувало насправді, проте знаходилося воно у Гадяцькому повіті, а Гетьманський — вигаданий письменником.</a:t>
            </a:r>
          </a:p>
          <a:p>
            <a:r>
              <a:rPr lang="ru-RU" dirty="0"/>
              <a:t>Готовий рукопис повісті Рудченко надіслав братові Іванові, який тоді працював під літературним псевдонімом Іван Білик, був відомим фольклористом і літературним критиком. Той загалом схвально оцінив сюжет роману, проте зробив деякі суттєві зауваження. Всього редакцій роману було шість. Уже після третьої редакції, поради Івана Білика переросли у співпрацю з Панасом Мирним, спрямовану на вдосконалення твору.</a:t>
            </a:r>
          </a:p>
          <a:p>
            <a:r>
              <a:rPr lang="ru-RU" dirty="0"/>
              <a:t>Остаточний варіант роману не зміг вийти друком в Україні. Він був надрукований лише 1880 року у Женеві за сприяння Михайла Драгоманова.</a:t>
            </a:r>
          </a:p>
        </p:txBody>
      </p:sp>
    </p:spTree>
    <p:extLst>
      <p:ext uri="{BB962C8B-B14F-4D97-AF65-F5344CB8AC3E}">
        <p14:creationId xmlns:p14="http://schemas.microsoft.com/office/powerpoint/2010/main" val="13623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Ідейно-тематичний зміст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Роман «Хіба ревуть воли, як ясла повні?» став першою в нашому письменстві монументальною селянською епопеєю, усебічним змалюванням життя українського села. Автори сміливо утверджують важливу в усі віки ідею — народ жив би мирно, якби не нестерпне гноблення (воли б не ревли, якби ясла були повні), але разом із тим за допомогою насильства світ не вдосконалиш. Відповідаючи на зло злом, людина лише посилює його й замикає в коло, з якого немає виходу.</a:t>
            </a:r>
          </a:p>
          <a:p>
            <a:r>
              <a:rPr lang="ru-RU" dirty="0"/>
              <a:t>Сучасні літературознавці визначають тему роману як зображений на широкому суспільному тлі життєпис злочинця Чіпки від його народження до ув'язнення на каторгу.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53" y="1916832"/>
            <a:ext cx="39420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154</TotalTime>
  <Words>1364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Справедливость</vt:lpstr>
      <vt:lpstr>Горизонт</vt:lpstr>
      <vt:lpstr>NewsPrint</vt:lpstr>
      <vt:lpstr>1_Тема Office</vt:lpstr>
      <vt:lpstr>Панас Мирний</vt:lpstr>
      <vt:lpstr>Ранні роки</vt:lpstr>
      <vt:lpstr> Перші спроби літературної творчості</vt:lpstr>
      <vt:lpstr>Громадська діяльність</vt:lpstr>
      <vt:lpstr>Смерть</vt:lpstr>
      <vt:lpstr>Цитати </vt:lpstr>
      <vt:lpstr>Хіба ревуть воли, як ясла повні?</vt:lpstr>
      <vt:lpstr>Історія написання</vt:lpstr>
      <vt:lpstr>Ідейно-тематичний зміст</vt:lpstr>
      <vt:lpstr>Людмила Гнатюк  Макаренко Галина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Панас Мирний</dc:title>
  <dc:creator>Galichka</dc:creator>
  <cp:lastModifiedBy>Galichka</cp:lastModifiedBy>
  <cp:revision>10</cp:revision>
  <dcterms:created xsi:type="dcterms:W3CDTF">2012-10-02T17:49:25Z</dcterms:created>
  <dcterms:modified xsi:type="dcterms:W3CDTF">2012-10-02T21:26:52Z</dcterms:modified>
</cp:coreProperties>
</file>