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7447E2B-BC33-4E97-8021-4792859C8BEA}" type="datetimeFigureOut">
              <a:rPr lang="uk-UA" smtClean="0"/>
              <a:t>30.03.2014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BA88CD-21E1-4537-A2FD-34360174FD8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60032" y="2492896"/>
            <a:ext cx="3024336" cy="3214328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Лесь </a:t>
            </a:r>
            <a:r>
              <a:rPr lang="ru-RU" sz="5400" b="1" dirty="0" err="1" smtClean="0"/>
              <a:t>Курбас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(1887 – </a:t>
            </a:r>
            <a:br>
              <a:rPr lang="ru-RU" sz="5400" b="1" dirty="0" smtClean="0"/>
            </a:br>
            <a:r>
              <a:rPr lang="ru-RU" sz="5400" b="1" dirty="0" smtClean="0"/>
              <a:t>1937)  </a:t>
            </a:r>
            <a:endParaRPr lang="uk-UA" sz="5400" dirty="0"/>
          </a:p>
        </p:txBody>
      </p:sp>
      <p:pic>
        <p:nvPicPr>
          <p:cNvPr id="1026" name="Picture 2" descr="E:\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4049760" cy="351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56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620688"/>
            <a:ext cx="3528392" cy="829896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/>
              <a:t>Біографія</a:t>
            </a:r>
            <a:endParaRPr lang="uk-UA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1484784"/>
            <a:ext cx="4824536" cy="5040560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ru-RU" i="1" dirty="0" err="1"/>
              <a:t>Олександр</a:t>
            </a:r>
            <a:r>
              <a:rPr lang="ru-RU" i="1" dirty="0"/>
              <a:t>-Зенон Степанович </a:t>
            </a:r>
            <a:r>
              <a:rPr lang="ru-RU" i="1" dirty="0" err="1" smtClean="0"/>
              <a:t>Курбас</a:t>
            </a:r>
            <a:r>
              <a:rPr lang="ru-RU" i="1" dirty="0" smtClean="0"/>
              <a:t> </a:t>
            </a:r>
            <a:r>
              <a:rPr lang="ru-RU" dirty="0" err="1"/>
              <a:t>н</a:t>
            </a:r>
            <a:r>
              <a:rPr lang="ru-RU" dirty="0" err="1" smtClean="0"/>
              <a:t>ародився</a:t>
            </a:r>
            <a:r>
              <a:rPr lang="ru-RU" dirty="0"/>
              <a:t> 25 лютого 1887 року в </a:t>
            </a:r>
            <a:r>
              <a:rPr lang="ru-RU" dirty="0" err="1"/>
              <a:t>місті</a:t>
            </a:r>
            <a:r>
              <a:rPr lang="ru-RU" dirty="0"/>
              <a:t> </a:t>
            </a:r>
            <a:r>
              <a:rPr lang="ru-RU" dirty="0" err="1"/>
              <a:t>Самбір</a:t>
            </a:r>
            <a:r>
              <a:rPr lang="ru-RU" dirty="0"/>
              <a:t> (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Львівської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) у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акторів</a:t>
            </a:r>
            <a:r>
              <a:rPr lang="ru-RU" dirty="0"/>
              <a:t> </a:t>
            </a:r>
            <a:r>
              <a:rPr lang="ru-RU" dirty="0" err="1"/>
              <a:t>галицького</a:t>
            </a:r>
            <a:r>
              <a:rPr lang="ru-RU" dirty="0"/>
              <a:t> </a:t>
            </a:r>
            <a:r>
              <a:rPr lang="ru-RU" dirty="0" smtClean="0"/>
              <a:t>театру.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й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мандрівним</a:t>
            </a:r>
            <a:r>
              <a:rPr lang="ru-RU" dirty="0"/>
              <a:t> </a:t>
            </a:r>
            <a:r>
              <a:rPr lang="ru-RU" dirty="0" err="1"/>
              <a:t>українським</a:t>
            </a:r>
            <a:r>
              <a:rPr lang="ru-RU" dirty="0"/>
              <a:t> </a:t>
            </a:r>
            <a:r>
              <a:rPr lang="ru-RU" dirty="0" err="1"/>
              <a:t>актором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і в </a:t>
            </a:r>
            <a:r>
              <a:rPr lang="ru-RU" dirty="0" err="1"/>
              <a:t>бідності</a:t>
            </a:r>
            <a:r>
              <a:rPr lang="ru-RU" dirty="0"/>
              <a:t>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прагнув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Олександрові</a:t>
            </a:r>
            <a:r>
              <a:rPr lang="ru-RU" dirty="0"/>
              <a:t> </a:t>
            </a:r>
            <a:r>
              <a:rPr lang="ru-RU" dirty="0" err="1"/>
              <a:t>гарну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dirty="0" err="1"/>
              <a:t>Навчався</a:t>
            </a:r>
            <a:r>
              <a:rPr lang="ru-RU" dirty="0"/>
              <a:t> у </a:t>
            </a:r>
            <a:r>
              <a:rPr lang="ru-RU" dirty="0" err="1"/>
              <a:t>Тернопільській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, у </a:t>
            </a:r>
            <a:r>
              <a:rPr lang="ru-RU" dirty="0" err="1"/>
              <a:t>Віденському</a:t>
            </a:r>
            <a:r>
              <a:rPr lang="ru-RU" dirty="0"/>
              <a:t> та </a:t>
            </a:r>
            <a:r>
              <a:rPr lang="ru-RU" dirty="0" err="1"/>
              <a:t>Львівському</a:t>
            </a:r>
            <a:r>
              <a:rPr lang="ru-RU" dirty="0"/>
              <a:t> </a:t>
            </a:r>
            <a:r>
              <a:rPr lang="ru-RU" dirty="0" err="1"/>
              <a:t>університетах</a:t>
            </a:r>
            <a:r>
              <a:rPr lang="ru-RU" dirty="0"/>
              <a:t>. </a:t>
            </a:r>
            <a:endParaRPr lang="uk-UA" u="sng" dirty="0"/>
          </a:p>
          <a:p>
            <a:endParaRPr lang="uk-UA" dirty="0"/>
          </a:p>
        </p:txBody>
      </p:sp>
      <p:pic>
        <p:nvPicPr>
          <p:cNvPr id="2050" name="Picture 2" descr="E: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88927"/>
            <a:ext cx="3168352" cy="463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27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548680"/>
            <a:ext cx="3456502" cy="829896"/>
          </a:xfrm>
        </p:spPr>
        <p:txBody>
          <a:bodyPr>
            <a:normAutofit/>
          </a:bodyPr>
          <a:lstStyle/>
          <a:p>
            <a:r>
              <a:rPr lang="uk-UA" sz="4400" b="1" dirty="0" smtClean="0"/>
              <a:t>Творчість</a:t>
            </a:r>
            <a:endParaRPr lang="uk-UA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992" y="1412776"/>
            <a:ext cx="5040560" cy="5184576"/>
          </a:xfrm>
        </p:spPr>
        <p:txBody>
          <a:bodyPr>
            <a:normAutofit fontScale="85000" lnSpcReduction="20000"/>
          </a:bodyPr>
          <a:lstStyle/>
          <a:p>
            <a:pPr marL="68580" indent="0">
              <a:lnSpc>
                <a:spcPct val="120000"/>
              </a:lnSpc>
              <a:buNone/>
            </a:pPr>
            <a:r>
              <a:rPr lang="ru-RU" dirty="0"/>
              <a:t>1916 року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/>
              <a:t>вступає</a:t>
            </a:r>
            <a:r>
              <a:rPr lang="ru-RU" dirty="0"/>
              <a:t> до </a:t>
            </a:r>
            <a:r>
              <a:rPr lang="ru-RU" dirty="0" smtClean="0"/>
              <a:t>демократичного</a:t>
            </a:r>
            <a:r>
              <a:rPr lang="ru-RU" dirty="0"/>
              <a:t> </a:t>
            </a:r>
            <a:r>
              <a:rPr lang="ru-RU" dirty="0" smtClean="0"/>
              <a:t>театру </a:t>
            </a:r>
            <a:r>
              <a:rPr lang="ru-RU" dirty="0" err="1" smtClean="0"/>
              <a:t>Садовськог</a:t>
            </a:r>
            <a:r>
              <a:rPr lang="uk-UA" dirty="0" smtClean="0"/>
              <a:t>о</a:t>
            </a:r>
            <a:r>
              <a:rPr lang="ru-RU" dirty="0" smtClean="0"/>
              <a:t>. </a:t>
            </a:r>
            <a:r>
              <a:rPr lang="ru-RU" dirty="0" err="1"/>
              <a:t>Акторська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> </a:t>
            </a:r>
            <a:r>
              <a:rPr lang="ru-RU" dirty="0" err="1"/>
              <a:t>Курбаса</a:t>
            </a:r>
            <a:r>
              <a:rPr lang="ru-RU" dirty="0"/>
              <a:t> в </a:t>
            </a:r>
            <a:r>
              <a:rPr lang="ru-RU" dirty="0" err="1"/>
              <a:t>театрі</a:t>
            </a:r>
            <a:r>
              <a:rPr lang="ru-RU" dirty="0"/>
              <a:t> </a:t>
            </a:r>
            <a:r>
              <a:rPr lang="ru-RU" dirty="0" err="1" smtClean="0"/>
              <a:t>обіцяла</a:t>
            </a:r>
            <a:r>
              <a:rPr lang="ru-RU" dirty="0" smtClean="0"/>
              <a:t> </a:t>
            </a:r>
            <a:r>
              <a:rPr lang="ru-RU" dirty="0" err="1"/>
              <a:t>розвинутися</a:t>
            </a:r>
            <a:r>
              <a:rPr lang="ru-RU" dirty="0"/>
              <a:t>, але </a:t>
            </a:r>
            <a:r>
              <a:rPr lang="ru-RU" dirty="0" err="1"/>
              <a:t>сталося</a:t>
            </a:r>
            <a:r>
              <a:rPr lang="ru-RU" dirty="0"/>
              <a:t> так,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приніс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акторський</a:t>
            </a:r>
            <a:r>
              <a:rPr lang="ru-RU" dirty="0"/>
              <a:t> талант у жертву </a:t>
            </a:r>
            <a:r>
              <a:rPr lang="ru-RU" dirty="0" err="1"/>
              <a:t>режисерському</a:t>
            </a:r>
            <a:r>
              <a:rPr lang="ru-RU" dirty="0"/>
              <a:t>. Головна </a:t>
            </a:r>
            <a:r>
              <a:rPr lang="ru-RU" dirty="0" err="1"/>
              <a:t>увага</a:t>
            </a:r>
            <a:r>
              <a:rPr lang="ru-RU" dirty="0"/>
              <a:t> й </a:t>
            </a:r>
            <a:r>
              <a:rPr lang="ru-RU" dirty="0" err="1"/>
              <a:t>енергія</a:t>
            </a:r>
            <a:r>
              <a:rPr lang="ru-RU" dirty="0"/>
              <a:t> молодого </a:t>
            </a:r>
            <a:r>
              <a:rPr lang="ru-RU" dirty="0" err="1"/>
              <a:t>митця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скеровані</a:t>
            </a:r>
            <a:r>
              <a:rPr lang="ru-RU" dirty="0"/>
              <a:t> на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студії</a:t>
            </a:r>
            <a:r>
              <a:rPr lang="ru-RU" dirty="0"/>
              <a:t> </a:t>
            </a:r>
            <a:r>
              <a:rPr lang="ru-RU" dirty="0" err="1"/>
              <a:t>молодих</a:t>
            </a:r>
            <a:r>
              <a:rPr lang="ru-RU" dirty="0"/>
              <a:t> </a:t>
            </a:r>
            <a:r>
              <a:rPr lang="ru-RU" dirty="0" err="1"/>
              <a:t>акторів</a:t>
            </a:r>
            <a:r>
              <a:rPr lang="ru-RU" dirty="0"/>
              <a:t>, з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 smtClean="0"/>
              <a:t>виріс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/>
              <a:t> </a:t>
            </a:r>
            <a:r>
              <a:rPr lang="ru-RU" dirty="0" err="1"/>
              <a:t>Молодий</a:t>
            </a:r>
            <a:r>
              <a:rPr lang="ru-RU" dirty="0"/>
              <a:t> театр. </a:t>
            </a:r>
            <a:r>
              <a:rPr lang="ru-RU" dirty="0" err="1"/>
              <a:t>Назва</a:t>
            </a:r>
            <a:r>
              <a:rPr lang="ru-RU" dirty="0"/>
              <a:t> «</a:t>
            </a:r>
            <a:r>
              <a:rPr lang="ru-RU" dirty="0" err="1"/>
              <a:t>Молодий</a:t>
            </a:r>
            <a:r>
              <a:rPr lang="ru-RU" dirty="0"/>
              <a:t> театр» </a:t>
            </a:r>
            <a:r>
              <a:rPr lang="ru-RU" dirty="0" err="1"/>
              <a:t>з'явилася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влітку</a:t>
            </a:r>
            <a:r>
              <a:rPr lang="ru-RU" dirty="0"/>
              <a:t> 1917 року. </a:t>
            </a:r>
            <a:r>
              <a:rPr lang="ru-RU" dirty="0" err="1"/>
              <a:t>Молодий</a:t>
            </a:r>
            <a:r>
              <a:rPr lang="ru-RU" dirty="0"/>
              <a:t> театр — </a:t>
            </a:r>
            <a:r>
              <a:rPr lang="ru-RU" dirty="0" err="1"/>
              <a:t>це</a:t>
            </a:r>
            <a:r>
              <a:rPr lang="ru-RU" dirty="0"/>
              <a:t> театр </a:t>
            </a:r>
            <a:r>
              <a:rPr lang="ru-RU" dirty="0" err="1"/>
              <a:t>пошуків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форм </a:t>
            </a:r>
            <a:r>
              <a:rPr lang="ru-RU" dirty="0" err="1"/>
              <a:t>втілення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та </a:t>
            </a:r>
            <a:r>
              <a:rPr lang="ru-RU" dirty="0" err="1"/>
              <a:t>класичної</a:t>
            </a:r>
            <a:r>
              <a:rPr lang="ru-RU" dirty="0"/>
              <a:t> </a:t>
            </a:r>
            <a:r>
              <a:rPr lang="ru-RU" dirty="0" err="1"/>
              <a:t>драматургії</a:t>
            </a:r>
            <a:r>
              <a:rPr lang="ru-RU" dirty="0"/>
              <a:t>. </a:t>
            </a:r>
            <a:endParaRPr lang="uk-UA" dirty="0"/>
          </a:p>
        </p:txBody>
      </p:sp>
      <p:pic>
        <p:nvPicPr>
          <p:cNvPr id="4" name="Рисунок 3" descr="Лесь Курбас. Les' Kurba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12776"/>
            <a:ext cx="3617837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505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47260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У 1917 р. </a:t>
            </a:r>
            <a:r>
              <a:rPr lang="ru-RU" dirty="0" err="1">
                <a:solidFill>
                  <a:schemeClr val="tx1"/>
                </a:solidFill>
              </a:rPr>
              <a:t>був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відповідальним</a:t>
            </a:r>
            <a:r>
              <a:rPr lang="ru-RU" dirty="0">
                <a:solidFill>
                  <a:schemeClr val="tx1"/>
                </a:solidFill>
              </a:rPr>
              <a:t> секретарем </a:t>
            </a:r>
            <a:r>
              <a:rPr lang="ru-RU" dirty="0" err="1">
                <a:solidFill>
                  <a:schemeClr val="tx1"/>
                </a:solidFill>
              </a:rPr>
              <a:t>тижневика</a:t>
            </a:r>
            <a:r>
              <a:rPr lang="ru-RU" dirty="0">
                <a:solidFill>
                  <a:schemeClr val="tx1"/>
                </a:solidFill>
              </a:rPr>
              <a:t> «</a:t>
            </a:r>
            <a:r>
              <a:rPr lang="ru-RU" dirty="0" err="1">
                <a:solidFill>
                  <a:schemeClr val="tx1"/>
                </a:solidFill>
              </a:rPr>
              <a:t>Театральні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Вісті</a:t>
            </a:r>
            <a:r>
              <a:rPr lang="ru-RU" dirty="0">
                <a:solidFill>
                  <a:schemeClr val="tx1"/>
                </a:solidFill>
              </a:rPr>
              <a:t>».</a:t>
            </a:r>
            <a:endParaRPr lang="uk-UA" u="sng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Влітку</a:t>
            </a:r>
            <a:r>
              <a:rPr lang="ru-RU" dirty="0">
                <a:solidFill>
                  <a:schemeClr val="tx1"/>
                </a:solidFill>
              </a:rPr>
              <a:t> 1920-го Лесь </a:t>
            </a:r>
            <a:r>
              <a:rPr lang="ru-RU" dirty="0" err="1">
                <a:solidFill>
                  <a:schemeClr val="tx1"/>
                </a:solidFill>
              </a:rPr>
              <a:t>Курбас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зібрав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своїх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найкращих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акторів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добровільно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приєднався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Київського</a:t>
            </a:r>
            <a:r>
              <a:rPr lang="ru-RU" dirty="0">
                <a:solidFill>
                  <a:schemeClr val="tx1"/>
                </a:solidFill>
              </a:rPr>
              <a:t> театру </a:t>
            </a:r>
            <a:r>
              <a:rPr lang="ru-RU" dirty="0" err="1">
                <a:solidFill>
                  <a:schemeClr val="tx1"/>
                </a:solidFill>
              </a:rPr>
              <a:t>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Шевченка</a:t>
            </a:r>
            <a:r>
              <a:rPr lang="ru-RU" dirty="0">
                <a:solidFill>
                  <a:schemeClr val="tx1"/>
                </a:solidFill>
              </a:rPr>
              <a:t>, і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назвою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>
                <a:solidFill>
                  <a:schemeClr val="tx1"/>
                </a:solidFill>
              </a:rPr>
              <a:t>Кийдрамте</a:t>
            </a:r>
            <a:r>
              <a:rPr lang="ru-RU" dirty="0">
                <a:solidFill>
                  <a:schemeClr val="tx1"/>
                </a:solidFill>
              </a:rPr>
              <a:t>» (</a:t>
            </a:r>
            <a:r>
              <a:rPr lang="ru-RU" dirty="0" err="1">
                <a:solidFill>
                  <a:schemeClr val="tx1"/>
                </a:solidFill>
              </a:rPr>
              <a:t>Київський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драматичний</a:t>
            </a:r>
            <a:r>
              <a:rPr lang="ru-RU" dirty="0">
                <a:solidFill>
                  <a:schemeClr val="tx1"/>
                </a:solidFill>
              </a:rPr>
              <a:t> театр) трупа почала </a:t>
            </a:r>
            <a:r>
              <a:rPr lang="ru-RU" dirty="0" err="1">
                <a:solidFill>
                  <a:schemeClr val="tx1"/>
                </a:solidFill>
              </a:rPr>
              <a:t>своє</a:t>
            </a:r>
            <a:r>
              <a:rPr lang="ru-RU" dirty="0">
                <a:solidFill>
                  <a:schemeClr val="tx1"/>
                </a:solidFill>
              </a:rPr>
              <a:t> турне по </a:t>
            </a:r>
            <a:r>
              <a:rPr lang="ru-RU" dirty="0" err="1">
                <a:solidFill>
                  <a:schemeClr val="tx1"/>
                </a:solidFill>
              </a:rPr>
              <a:t>містах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Київщини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uk-UA" u="sng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Лесь </a:t>
            </a:r>
            <a:r>
              <a:rPr lang="ru-RU" dirty="0" err="1">
                <a:solidFill>
                  <a:schemeClr val="tx1"/>
                </a:solidFill>
              </a:rPr>
              <a:t>Курбас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засновником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спочатку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політичного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а </a:t>
            </a:r>
            <a:r>
              <a:rPr lang="ru-RU" dirty="0" err="1">
                <a:solidFill>
                  <a:schemeClr val="tx1"/>
                </a:solidFill>
              </a:rPr>
              <a:t>потім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 smtClean="0">
                <a:solidFill>
                  <a:schemeClr val="tx1"/>
                </a:solidFill>
              </a:rPr>
              <a:t>філософського</a:t>
            </a:r>
            <a:r>
              <a:rPr lang="ru-RU" dirty="0">
                <a:solidFill>
                  <a:schemeClr val="tx1"/>
                </a:solidFill>
              </a:rPr>
              <a:t> театру в </a:t>
            </a:r>
            <a:r>
              <a:rPr lang="ru-RU" dirty="0" err="1">
                <a:solidFill>
                  <a:schemeClr val="tx1"/>
                </a:solidFill>
              </a:rPr>
              <a:t>Україні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виставах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філософського</a:t>
            </a:r>
            <a:r>
              <a:rPr lang="ru-RU" dirty="0">
                <a:solidFill>
                  <a:schemeClr val="tx1"/>
                </a:solidFill>
              </a:rPr>
              <a:t> театру «</a:t>
            </a:r>
            <a:r>
              <a:rPr lang="ru-RU" dirty="0" err="1" smtClean="0">
                <a:solidFill>
                  <a:schemeClr val="tx1"/>
                </a:solidFill>
              </a:rPr>
              <a:t>Березіль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r>
              <a:rPr lang="ru-RU" dirty="0">
                <a:solidFill>
                  <a:schemeClr val="tx1"/>
                </a:solidFill>
              </a:rPr>
              <a:t> (</a:t>
            </a:r>
            <a:r>
              <a:rPr lang="ru-RU" dirty="0" err="1">
                <a:solidFill>
                  <a:schemeClr val="tx1"/>
                </a:solidFill>
              </a:rPr>
              <a:t>Харків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Курбас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малює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всесвіт</a:t>
            </a:r>
            <a:r>
              <a:rPr lang="ru-RU" dirty="0">
                <a:solidFill>
                  <a:schemeClr val="tx1"/>
                </a:solidFill>
              </a:rPr>
              <a:t>, де </a:t>
            </a:r>
            <a:r>
              <a:rPr lang="ru-RU" dirty="0" err="1">
                <a:solidFill>
                  <a:schemeClr val="tx1"/>
                </a:solidFill>
              </a:rPr>
              <a:t>головним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особлива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довіра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життя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людини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всіх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суперечностях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8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5936" y="1196752"/>
            <a:ext cx="4536504" cy="5328592"/>
          </a:xfrm>
        </p:spPr>
        <p:txBody>
          <a:bodyPr>
            <a:normAutofit/>
          </a:bodyPr>
          <a:lstStyle/>
          <a:p>
            <a:r>
              <a:rPr lang="ru-RU" dirty="0"/>
              <a:t>Лесь </a:t>
            </a:r>
            <a:r>
              <a:rPr lang="ru-RU" dirty="0" err="1"/>
              <a:t>Курбас</a:t>
            </a:r>
            <a:r>
              <a:rPr lang="ru-RU" dirty="0"/>
              <a:t> і «</a:t>
            </a:r>
            <a:r>
              <a:rPr lang="ru-RU" dirty="0" err="1"/>
              <a:t>березільці</a:t>
            </a:r>
            <a:r>
              <a:rPr lang="ru-RU" dirty="0"/>
              <a:t>» </a:t>
            </a:r>
            <a:r>
              <a:rPr lang="ru-RU" dirty="0" err="1"/>
              <a:t>знайшли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драматурга, </a:t>
            </a:r>
            <a:r>
              <a:rPr lang="ru-RU" dirty="0" err="1"/>
              <a:t>п'єси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співзвучні</a:t>
            </a:r>
            <a:r>
              <a:rPr lang="ru-RU" dirty="0"/>
              <a:t>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естетичним</a:t>
            </a:r>
            <a:r>
              <a:rPr lang="ru-RU" dirty="0"/>
              <a:t> засадам. Таким драматургом став </a:t>
            </a:r>
            <a:r>
              <a:rPr lang="ru-RU" dirty="0" err="1"/>
              <a:t>Микола</a:t>
            </a:r>
            <a:r>
              <a:rPr lang="ru-RU" dirty="0"/>
              <a:t> </a:t>
            </a:r>
            <a:r>
              <a:rPr lang="ru-RU" dirty="0" err="1"/>
              <a:t>Куліш</a:t>
            </a:r>
            <a:r>
              <a:rPr lang="ru-RU" dirty="0"/>
              <a:t>.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п'єсою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побачила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рампи</a:t>
            </a:r>
            <a:r>
              <a:rPr lang="ru-RU" dirty="0"/>
              <a:t> на </a:t>
            </a:r>
            <a:r>
              <a:rPr lang="ru-RU" dirty="0" err="1"/>
              <a:t>сцені</a:t>
            </a:r>
            <a:r>
              <a:rPr lang="ru-RU" dirty="0"/>
              <a:t> театру «</a:t>
            </a:r>
            <a:r>
              <a:rPr lang="ru-RU" dirty="0" err="1"/>
              <a:t>Березіль</a:t>
            </a:r>
            <a:r>
              <a:rPr lang="ru-RU" dirty="0" smtClean="0"/>
              <a:t>», стала</a:t>
            </a:r>
            <a:r>
              <a:rPr lang="ru-RU" dirty="0"/>
              <a:t> 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   «</a:t>
            </a:r>
            <a:r>
              <a:rPr lang="ru-RU" dirty="0" err="1" smtClean="0"/>
              <a:t>Комуна</a:t>
            </a:r>
            <a:r>
              <a:rPr lang="ru-RU" dirty="0" smtClean="0"/>
              <a:t> в степах» (</a:t>
            </a:r>
            <a:r>
              <a:rPr lang="ru-RU" dirty="0" err="1" smtClean="0"/>
              <a:t>Київ</a:t>
            </a:r>
            <a:r>
              <a:rPr lang="ru-RU" dirty="0" smtClean="0"/>
              <a:t>). </a:t>
            </a:r>
            <a:endParaRPr lang="uk-UA" u="sng" dirty="0"/>
          </a:p>
        </p:txBody>
      </p:sp>
      <p:pic>
        <p:nvPicPr>
          <p:cNvPr id="3074" name="Picture 2" descr="E:\i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07" y="1556792"/>
            <a:ext cx="2974936" cy="394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07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4608512" cy="5328592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ru-RU" dirty="0"/>
              <a:t>Леся </a:t>
            </a:r>
            <a:r>
              <a:rPr lang="ru-RU" dirty="0" err="1"/>
              <a:t>Курбаса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наклепницьки</a:t>
            </a:r>
            <a:r>
              <a:rPr lang="ru-RU" dirty="0"/>
              <a:t> </a:t>
            </a:r>
            <a:r>
              <a:rPr lang="ru-RU" dirty="0" err="1"/>
              <a:t>обмовлено</a:t>
            </a:r>
            <a:r>
              <a:rPr lang="ru-RU" dirty="0"/>
              <a:t>, </a:t>
            </a:r>
            <a:r>
              <a:rPr lang="ru-RU" dirty="0" err="1"/>
              <a:t>звільнено</a:t>
            </a:r>
            <a:r>
              <a:rPr lang="ru-RU" dirty="0"/>
              <a:t> з посади </a:t>
            </a:r>
            <a:r>
              <a:rPr lang="ru-RU" dirty="0" err="1"/>
              <a:t>керівника</a:t>
            </a:r>
            <a:r>
              <a:rPr lang="ru-RU" dirty="0"/>
              <a:t> «</a:t>
            </a:r>
            <a:r>
              <a:rPr lang="ru-RU" dirty="0" err="1"/>
              <a:t>Березолю</a:t>
            </a:r>
            <a:r>
              <a:rPr lang="ru-RU" dirty="0"/>
              <a:t>» і </a:t>
            </a:r>
            <a:r>
              <a:rPr lang="ru-RU" dirty="0" err="1"/>
              <a:t>заарештовано</a:t>
            </a:r>
            <a:r>
              <a:rPr lang="ru-RU" dirty="0"/>
              <a:t> у </a:t>
            </a:r>
            <a:r>
              <a:rPr lang="ru-RU" dirty="0" err="1"/>
              <a:t>Москві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в </a:t>
            </a:r>
            <a:r>
              <a:rPr lang="ru-RU" dirty="0" err="1"/>
              <a:t>Московському</a:t>
            </a:r>
            <a:r>
              <a:rPr lang="ru-RU" dirty="0"/>
              <a:t> державному </a:t>
            </a:r>
            <a:r>
              <a:rPr lang="ru-RU" dirty="0" err="1"/>
              <a:t>єврейському</a:t>
            </a:r>
            <a:r>
              <a:rPr lang="ru-RU" dirty="0"/>
              <a:t> </a:t>
            </a:r>
            <a:r>
              <a:rPr lang="ru-RU" dirty="0" err="1"/>
              <a:t>театрі</a:t>
            </a:r>
            <a:r>
              <a:rPr lang="ru-RU" dirty="0"/>
              <a:t>. </a:t>
            </a:r>
          </a:p>
          <a:p>
            <a:pPr marL="68580" indent="0">
              <a:buNone/>
            </a:pP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вислано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будівництво</a:t>
            </a:r>
            <a:r>
              <a:rPr lang="ru-RU" dirty="0"/>
              <a:t> </a:t>
            </a:r>
            <a:r>
              <a:rPr lang="ru-RU" dirty="0" err="1"/>
              <a:t>Біломорсько-Балтійського</a:t>
            </a:r>
            <a:r>
              <a:rPr lang="ru-RU" dirty="0"/>
              <a:t> каналу на </a:t>
            </a:r>
            <a:r>
              <a:rPr lang="ru-RU" dirty="0" err="1"/>
              <a:t>Медвежу</a:t>
            </a:r>
            <a:r>
              <a:rPr lang="ru-RU" dirty="0"/>
              <a:t> Гору,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відправили</a:t>
            </a:r>
            <a:r>
              <a:rPr lang="ru-RU" dirty="0"/>
              <a:t> на Соловки. 3 листопада 1937 року </a:t>
            </a:r>
            <a:r>
              <a:rPr lang="ru-RU" dirty="0" err="1"/>
              <a:t>після</a:t>
            </a:r>
            <a:r>
              <a:rPr lang="ru-RU" dirty="0"/>
              <a:t> повторного суду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розстріляно</a:t>
            </a:r>
            <a:r>
              <a:rPr lang="ru-RU" dirty="0"/>
              <a:t> в </a:t>
            </a:r>
            <a:r>
              <a:rPr lang="ru-RU" dirty="0" err="1"/>
              <a:t>урочищі</a:t>
            </a:r>
            <a:r>
              <a:rPr lang="ru-RU" dirty="0"/>
              <a:t> </a:t>
            </a:r>
            <a:r>
              <a:rPr lang="ru-RU" dirty="0" err="1"/>
              <a:t>Сандармох</a:t>
            </a:r>
            <a:r>
              <a:rPr lang="ru-RU" dirty="0"/>
              <a:t>, а 1957 року посмертно </a:t>
            </a:r>
            <a:r>
              <a:rPr lang="ru-RU" dirty="0" err="1"/>
              <a:t>реабілітовано</a:t>
            </a:r>
            <a:r>
              <a:rPr lang="ru-RU" dirty="0"/>
              <a:t>.</a:t>
            </a:r>
            <a:endParaRPr lang="uk-UA" dirty="0"/>
          </a:p>
          <a:p>
            <a:endParaRPr lang="uk-UA" dirty="0"/>
          </a:p>
        </p:txBody>
      </p:sp>
      <p:pic>
        <p:nvPicPr>
          <p:cNvPr id="4098" name="Picture 2" descr="E:\180px-Curbas_ak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44876"/>
            <a:ext cx="4014192" cy="3010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946206" y="4437112"/>
            <a:ext cx="31541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Акт про </a:t>
            </a:r>
            <a:r>
              <a:rPr lang="ru-RU" sz="2000" dirty="0" err="1"/>
              <a:t>розстріл</a:t>
            </a:r>
            <a:r>
              <a:rPr lang="ru-RU" sz="2000" dirty="0"/>
              <a:t>, 1937</a:t>
            </a:r>
            <a:endParaRPr lang="uk-UA" sz="2000" u="sng" dirty="0"/>
          </a:p>
        </p:txBody>
      </p:sp>
    </p:spTree>
    <p:extLst>
      <p:ext uri="{BB962C8B-B14F-4D97-AF65-F5344CB8AC3E}">
        <p14:creationId xmlns:p14="http://schemas.microsoft.com/office/powerpoint/2010/main" val="1051644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71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Лесь Курбас (1887 –  1937)  </vt:lpstr>
      <vt:lpstr>Біографія</vt:lpstr>
      <vt:lpstr>Творчість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Лесь Курбас (1887 –  1937)  </dc:title>
  <dc:creator>Сергей</dc:creator>
  <cp:lastModifiedBy>Сергей</cp:lastModifiedBy>
  <cp:revision>4</cp:revision>
  <dcterms:created xsi:type="dcterms:W3CDTF">2014-03-30T17:13:41Z</dcterms:created>
  <dcterms:modified xsi:type="dcterms:W3CDTF">2014-03-30T17:58:50Z</dcterms:modified>
</cp:coreProperties>
</file>