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75" r:id="rId4"/>
    <p:sldId id="256" r:id="rId5"/>
    <p:sldId id="260" r:id="rId6"/>
    <p:sldId id="261" r:id="rId7"/>
    <p:sldId id="262" r:id="rId8"/>
    <p:sldId id="272" r:id="rId9"/>
    <p:sldId id="267" r:id="rId10"/>
    <p:sldId id="263" r:id="rId11"/>
    <p:sldId id="264" r:id="rId12"/>
    <p:sldId id="257" r:id="rId13"/>
    <p:sldId id="274" r:id="rId14"/>
    <p:sldId id="258" r:id="rId15"/>
    <p:sldId id="266" r:id="rId16"/>
    <p:sldId id="270" r:id="rId17"/>
    <p:sldId id="268" r:id="rId18"/>
    <p:sldId id="269" r:id="rId19"/>
    <p:sldId id="271" r:id="rId20"/>
    <p:sldId id="273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95" autoAdjust="0"/>
    <p:restoredTop sz="94660"/>
  </p:normalViewPr>
  <p:slideViewPr>
    <p:cSldViewPr>
      <p:cViewPr varScale="1">
        <p:scale>
          <a:sx n="85" d="100"/>
          <a:sy n="85" d="100"/>
        </p:scale>
        <p:origin x="-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E4865-A8F1-4F3C-846A-4586F033EAD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D1915-6E67-4031-B757-9F1F152901D9}">
      <dgm:prSet phldrT="[Текст]"/>
      <dgm:spPr/>
      <dgm:t>
        <a:bodyPr/>
        <a:lstStyle/>
        <a:p>
          <a:r>
            <a:rPr lang="ru-RU" dirty="0" smtClean="0"/>
            <a:t>Пролог</a:t>
          </a:r>
          <a:endParaRPr lang="ru-RU" dirty="0"/>
        </a:p>
      </dgm:t>
    </dgm:pt>
    <dgm:pt modelId="{7D3D0D76-32FE-4547-8798-5886D5D33B33}" type="parTrans" cxnId="{31584284-01D2-4D6B-92CB-5D576EF82BBF}">
      <dgm:prSet/>
      <dgm:spPr/>
      <dgm:t>
        <a:bodyPr/>
        <a:lstStyle/>
        <a:p>
          <a:endParaRPr lang="ru-RU"/>
        </a:p>
      </dgm:t>
    </dgm:pt>
    <dgm:pt modelId="{7468350C-C46F-4C87-A314-64CE53B27341}" type="sibTrans" cxnId="{31584284-01D2-4D6B-92CB-5D576EF82BBF}">
      <dgm:prSet/>
      <dgm:spPr/>
      <dgm:t>
        <a:bodyPr/>
        <a:lstStyle/>
        <a:p>
          <a:endParaRPr lang="ru-RU"/>
        </a:p>
      </dgm:t>
    </dgm:pt>
    <dgm:pt modelId="{13D308E4-D9EB-490D-9310-F0AE18FBD478}">
      <dgm:prSet phldrT="[Текст]"/>
      <dgm:spPr/>
      <dgm:t>
        <a:bodyPr/>
        <a:lstStyle/>
        <a:p>
          <a:r>
            <a:rPr lang="uk-UA" dirty="0" smtClean="0"/>
            <a:t>Відображає казковий світ</a:t>
          </a:r>
          <a:endParaRPr lang="ru-RU" dirty="0"/>
        </a:p>
      </dgm:t>
    </dgm:pt>
    <dgm:pt modelId="{7A9AE67B-676A-400D-B4EF-C19BE9FBA4BE}" type="parTrans" cxnId="{10D5B42B-2656-43E9-836D-A4D9F4FF95CD}">
      <dgm:prSet/>
      <dgm:spPr/>
      <dgm:t>
        <a:bodyPr/>
        <a:lstStyle/>
        <a:p>
          <a:endParaRPr lang="ru-RU"/>
        </a:p>
      </dgm:t>
    </dgm:pt>
    <dgm:pt modelId="{DA3672C7-9810-4D9D-B6CE-27199E7B07D0}" type="sibTrans" cxnId="{10D5B42B-2656-43E9-836D-A4D9F4FF95CD}">
      <dgm:prSet/>
      <dgm:spPr/>
      <dgm:t>
        <a:bodyPr/>
        <a:lstStyle/>
        <a:p>
          <a:endParaRPr lang="ru-RU"/>
        </a:p>
      </dgm:t>
    </dgm:pt>
    <dgm:pt modelId="{E96E68A8-DB5E-49C3-A18C-CB335A9D103D}">
      <dgm:prSet phldrT="[Текст]"/>
      <dgm:spPr/>
      <dgm:t>
        <a:bodyPr/>
        <a:lstStyle/>
        <a:p>
          <a:r>
            <a:rPr lang="uk-UA" dirty="0" smtClean="0"/>
            <a:t>Допомагає читачеві уявити його</a:t>
          </a:r>
          <a:endParaRPr lang="ru-RU" dirty="0"/>
        </a:p>
      </dgm:t>
    </dgm:pt>
    <dgm:pt modelId="{445BA864-AB26-4A57-A8E7-862875B15A00}" type="parTrans" cxnId="{1531B156-8FFA-48FA-9255-A7E37766FF6D}">
      <dgm:prSet/>
      <dgm:spPr/>
      <dgm:t>
        <a:bodyPr/>
        <a:lstStyle/>
        <a:p>
          <a:endParaRPr lang="ru-RU"/>
        </a:p>
      </dgm:t>
    </dgm:pt>
    <dgm:pt modelId="{27DB188A-F9B3-448E-9477-CB0C57B2FEAE}" type="sibTrans" cxnId="{1531B156-8FFA-48FA-9255-A7E37766FF6D}">
      <dgm:prSet/>
      <dgm:spPr/>
      <dgm:t>
        <a:bodyPr/>
        <a:lstStyle/>
        <a:p>
          <a:endParaRPr lang="ru-RU"/>
        </a:p>
      </dgm:t>
    </dgm:pt>
    <dgm:pt modelId="{8EE12EBC-28DF-49AB-89BD-DF4657BE9AA6}">
      <dgm:prSet phldrT="[Текст]"/>
      <dgm:spPr/>
      <dgm:t>
        <a:bodyPr/>
        <a:lstStyle/>
        <a:p>
          <a:r>
            <a:rPr lang="ru-RU" dirty="0" err="1" smtClean="0"/>
            <a:t>Дія</a:t>
          </a:r>
          <a:r>
            <a:rPr lang="ru-RU" dirty="0" smtClean="0"/>
            <a:t> І</a:t>
          </a:r>
          <a:endParaRPr lang="ru-RU" dirty="0"/>
        </a:p>
      </dgm:t>
    </dgm:pt>
    <dgm:pt modelId="{13B1732E-7333-4D96-B250-B4FDA07F7C8D}" type="parTrans" cxnId="{61A239AE-4CDC-4ED7-9BA1-E4438F26192B}">
      <dgm:prSet/>
      <dgm:spPr/>
      <dgm:t>
        <a:bodyPr/>
        <a:lstStyle/>
        <a:p>
          <a:endParaRPr lang="ru-RU"/>
        </a:p>
      </dgm:t>
    </dgm:pt>
    <dgm:pt modelId="{4550D106-7F42-4F0A-90CF-B288D0760B43}" type="sibTrans" cxnId="{61A239AE-4CDC-4ED7-9BA1-E4438F26192B}">
      <dgm:prSet/>
      <dgm:spPr/>
      <dgm:t>
        <a:bodyPr/>
        <a:lstStyle/>
        <a:p>
          <a:endParaRPr lang="ru-RU"/>
        </a:p>
      </dgm:t>
    </dgm:pt>
    <dgm:pt modelId="{50761A4F-E9BA-4884-B080-9F3F6B767D9C}">
      <dgm:prSet phldrT="[Текст]"/>
      <dgm:spPr/>
      <dgm:t>
        <a:bodyPr/>
        <a:lstStyle/>
        <a:p>
          <a:endParaRPr lang="ru-RU" sz="1100" dirty="0"/>
        </a:p>
      </dgm:t>
    </dgm:pt>
    <dgm:pt modelId="{8141ADA6-0957-4AA4-885B-FFDC531CF15C}" type="parTrans" cxnId="{ADA65404-1C16-4B3A-9F90-AE2BC33AF8B5}">
      <dgm:prSet/>
      <dgm:spPr/>
      <dgm:t>
        <a:bodyPr/>
        <a:lstStyle/>
        <a:p>
          <a:endParaRPr lang="ru-RU"/>
        </a:p>
      </dgm:t>
    </dgm:pt>
    <dgm:pt modelId="{3C2DB61E-A940-453C-AB9C-CA61D5D8533E}" type="sibTrans" cxnId="{ADA65404-1C16-4B3A-9F90-AE2BC33AF8B5}">
      <dgm:prSet/>
      <dgm:spPr/>
      <dgm:t>
        <a:bodyPr/>
        <a:lstStyle/>
        <a:p>
          <a:endParaRPr lang="ru-RU"/>
        </a:p>
      </dgm:t>
    </dgm:pt>
    <dgm:pt modelId="{A03D7FB5-EBD6-4FA3-B70A-93D53CE51B77}">
      <dgm:prSet phldrT="[Текст]"/>
      <dgm:spPr/>
      <dgm:t>
        <a:bodyPr/>
        <a:lstStyle/>
        <a:p>
          <a:r>
            <a:rPr lang="ru-RU" dirty="0" err="1" smtClean="0"/>
            <a:t>Дія</a:t>
          </a:r>
          <a:r>
            <a:rPr lang="ru-RU" dirty="0" smtClean="0"/>
            <a:t> ІІ</a:t>
          </a:r>
          <a:endParaRPr lang="ru-RU" dirty="0"/>
        </a:p>
      </dgm:t>
    </dgm:pt>
    <dgm:pt modelId="{DB52ED46-CD06-4C63-A845-FFC9CA66E4FC}" type="parTrans" cxnId="{DB6E9E12-E4D1-4610-BAED-1A3328E3F8CF}">
      <dgm:prSet/>
      <dgm:spPr/>
      <dgm:t>
        <a:bodyPr/>
        <a:lstStyle/>
        <a:p>
          <a:endParaRPr lang="ru-RU"/>
        </a:p>
      </dgm:t>
    </dgm:pt>
    <dgm:pt modelId="{1FD647B1-0AC1-4821-9221-7786662519BD}" type="sibTrans" cxnId="{DB6E9E12-E4D1-4610-BAED-1A3328E3F8CF}">
      <dgm:prSet/>
      <dgm:spPr/>
      <dgm:t>
        <a:bodyPr/>
        <a:lstStyle/>
        <a:p>
          <a:endParaRPr lang="ru-RU"/>
        </a:p>
      </dgm:t>
    </dgm:pt>
    <dgm:pt modelId="{8E9395AE-BB12-45DF-A408-DC214685588C}">
      <dgm:prSet phldrT="[Текст]"/>
      <dgm:spPr/>
      <dgm:t>
        <a:bodyPr/>
        <a:lstStyle/>
        <a:p>
          <a:r>
            <a:rPr lang="uk-UA" dirty="0" smtClean="0"/>
            <a:t>Життя закоханих разом, сварки</a:t>
          </a:r>
          <a:endParaRPr lang="ru-RU" dirty="0"/>
        </a:p>
      </dgm:t>
    </dgm:pt>
    <dgm:pt modelId="{0C46EE90-AE8C-4AEF-B776-1812F3E44DA6}" type="parTrans" cxnId="{3C17CA62-183C-4F49-976F-DA5F0283121F}">
      <dgm:prSet/>
      <dgm:spPr/>
      <dgm:t>
        <a:bodyPr/>
        <a:lstStyle/>
        <a:p>
          <a:endParaRPr lang="ru-RU"/>
        </a:p>
      </dgm:t>
    </dgm:pt>
    <dgm:pt modelId="{1B10F7A6-E2AA-491C-A103-47351A4A33FD}" type="sibTrans" cxnId="{3C17CA62-183C-4F49-976F-DA5F0283121F}">
      <dgm:prSet/>
      <dgm:spPr/>
      <dgm:t>
        <a:bodyPr/>
        <a:lstStyle/>
        <a:p>
          <a:endParaRPr lang="ru-RU"/>
        </a:p>
      </dgm:t>
    </dgm:pt>
    <dgm:pt modelId="{CA2DD2C9-A5B6-463C-BCDE-84BD0E7659A3}">
      <dgm:prSet phldrT="[Текст]"/>
      <dgm:spPr/>
      <dgm:t>
        <a:bodyPr/>
        <a:lstStyle/>
        <a:p>
          <a:r>
            <a:rPr lang="uk-UA" dirty="0" smtClean="0"/>
            <a:t>Одруження Лукаша на Килині</a:t>
          </a:r>
          <a:endParaRPr lang="ru-RU" dirty="0"/>
        </a:p>
      </dgm:t>
    </dgm:pt>
    <dgm:pt modelId="{5A40E639-B71C-45DA-83A5-1A39A68230D2}" type="parTrans" cxnId="{ADDA32F1-441B-4A12-84CD-E7AF970ED8F6}">
      <dgm:prSet/>
      <dgm:spPr/>
      <dgm:t>
        <a:bodyPr/>
        <a:lstStyle/>
        <a:p>
          <a:endParaRPr lang="ru-RU"/>
        </a:p>
      </dgm:t>
    </dgm:pt>
    <dgm:pt modelId="{E8E129F1-95AC-4CAF-8A35-30E0608FB1A4}" type="sibTrans" cxnId="{ADDA32F1-441B-4A12-84CD-E7AF970ED8F6}">
      <dgm:prSet/>
      <dgm:spPr/>
      <dgm:t>
        <a:bodyPr/>
        <a:lstStyle/>
        <a:p>
          <a:endParaRPr lang="ru-RU"/>
        </a:p>
      </dgm:t>
    </dgm:pt>
    <dgm:pt modelId="{832EB150-2AEA-4719-9141-99386B8B2A51}">
      <dgm:prSet phldrT="[Текст]"/>
      <dgm:spPr/>
      <dgm:t>
        <a:bodyPr/>
        <a:lstStyle/>
        <a:p>
          <a:r>
            <a:rPr lang="ru-RU" dirty="0" err="1" smtClean="0"/>
            <a:t>Мавка</a:t>
          </a:r>
          <a:r>
            <a:rPr lang="ru-RU" dirty="0" smtClean="0"/>
            <a:t> </a:t>
          </a:r>
          <a:r>
            <a:rPr lang="ru-RU" dirty="0" err="1" smtClean="0"/>
            <a:t>йде</a:t>
          </a:r>
          <a:r>
            <a:rPr lang="ru-RU" dirty="0" smtClean="0"/>
            <a:t> до </a:t>
          </a:r>
          <a:r>
            <a:rPr lang="ru-RU" dirty="0" err="1" smtClean="0"/>
            <a:t>Марища</a:t>
          </a:r>
          <a:endParaRPr lang="ru-RU" dirty="0"/>
        </a:p>
      </dgm:t>
    </dgm:pt>
    <dgm:pt modelId="{21256AB3-A02C-42B0-9817-418D4EBB6B89}" type="parTrans" cxnId="{543C9160-0B87-40ED-BDF4-35C6CDE938E2}">
      <dgm:prSet/>
      <dgm:spPr/>
      <dgm:t>
        <a:bodyPr/>
        <a:lstStyle/>
        <a:p>
          <a:endParaRPr lang="ru-RU"/>
        </a:p>
      </dgm:t>
    </dgm:pt>
    <dgm:pt modelId="{1622FAA3-4EF5-4536-AC69-528FBE7E9198}" type="sibTrans" cxnId="{543C9160-0B87-40ED-BDF4-35C6CDE938E2}">
      <dgm:prSet/>
      <dgm:spPr/>
      <dgm:t>
        <a:bodyPr/>
        <a:lstStyle/>
        <a:p>
          <a:endParaRPr lang="ru-RU"/>
        </a:p>
      </dgm:t>
    </dgm:pt>
    <dgm:pt modelId="{777DEBD1-2482-495C-962F-D215C13347B5}">
      <dgm:prSet phldrT="[Текст]" custT="1"/>
      <dgm:spPr/>
      <dgm:t>
        <a:bodyPr/>
        <a:lstStyle/>
        <a:p>
          <a:r>
            <a:rPr lang="uk-UA" sz="2000" dirty="0" smtClean="0"/>
            <a:t>Зустріч Мавки та Лукаша, вони </a:t>
          </a:r>
          <a:r>
            <a:rPr lang="ru-RU" sz="2000" dirty="0" err="1" smtClean="0"/>
            <a:t>закохуються</a:t>
          </a:r>
          <a:r>
            <a:rPr lang="ru-RU" sz="2000" dirty="0" smtClean="0"/>
            <a:t> </a:t>
          </a:r>
          <a:r>
            <a:rPr lang="ru-RU" sz="2000" dirty="0" err="1" smtClean="0"/>
            <a:t>одне</a:t>
          </a:r>
          <a:r>
            <a:rPr lang="ru-RU" sz="2000" dirty="0" smtClean="0"/>
            <a:t> в одного </a:t>
          </a:r>
          <a:endParaRPr lang="ru-RU" sz="2000" dirty="0"/>
        </a:p>
      </dgm:t>
    </dgm:pt>
    <dgm:pt modelId="{52C95952-2F81-4956-BB76-B797480113A6}" type="parTrans" cxnId="{9CFCE2F4-BCCC-4F4E-A22A-F231A2F75426}">
      <dgm:prSet/>
      <dgm:spPr/>
      <dgm:t>
        <a:bodyPr/>
        <a:lstStyle/>
        <a:p>
          <a:endParaRPr lang="ru-RU"/>
        </a:p>
      </dgm:t>
    </dgm:pt>
    <dgm:pt modelId="{4D05F6F8-03C8-4ED8-BF0A-765294B3A049}" type="sibTrans" cxnId="{9CFCE2F4-BCCC-4F4E-A22A-F231A2F75426}">
      <dgm:prSet/>
      <dgm:spPr/>
      <dgm:t>
        <a:bodyPr/>
        <a:lstStyle/>
        <a:p>
          <a:endParaRPr lang="ru-RU"/>
        </a:p>
      </dgm:t>
    </dgm:pt>
    <dgm:pt modelId="{8DA05B8D-7477-42D3-A907-7DC25DE1FE79}" type="pres">
      <dgm:prSet presAssocID="{9C2E4865-A8F1-4F3C-846A-4586F033EA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CCDC9-C8B4-4834-A8D7-C9AB2A6F359E}" type="pres">
      <dgm:prSet presAssocID="{D5CD1915-6E67-4031-B757-9F1F152901D9}" presName="composite" presStyleCnt="0"/>
      <dgm:spPr/>
    </dgm:pt>
    <dgm:pt modelId="{8682537E-F8E8-4DAA-89A1-8365283705F1}" type="pres">
      <dgm:prSet presAssocID="{D5CD1915-6E67-4031-B757-9F1F152901D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EAE7-D6A3-4090-A902-90AF563CE261}" type="pres">
      <dgm:prSet presAssocID="{D5CD1915-6E67-4031-B757-9F1F152901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6F5FC-A593-4E53-BFC0-C9C0FACDCFB7}" type="pres">
      <dgm:prSet presAssocID="{7468350C-C46F-4C87-A314-64CE53B27341}" presName="sp" presStyleCnt="0"/>
      <dgm:spPr/>
    </dgm:pt>
    <dgm:pt modelId="{2C358B36-AF88-4261-BF12-185EEA85F8A1}" type="pres">
      <dgm:prSet presAssocID="{8EE12EBC-28DF-49AB-89BD-DF4657BE9AA6}" presName="composite" presStyleCnt="0"/>
      <dgm:spPr/>
    </dgm:pt>
    <dgm:pt modelId="{F17CAD7A-362F-441D-96EB-5A042921F079}" type="pres">
      <dgm:prSet presAssocID="{8EE12EBC-28DF-49AB-89BD-DF4657BE9A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853D3-BB47-4E4D-A6B8-DCEA02CF1BD7}" type="pres">
      <dgm:prSet presAssocID="{8EE12EBC-28DF-49AB-89BD-DF4657BE9AA6}" presName="descendantText" presStyleLbl="alignAcc1" presStyleIdx="1" presStyleCnt="3" custScaleX="100641" custLinFactNeighborX="910" custLinFactNeighborY="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4016B-396A-406B-8049-E5D1E173973D}" type="pres">
      <dgm:prSet presAssocID="{4550D106-7F42-4F0A-90CF-B288D0760B43}" presName="sp" presStyleCnt="0"/>
      <dgm:spPr/>
    </dgm:pt>
    <dgm:pt modelId="{7160448A-08E0-4603-A72D-7A6AA2DDBB55}" type="pres">
      <dgm:prSet presAssocID="{A03D7FB5-EBD6-4FA3-B70A-93D53CE51B77}" presName="composite" presStyleCnt="0"/>
      <dgm:spPr/>
    </dgm:pt>
    <dgm:pt modelId="{0D91D97D-2803-49BE-879F-7032FF7CB426}" type="pres">
      <dgm:prSet presAssocID="{A03D7FB5-EBD6-4FA3-B70A-93D53CE51B77}" presName="parentText" presStyleLbl="alignNode1" presStyleIdx="2" presStyleCnt="3" custScaleY="118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49D93-6B81-46A2-B11E-FA6A5815E575}" type="pres">
      <dgm:prSet presAssocID="{A03D7FB5-EBD6-4FA3-B70A-93D53CE51B77}" presName="descendantText" presStyleLbl="alignAcc1" presStyleIdx="2" presStyleCnt="3" custScaleY="132398" custLinFactNeighborX="1516" custLinFactNeighborY="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84284-01D2-4D6B-92CB-5D576EF82BBF}" srcId="{9C2E4865-A8F1-4F3C-846A-4586F033EADA}" destId="{D5CD1915-6E67-4031-B757-9F1F152901D9}" srcOrd="0" destOrd="0" parTransId="{7D3D0D76-32FE-4547-8798-5886D5D33B33}" sibTransId="{7468350C-C46F-4C87-A314-64CE53B27341}"/>
    <dgm:cxn modelId="{61A239AE-4CDC-4ED7-9BA1-E4438F26192B}" srcId="{9C2E4865-A8F1-4F3C-846A-4586F033EADA}" destId="{8EE12EBC-28DF-49AB-89BD-DF4657BE9AA6}" srcOrd="1" destOrd="0" parTransId="{13B1732E-7333-4D96-B250-B4FDA07F7C8D}" sibTransId="{4550D106-7F42-4F0A-90CF-B288D0760B43}"/>
    <dgm:cxn modelId="{3C17CA62-183C-4F49-976F-DA5F0283121F}" srcId="{A03D7FB5-EBD6-4FA3-B70A-93D53CE51B77}" destId="{8E9395AE-BB12-45DF-A408-DC214685588C}" srcOrd="0" destOrd="0" parTransId="{0C46EE90-AE8C-4AEF-B776-1812F3E44DA6}" sibTransId="{1B10F7A6-E2AA-491C-A103-47351A4A33FD}"/>
    <dgm:cxn modelId="{5F6E366D-A274-47BC-937A-31CCCD07D30F}" type="presOf" srcId="{777DEBD1-2482-495C-962F-D215C13347B5}" destId="{DBA853D3-BB47-4E4D-A6B8-DCEA02CF1BD7}" srcOrd="0" destOrd="0" presId="urn:microsoft.com/office/officeart/2005/8/layout/chevron2"/>
    <dgm:cxn modelId="{ADDA32F1-441B-4A12-84CD-E7AF970ED8F6}" srcId="{A03D7FB5-EBD6-4FA3-B70A-93D53CE51B77}" destId="{CA2DD2C9-A5B6-463C-BCDE-84BD0E7659A3}" srcOrd="1" destOrd="0" parTransId="{5A40E639-B71C-45DA-83A5-1A39A68230D2}" sibTransId="{E8E129F1-95AC-4CAF-8A35-30E0608FB1A4}"/>
    <dgm:cxn modelId="{B9DF8267-8BED-4D3F-96C8-0E98D700D607}" type="presOf" srcId="{A03D7FB5-EBD6-4FA3-B70A-93D53CE51B77}" destId="{0D91D97D-2803-49BE-879F-7032FF7CB426}" srcOrd="0" destOrd="0" presId="urn:microsoft.com/office/officeart/2005/8/layout/chevron2"/>
    <dgm:cxn modelId="{F5F8CD76-371D-45D1-B6A2-A72BB50FA565}" type="presOf" srcId="{E96E68A8-DB5E-49C3-A18C-CB335A9D103D}" destId="{C9F1EAE7-D6A3-4090-A902-90AF563CE261}" srcOrd="0" destOrd="1" presId="urn:microsoft.com/office/officeart/2005/8/layout/chevron2"/>
    <dgm:cxn modelId="{7A956A8F-35D0-48D0-9E3B-B80BC33C885D}" type="presOf" srcId="{CA2DD2C9-A5B6-463C-BCDE-84BD0E7659A3}" destId="{2F849D93-6B81-46A2-B11E-FA6A5815E575}" srcOrd="0" destOrd="1" presId="urn:microsoft.com/office/officeart/2005/8/layout/chevron2"/>
    <dgm:cxn modelId="{77CE4BB4-2DD9-4818-A0A1-E0484141F48E}" type="presOf" srcId="{8EE12EBC-28DF-49AB-89BD-DF4657BE9AA6}" destId="{F17CAD7A-362F-441D-96EB-5A042921F079}" srcOrd="0" destOrd="0" presId="urn:microsoft.com/office/officeart/2005/8/layout/chevron2"/>
    <dgm:cxn modelId="{9CFCE2F4-BCCC-4F4E-A22A-F231A2F75426}" srcId="{8EE12EBC-28DF-49AB-89BD-DF4657BE9AA6}" destId="{777DEBD1-2482-495C-962F-D215C13347B5}" srcOrd="0" destOrd="0" parTransId="{52C95952-2F81-4956-BB76-B797480113A6}" sibTransId="{4D05F6F8-03C8-4ED8-BF0A-765294B3A049}"/>
    <dgm:cxn modelId="{696914EB-D979-4BA7-97CB-8FFF57D1D976}" type="presOf" srcId="{50761A4F-E9BA-4884-B080-9F3F6B767D9C}" destId="{DBA853D3-BB47-4E4D-A6B8-DCEA02CF1BD7}" srcOrd="0" destOrd="1" presId="urn:microsoft.com/office/officeart/2005/8/layout/chevron2"/>
    <dgm:cxn modelId="{10D5B42B-2656-43E9-836D-A4D9F4FF95CD}" srcId="{D5CD1915-6E67-4031-B757-9F1F152901D9}" destId="{13D308E4-D9EB-490D-9310-F0AE18FBD478}" srcOrd="0" destOrd="0" parTransId="{7A9AE67B-676A-400D-B4EF-C19BE9FBA4BE}" sibTransId="{DA3672C7-9810-4D9D-B6CE-27199E7B07D0}"/>
    <dgm:cxn modelId="{DB6E9E12-E4D1-4610-BAED-1A3328E3F8CF}" srcId="{9C2E4865-A8F1-4F3C-846A-4586F033EADA}" destId="{A03D7FB5-EBD6-4FA3-B70A-93D53CE51B77}" srcOrd="2" destOrd="0" parTransId="{DB52ED46-CD06-4C63-A845-FFC9CA66E4FC}" sibTransId="{1FD647B1-0AC1-4821-9221-7786662519BD}"/>
    <dgm:cxn modelId="{D015E8F0-3B00-49A5-80B4-C38E588F336E}" type="presOf" srcId="{D5CD1915-6E67-4031-B757-9F1F152901D9}" destId="{8682537E-F8E8-4DAA-89A1-8365283705F1}" srcOrd="0" destOrd="0" presId="urn:microsoft.com/office/officeart/2005/8/layout/chevron2"/>
    <dgm:cxn modelId="{DD888D14-951C-4132-BB84-8E88B3ED8240}" type="presOf" srcId="{9C2E4865-A8F1-4F3C-846A-4586F033EADA}" destId="{8DA05B8D-7477-42D3-A907-7DC25DE1FE79}" srcOrd="0" destOrd="0" presId="urn:microsoft.com/office/officeart/2005/8/layout/chevron2"/>
    <dgm:cxn modelId="{543C9160-0B87-40ED-BDF4-35C6CDE938E2}" srcId="{A03D7FB5-EBD6-4FA3-B70A-93D53CE51B77}" destId="{832EB150-2AEA-4719-9141-99386B8B2A51}" srcOrd="2" destOrd="0" parTransId="{21256AB3-A02C-42B0-9817-418D4EBB6B89}" sibTransId="{1622FAA3-4EF5-4536-AC69-528FBE7E9198}"/>
    <dgm:cxn modelId="{16983EB5-AA5C-47E5-BA2B-403BED092475}" type="presOf" srcId="{13D308E4-D9EB-490D-9310-F0AE18FBD478}" destId="{C9F1EAE7-D6A3-4090-A902-90AF563CE261}" srcOrd="0" destOrd="0" presId="urn:microsoft.com/office/officeart/2005/8/layout/chevron2"/>
    <dgm:cxn modelId="{ADA65404-1C16-4B3A-9F90-AE2BC33AF8B5}" srcId="{8EE12EBC-28DF-49AB-89BD-DF4657BE9AA6}" destId="{50761A4F-E9BA-4884-B080-9F3F6B767D9C}" srcOrd="1" destOrd="0" parTransId="{8141ADA6-0957-4AA4-885B-FFDC531CF15C}" sibTransId="{3C2DB61E-A940-453C-AB9C-CA61D5D8533E}"/>
    <dgm:cxn modelId="{1531B156-8FFA-48FA-9255-A7E37766FF6D}" srcId="{D5CD1915-6E67-4031-B757-9F1F152901D9}" destId="{E96E68A8-DB5E-49C3-A18C-CB335A9D103D}" srcOrd="1" destOrd="0" parTransId="{445BA864-AB26-4A57-A8E7-862875B15A00}" sibTransId="{27DB188A-F9B3-448E-9477-CB0C57B2FEAE}"/>
    <dgm:cxn modelId="{0D77E7B1-D33B-46AB-A3A5-26E137A7A9FB}" type="presOf" srcId="{8E9395AE-BB12-45DF-A408-DC214685588C}" destId="{2F849D93-6B81-46A2-B11E-FA6A5815E575}" srcOrd="0" destOrd="0" presId="urn:microsoft.com/office/officeart/2005/8/layout/chevron2"/>
    <dgm:cxn modelId="{728C98A2-AFEA-4497-85E9-043DCE0287C3}" type="presOf" srcId="{832EB150-2AEA-4719-9141-99386B8B2A51}" destId="{2F849D93-6B81-46A2-B11E-FA6A5815E575}" srcOrd="0" destOrd="2" presId="urn:microsoft.com/office/officeart/2005/8/layout/chevron2"/>
    <dgm:cxn modelId="{D1AABDD3-77C9-4414-AC79-C523B02E6886}" type="presParOf" srcId="{8DA05B8D-7477-42D3-A907-7DC25DE1FE79}" destId="{E82CCDC9-C8B4-4834-A8D7-C9AB2A6F359E}" srcOrd="0" destOrd="0" presId="urn:microsoft.com/office/officeart/2005/8/layout/chevron2"/>
    <dgm:cxn modelId="{AEBF2BA6-6F21-4891-B7AC-2D5DFB8C0B11}" type="presParOf" srcId="{E82CCDC9-C8B4-4834-A8D7-C9AB2A6F359E}" destId="{8682537E-F8E8-4DAA-89A1-8365283705F1}" srcOrd="0" destOrd="0" presId="urn:microsoft.com/office/officeart/2005/8/layout/chevron2"/>
    <dgm:cxn modelId="{BA05F6D5-580B-4818-BED1-54F6216C5559}" type="presParOf" srcId="{E82CCDC9-C8B4-4834-A8D7-C9AB2A6F359E}" destId="{C9F1EAE7-D6A3-4090-A902-90AF563CE261}" srcOrd="1" destOrd="0" presId="urn:microsoft.com/office/officeart/2005/8/layout/chevron2"/>
    <dgm:cxn modelId="{0CC3ACDC-36C3-433E-AC23-F089D4697693}" type="presParOf" srcId="{8DA05B8D-7477-42D3-A907-7DC25DE1FE79}" destId="{5AE6F5FC-A593-4E53-BFC0-C9C0FACDCFB7}" srcOrd="1" destOrd="0" presId="urn:microsoft.com/office/officeart/2005/8/layout/chevron2"/>
    <dgm:cxn modelId="{42D37522-401E-4B83-BBEC-1F12B6E2C7A3}" type="presParOf" srcId="{8DA05B8D-7477-42D3-A907-7DC25DE1FE79}" destId="{2C358B36-AF88-4261-BF12-185EEA85F8A1}" srcOrd="2" destOrd="0" presId="urn:microsoft.com/office/officeart/2005/8/layout/chevron2"/>
    <dgm:cxn modelId="{35554E55-8196-4E18-A7A3-0259417D2EB3}" type="presParOf" srcId="{2C358B36-AF88-4261-BF12-185EEA85F8A1}" destId="{F17CAD7A-362F-441D-96EB-5A042921F079}" srcOrd="0" destOrd="0" presId="urn:microsoft.com/office/officeart/2005/8/layout/chevron2"/>
    <dgm:cxn modelId="{A879308C-AB5B-4B9C-99F5-6441D5EF6A72}" type="presParOf" srcId="{2C358B36-AF88-4261-BF12-185EEA85F8A1}" destId="{DBA853D3-BB47-4E4D-A6B8-DCEA02CF1BD7}" srcOrd="1" destOrd="0" presId="urn:microsoft.com/office/officeart/2005/8/layout/chevron2"/>
    <dgm:cxn modelId="{85990588-0DF9-43C0-B11A-2A2E3495034D}" type="presParOf" srcId="{8DA05B8D-7477-42D3-A907-7DC25DE1FE79}" destId="{0FB4016B-396A-406B-8049-E5D1E173973D}" srcOrd="3" destOrd="0" presId="urn:microsoft.com/office/officeart/2005/8/layout/chevron2"/>
    <dgm:cxn modelId="{99E3B7A7-4E5C-428F-AA27-A6C1267FBC0F}" type="presParOf" srcId="{8DA05B8D-7477-42D3-A907-7DC25DE1FE79}" destId="{7160448A-08E0-4603-A72D-7A6AA2DDBB55}" srcOrd="4" destOrd="0" presId="urn:microsoft.com/office/officeart/2005/8/layout/chevron2"/>
    <dgm:cxn modelId="{E9E1FD82-583A-4EB5-AB84-6CD2DCD93FF7}" type="presParOf" srcId="{7160448A-08E0-4603-A72D-7A6AA2DDBB55}" destId="{0D91D97D-2803-49BE-879F-7032FF7CB426}" srcOrd="0" destOrd="0" presId="urn:microsoft.com/office/officeart/2005/8/layout/chevron2"/>
    <dgm:cxn modelId="{D751A029-7D1E-4692-B340-F27E1B944C78}" type="presParOf" srcId="{7160448A-08E0-4603-A72D-7A6AA2DDBB55}" destId="{2F849D93-6B81-46A2-B11E-FA6A5815E57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B5A6-4514-41DF-A4AD-6DC2DFBA66A8}" type="datetimeFigureOut">
              <a:rPr lang="uk-UA" smtClean="0"/>
              <a:pPr/>
              <a:t>06.02.2015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B6E7-5664-4FB1-8F03-71567647B0F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297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Леся Українка</a:t>
            </a:r>
            <a:b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53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Драма-феєрія</a:t>
            </a:r>
            <a: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uk-UA" sz="89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Лісова</a:t>
            </a:r>
            <a:r>
              <a:rPr kumimoji="0" lang="uk-UA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89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пісня</a:t>
            </a:r>
            <a:r>
              <a:rPr kumimoji="0" lang="uk-UA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ru-RU" sz="44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&quot;&amp;Lcy;&amp;Iukcy;&amp;Scy;&amp;Ocy;&amp;Vcy;&amp;Acy; &amp;Pcy;&amp;Iukcy;&amp;Scy;&amp;Ncy;&amp;YAcy;&quot; (&amp;Lcy;&amp;iecy;&amp;scy;&amp;yacy; &amp;Ucy;&amp;kcy;&amp;rcy;&amp;acy;&amp;yicy;&amp;ncy;&amp;kcy;&amp;acy;) &amp;vcy; &amp;Kcy;&amp;icy;&amp;iecy;&amp;vcy;&amp;scy;&amp;kcy;&amp;icy;&amp;jcy; &amp;acy;&amp;kcy;&amp;acy;&amp;dcy;&amp;iecy;&amp;mcy;&amp;icy;&amp;chcy;&amp;iecy;&amp;scy;&amp;kcy;&amp;icy;&amp;jcy; &amp;tcy;&amp;iecy;&amp;acy;&amp;tcy;&amp;rcy; &amp;ncy;&amp;acy; &amp;Lcy;&amp;icy;&amp;pcy;&amp;kcy;&amp;acy;&amp;khcy; (&amp;Kcy;&amp;icy;&amp;iecy;&amp;vcy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5715040" cy="36025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929454" y="3244334"/>
            <a:ext cx="2214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Презентація студентки 1 курсу</a:t>
            </a:r>
          </a:p>
          <a:p>
            <a:pPr fontAlgn="base"/>
            <a:r>
              <a:rPr lang="uk-UA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Маловічко</a:t>
            </a:r>
            <a:r>
              <a:rPr lang="uk-U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Яни</a:t>
            </a:r>
            <a:endParaRPr lang="ru-RU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6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.0007 L 0 0.420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2"/>
          <p:cNvSpPr txBox="1">
            <a:spLocks/>
          </p:cNvSpPr>
          <p:nvPr/>
        </p:nvSpPr>
        <p:spPr>
          <a:xfrm>
            <a:off x="3214678" y="142852"/>
            <a:ext cx="271464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Композиц</a:t>
            </a: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728" y="857232"/>
          <a:ext cx="6096000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428728" y="4572008"/>
            <a:ext cx="1071570" cy="1714512"/>
            <a:chOff x="-2647506" y="4363037"/>
            <a:chExt cx="991530" cy="1416472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-2926079" y="4641610"/>
              <a:ext cx="1416472" cy="85932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-2647506" y="4863103"/>
              <a:ext cx="991530" cy="424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err="1" smtClean="0"/>
                <a:t>Дія</a:t>
              </a:r>
              <a:r>
                <a:rPr lang="ru-RU" sz="2200" kern="1200" dirty="0" smtClean="0"/>
                <a:t> ІІІ</a:t>
              </a:r>
              <a:endParaRPr lang="ru-RU" sz="2200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357422" y="4643446"/>
            <a:ext cx="5128169" cy="13354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6985" rIns="6985" bIns="6985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uk-UA" kern="1200" dirty="0" smtClean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000" kern="1200" dirty="0" smtClean="0"/>
              <a:t>Мавка знімає прокляття з Лукаша</a:t>
            </a:r>
            <a:endParaRPr lang="ru-RU" sz="20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kern="1200" dirty="0" err="1" smtClean="0"/>
              <a:t>Мавка</a:t>
            </a:r>
            <a:r>
              <a:rPr lang="ru-RU" sz="2000" kern="1200" dirty="0" smtClean="0"/>
              <a:t> </a:t>
            </a:r>
            <a:r>
              <a:rPr lang="ru-RU" sz="2000" kern="1200" dirty="0" err="1" smtClean="0"/>
              <a:t>перетворюється</a:t>
            </a:r>
            <a:r>
              <a:rPr lang="ru-RU" sz="2000" kern="1200" dirty="0" smtClean="0"/>
              <a:t> на вербу</a:t>
            </a:r>
            <a:endParaRPr lang="ru-RU" sz="20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000" kern="1200" dirty="0" smtClean="0"/>
              <a:t>Трагічне закінчення </a:t>
            </a:r>
            <a:r>
              <a:rPr lang="uk-UA" sz="2000" i="0" kern="1200" dirty="0" smtClean="0"/>
              <a:t>долі</a:t>
            </a:r>
            <a:r>
              <a:rPr lang="uk-UA" sz="2400" b="1" i="0" kern="1200" dirty="0" smtClean="0"/>
              <a:t> </a:t>
            </a:r>
            <a:r>
              <a:rPr lang="uk-UA" sz="2000" b="0" i="0" kern="1200" dirty="0" smtClean="0"/>
              <a:t>Лукаша та Мавки</a:t>
            </a:r>
            <a:endParaRPr lang="ru-RU" sz="2000" b="1" i="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100" kern="1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457200" y="714356"/>
            <a:ext cx="3400420" cy="6572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Головні персонажі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14554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Мавка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Лукаш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0243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8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857625" y="1000125"/>
            <a:ext cx="492918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b="1" dirty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  <a:t>Образ Мавки уже традиційно в українській літературі вважається втіленням одухотвореної природності, </a:t>
            </a:r>
            <a:r>
              <a:rPr lang="uk-UA" sz="2400" b="1" dirty="0" err="1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  <a:t>незнищенності</a:t>
            </a:r>
            <a:r>
              <a:rPr lang="uk-UA" sz="2400" b="1" dirty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  <a:t> людського духу, символом чистого справжнього кохання, щирих природних почуттів. Недарма саме цей образ став одним із вершинних у творчості Лесі Українки, поетеси, чия творчість позначена наявністю складних символістичних художніх структур, пошуками нового естетичного тла для розгортання традиційних міфологічних та легендарних сюжетів.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3" y="928688"/>
            <a:ext cx="3563937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49292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українською народною міфологією, мавки не мають душі, але Мавка Лесі Українки отримала її в стражданнях. Внутрішня краса лісового духу стала красою справжньої дівчини. Кохання зробило її людиною.</a:t>
            </a:r>
          </a:p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Умирає тіло, але дух зберігає всі скарби. Мавка й Лукаш у своїй вічній любові залишилися разом. Краса їхніх душ стала міцнішою й розцвіла, бо об’єдналися вони в одне спільне джерело прекрасного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&amp;Lcy;&amp;IEcy;&amp;Gcy;&amp;IEcy;&amp;Ncy;&amp;Dcy;&amp;Acy; &amp;Ocy;&amp;Bcy; &amp;Ocy;&amp;Dcy;&amp;Ucy;&amp;Vcy;&amp;Acy;&amp;Ncy;&amp;CHcy;&amp;Icy;&amp;Kcy;&amp;IEcy; / &amp;lcy;&amp;iecy;&amp;gcy;&amp;iecy;&amp;ncy;&amp;dcy;&amp;acy; &amp;ocy;&amp;dcy;&amp;ucy;&amp;vcy;&amp;acy;&amp;ncy;&amp;ch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117" y="1785926"/>
            <a:ext cx="4395883" cy="3127357"/>
          </a:xfrm>
          <a:prstGeom prst="rect">
            <a:avLst/>
          </a:prstGeom>
          <a:noFill/>
        </p:spPr>
      </p:pic>
      <p:pic>
        <p:nvPicPr>
          <p:cNvPr id="8" name="Picture 2" descr="http://www.volynnews.com/files/news/2011/09-13/26617-1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0936" y="4429132"/>
            <a:ext cx="3033064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908175" y="3844925"/>
            <a:ext cx="52149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b="1" dirty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  <a:t>Музика єднає Мавку з Лукашем, вчить дівчину нових для неї почуттів і дарує обом прекрасний світ кохання: Ти сам для мене світ, миліший, кращий, ніж той, що досі знала я, а й той покращав, відколи ми поєднались... </a:t>
            </a:r>
            <a:endParaRPr lang="ru-RU" dirty="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1431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714348" y="0"/>
            <a:ext cx="4357718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Другорядні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персонажі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714488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Дядько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Лукашева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714620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Килина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р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29190" y="1500174"/>
            <a:ext cx="3786215" cy="507209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50" presetClass="exit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Яна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57200" y="214290"/>
            <a:ext cx="4471990" cy="1157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Міфічні персонажі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071678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Лісовик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Перелесник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Русалка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Русалка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Польова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Водяник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Потерчата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Той, що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греблі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рве</a:t>
            </a:r>
          </a:p>
          <a:p>
            <a:pPr>
              <a:buFont typeface="Wingdings" pitchFamily="2" charset="2"/>
              <a:buChar char="Ø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Той, що в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скалі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сидить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Ґудз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Куць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Злидні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Пропасниця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572132" y="857232"/>
            <a:ext cx="3190868" cy="666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идання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45720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5572132" y="1643050"/>
            <a:ext cx="3357586" cy="48577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січні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1914 р.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вийшло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окреме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видання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Лісової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пісні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kumimoji="0" lang="ru-RU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здійснене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текстом,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підготовленим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поетесою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Нею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складено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діячів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виправлено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друкарські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помилки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неточності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вибрано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волинські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мелодії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твору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freeppt.ru/MyShablony/MasterGold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200" y="785794"/>
            <a:ext cx="3186106" cy="5858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Сценічна доля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00174"/>
            <a:ext cx="34290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зроблена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спроба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поставити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Садовського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00570"/>
            <a:ext cx="86439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пісню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побачив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вперше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поетеси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драма </a:t>
            </a:r>
            <a:r>
              <a:rPr lang="ru-RU" sz="32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поставлена 22 листопада 1918 р.</a:t>
            </a:r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Київському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драматичному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14744" y="1142984"/>
            <a:ext cx="497901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643578"/>
            <a:ext cx="814393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Лісова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пісня</a:t>
            </a:r>
            <a:r>
              <a:rPr lang="ru-RU" sz="2800" dirty="0" smtClean="0"/>
              <a:t>» 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гімн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красі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почуттів</a:t>
            </a:r>
            <a:r>
              <a:rPr lang="ru-RU" sz="2800" dirty="0" smtClean="0"/>
              <a:t> — </a:t>
            </a:r>
            <a:r>
              <a:rPr lang="ru-RU" sz="2800" dirty="0" err="1" smtClean="0"/>
              <a:t>коханню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вірності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0042"/>
            <a:ext cx="84296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«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Лісовій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пісні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 Леся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Українка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поєднала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428868"/>
            <a:ext cx="3993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</a:rPr>
              <a:t>фантазію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</a:rPr>
              <a:t>з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</a:rPr>
              <a:t>дійсністю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endParaRPr lang="ru-RU" sz="32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071810"/>
            <a:ext cx="5715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</a:rPr>
              <a:t>буденне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</a:rPr>
              <a:t>життя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</a:rPr>
              <a:t>із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</a:rPr>
              <a:t>світлими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</a:rPr>
              <a:t>поетичними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</a:rPr>
              <a:t>мріями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</a:rPr>
              <a:t>. </a:t>
            </a:r>
            <a:endParaRPr lang="ru-RU" sz="32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428736"/>
            <a:ext cx="273691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286125" y="487025"/>
            <a:ext cx="58578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Драматургія Лесі Українки є багатоплановою та поліфонічною. Тому яскравим прикладом виступає її шедевр «Лісова пісня», в якому поєдналися фольклорні елементи та міфологічне мислення. Унікальність структури цього твору надає багатий матеріал для його інтерпретацій. А синтетичність мислення, яка характерна міфу, дає можливість видам мистецтва шукати різноманітні трансформації використання цієї драми. До цього твору зверталися багато діячів мистецтва, які також використовували синтетичні жанри, а саме: опера, балет, кінематограф. Але всі митці додають міфологічному аспекту «Лісової пісні» сучасний сенс, бо міф — вічно живе джерело, необхідна умова й первісний матеріал для всякого мистецтва.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14438"/>
            <a:ext cx="293211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У «Лісовій пісні» втілилося народне сприйняття навколишнього світу, давнє міфологічне мислення українців.</a:t>
            </a:r>
          </a:p>
          <a:p>
            <a:pPr algn="ctr"/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Гостро постає проблема відносин людини і природи, які дуже часто не є гармонійними. Людина звикла ставитися до природи, як до засобу, що робить її життя зручнішим. Використовуючи природні дари, людина не помічає своїх шкідливих дій.</a:t>
            </a:r>
          </a:p>
          <a:p>
            <a:pPr algn="ctr"/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Мавка є втіленням не тільки краси і беззахисності природи, але й духовної краси людини, що не може бути знищена в повсякденних дрібних турботах. Вона вічно відроджується.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2772" name="Picture 4" descr="&amp;Rcy;&amp;ucy;&amp;scy;&amp;acy;&amp;lcy;&amp;kcy;&amp;icy; &amp;iukcy; &amp;mcy;&amp;acy;&amp;vcy;&amp;kcy;&amp;icy; &amp;ucy; &amp;vcy;&amp;icy;&amp;kcy;&amp;ocy;&amp;ncy;&amp;acy;&amp;ncy;&amp;ncy;&amp;iukcy; &amp;vcy;&amp;ocy;&amp;lcy;&amp;icy;&amp;ncy;&amp;scy;&amp;softcy;&amp;kcy;&amp;icy;&amp;khcy; &amp;fcy;&amp;ocy;&amp;tcy;&amp;ocy;&amp;gcy;&amp;rcy;&amp;acy;&amp;fcy;&amp;iukcy;&amp;vcy;. &amp;Fcy;&amp;Ocy;&amp;Tcy;&amp;Ocy; &quot; &amp;Ncy;&amp;ocy;&amp;vcy;&amp;icy;&amp;ncy;&amp;icy; &amp;Vcy;&amp;ocy;&amp;lcy;&amp;icy;&amp;ncy;&amp;iukcy; &quot; &amp;Ncy;&amp;ocy;&amp;vcy;&amp;icy;&amp;ncy;&amp;icy; &amp;Vcy;&amp;ocy;&amp;lcy;&amp;icy;&amp;ncy;&amp;iukcy; &amp;tcy;&amp;acy; &amp;Lcy;&amp;ucy;&amp;tscy;&amp;soft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1356"/>
            <a:ext cx="5214966" cy="3476644"/>
          </a:xfrm>
          <a:prstGeom prst="rect">
            <a:avLst/>
          </a:prstGeom>
          <a:noFill/>
        </p:spPr>
      </p:pic>
      <p:pic>
        <p:nvPicPr>
          <p:cNvPr id="32774" name="Picture 6" descr="&amp;Tcy;&amp;iecy;&amp;mcy;&amp;acy; &amp;zcy;&amp;acy;&amp;ncy;&amp;yacy;&amp;tcy;&amp;t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1410" y="3429000"/>
            <a:ext cx="347259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0"/>
            <a:ext cx="7858180" cy="1600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арк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Чкалова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м.Києві</a:t>
            </a:r>
            <a:endParaRPr lang="uk-UA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Незвичайний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ятник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Мавці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796" name="Picture 4" descr="&amp;Ncy;&amp;iecy;&amp;ocy;&amp;bcy;&amp;ycy;&amp;chcy;&amp;ncy;&amp;ycy;&amp;iecy; &amp;pcy;&amp;acy;&amp;mcy;&amp;yacy;&amp;tcy;&amp;ncy;&amp;icy;&amp;kcy;&amp;icy; . - &amp;Ocy;&amp;tcy;&amp;dcy;&amp;ycy;&amp;khcy; &amp;vcy; &amp;Ucy;&amp;kcy;&amp;rcy;&amp;acy;&amp;icy;&amp;ncy;&amp;iecy; - &amp;Fcy;&amp;ocy;&amp;rcy;&amp;ucy;&amp;mcy; &amp;Mcy;&amp;Acy;&amp;Mcy;&amp;Acy; - &amp;Mcy;&amp;ocy;&amp;jcy; &amp;d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76070"/>
            <a:ext cx="4286280" cy="53819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42886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</a:rPr>
              <a:t>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дерева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з'явилася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душа в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особі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Мавки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-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феї-русалки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яку прославила Леся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Українка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у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драмі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«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Лісова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пісня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».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Серед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киян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побутує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думка,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що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у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Мавки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можна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попросити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любові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що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роблять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багато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дівчат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Кажуть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не без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успіху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5214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дитинства Леся Українка вимріювала феєрію. До цього спонукав казковий світ рідного Полісся. Любов до краю, його дивовижної чарівності помітна в ремарці: «Містина вся дика, таємнича, але не понура, повна якоїсь ніжної, задумливої краси». Чутлива душа, багата фантазія — усе допомагало поетесі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житии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бачити тонкий світ духів.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25 &amp;fcy;&amp;iecy;&amp;vcy;&amp;rcy;&amp;acy;&amp;lcy;&amp;yacy; &amp;rcy;&amp;ocy;&amp;dcy;&amp;icy;&amp;lcy;&amp;icy;&amp;scy;&amp;softcy;..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604" y="714356"/>
            <a:ext cx="3911395" cy="594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500063" y="3357563"/>
            <a:ext cx="81438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800" b="1" dirty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  <a:t>Не з античних сюжетів, а на «місцевому» матеріалі зродилася геніальна драма-феєрія Лесі Українки «Лісова пісня». Це поетичний і трагічний твір про красу чистого кохання, про високу мрію людини, про її одвічний потяг до прекрасного, до людяного. Прекрасне в природі, як і в людській душі, ніколи не вмирає.</a:t>
            </a:r>
          </a:p>
          <a:p>
            <a:pPr algn="just"/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14313"/>
            <a:ext cx="435610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freeppt.ru/MyShablony/MasterGold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2143140" cy="3157783"/>
          </a:xfrm>
          <a:prstGeom prst="roundRect">
            <a:avLst>
              <a:gd name="adj" fmla="val 116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500042"/>
            <a:ext cx="842968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Лісова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пісня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(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1911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— вершина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творчості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Лесі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Українки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У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ній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показано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конфлікт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між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високим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ідеалом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прозаїчною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дріб'язковою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буденщиною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928926" y="0"/>
            <a:ext cx="3286148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Історія створення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00034" y="714356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чорновому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варіанті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драма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була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написана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влітку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1911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року 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Кутаїсі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571472" y="1714488"/>
            <a:ext cx="8229600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«Писала 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дуже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недовго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10 – 12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ніяк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могла,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уже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непереможний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настрій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14818"/>
            <a:ext cx="3304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м.Кута</a:t>
            </a:r>
            <a:r>
              <a:rPr lang="uk-UA" sz="2400" dirty="0" err="1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їс</a:t>
            </a:r>
            <a:r>
              <a:rPr lang="uk-UA" sz="24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Лісове озеро</a:t>
            </a:r>
            <a:r>
              <a:rPr lang="uk-UA" sz="20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3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3000373"/>
            <a:ext cx="5143503" cy="3857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457200" y="428604"/>
            <a:ext cx="8229600" cy="56673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В листуванні письменниці є згадки про те, що стало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поштовхом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написання твору. В листі до матері: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esktop\vol07-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571883" cy="464347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1000100" y="2000240"/>
            <a:ext cx="4357718" cy="353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«Мені здається, що я просто згадала наші ліси та затужила за ними. А то ще я й здавна тую Мавку «в умі держала», ще аж із того часу, як ти в Жабокричі мені щось про мавок розказувала…»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5786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жанром 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Лісова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пісня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—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драма-феєрія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визначення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дала сама Леся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).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4143372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Сього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літа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 написала «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драму-феєрію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»,.. Се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властиве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драма-казка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..., по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термінології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Гауптмана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...,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не знаю,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якби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 могло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по-нашому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зватись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 [9.11.1911]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zno.if.ua/wp-content/uploads/2013/02/lisova-pisn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5" y="2000240"/>
            <a:ext cx="4905375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43306" y="500042"/>
            <a:ext cx="2043098" cy="7286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Сюжет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000232" y="2143116"/>
            <a:ext cx="1857388" cy="801529"/>
          </a:xfrm>
          <a:prstGeom prst="downArrowCallout">
            <a:avLst/>
          </a:prstGeom>
          <a:solidFill>
            <a:srgbClr val="00B050"/>
          </a:solidFill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Пролог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Выноска со стрелкой влево 6" descr="Дія І"/>
          <p:cNvSpPr/>
          <p:nvPr/>
        </p:nvSpPr>
        <p:spPr>
          <a:xfrm flipH="1">
            <a:off x="2571736" y="3643314"/>
            <a:ext cx="1143008" cy="224676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6046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</a:p>
          <a:p>
            <a:pPr algn="ctr"/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</a:p>
        </p:txBody>
      </p:sp>
      <p:sp>
        <p:nvSpPr>
          <p:cNvPr id="8" name="Выноска со стрелкой влево 7" descr="Дія І"/>
          <p:cNvSpPr/>
          <p:nvPr/>
        </p:nvSpPr>
        <p:spPr>
          <a:xfrm flipH="1">
            <a:off x="4143372" y="3643314"/>
            <a:ext cx="1214446" cy="228601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6046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</a:p>
          <a:p>
            <a:pPr algn="ctr"/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643314"/>
            <a:ext cx="928694" cy="228601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</a:p>
          <a:p>
            <a:pPr algn="ctr"/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ІІІ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972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SamLab.ws</cp:lastModifiedBy>
  <cp:revision>2</cp:revision>
  <dcterms:created xsi:type="dcterms:W3CDTF">2014-11-24T14:46:40Z</dcterms:created>
  <dcterms:modified xsi:type="dcterms:W3CDTF">2015-02-06T20:15:52Z</dcterms:modified>
</cp:coreProperties>
</file>