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74" autoAdjust="0"/>
    <p:restoredTop sz="94717" autoAdjust="0"/>
  </p:normalViewPr>
  <p:slideViewPr>
    <p:cSldViewPr>
      <p:cViewPr varScale="1">
        <p:scale>
          <a:sx n="52" d="100"/>
          <a:sy n="52" d="100"/>
        </p:scale>
        <p:origin x="-123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cs typeface="Arabic Typesetting" pitchFamily="66" charset="-78"/>
              </a:rPr>
              <a:t>Образ </a:t>
            </a:r>
            <a:r>
              <a:rPr lang="ru-RU" sz="5400" dirty="0" err="1" smtClean="0">
                <a:cs typeface="Arabic Typesetting" pitchFamily="66" charset="-78"/>
              </a:rPr>
              <a:t>Марус</a:t>
            </a:r>
            <a:r>
              <a:rPr lang="uk-UA" sz="5400" dirty="0" smtClean="0">
                <a:cs typeface="Arabic Typesetting" pitchFamily="66" charset="-78"/>
              </a:rPr>
              <a:t>і Чурай</a:t>
            </a:r>
            <a:endParaRPr lang="ru-RU" sz="5400" dirty="0"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914400" y="2643182"/>
            <a:ext cx="7772400" cy="191458"/>
          </a:xfrm>
        </p:spPr>
        <p:txBody>
          <a:bodyPr>
            <a:normAutofit fontScale="4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30854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285729"/>
            <a:ext cx="4038600" cy="5214973"/>
          </a:xfrm>
        </p:spPr>
        <p:txBody>
          <a:bodyPr/>
          <a:lstStyle/>
          <a:p>
            <a:r>
              <a:rPr lang="ru-RU" dirty="0" smtClean="0"/>
              <a:t>…Маруся </a:t>
            </a:r>
            <a:r>
              <a:rPr lang="ru-RU" dirty="0" err="1" smtClean="0"/>
              <a:t>болісно</a:t>
            </a:r>
            <a:r>
              <a:rPr lang="ru-RU" dirty="0" smtClean="0"/>
              <a:t> переживала смерть </a:t>
            </a:r>
            <a:r>
              <a:rPr lang="ru-RU" dirty="0" err="1" smtClean="0"/>
              <a:t>коханого</a:t>
            </a:r>
            <a:r>
              <a:rPr lang="ru-RU" dirty="0" smtClean="0"/>
              <a:t>, причиною </a:t>
            </a:r>
            <a:r>
              <a:rPr lang="ru-RU" dirty="0" err="1" smtClean="0"/>
              <a:t>якої</a:t>
            </a:r>
            <a:r>
              <a:rPr lang="ru-RU" dirty="0" smtClean="0"/>
              <a:t> вона </a:t>
            </a:r>
            <a:r>
              <a:rPr lang="ru-RU" dirty="0" err="1" smtClean="0"/>
              <a:t>вважала</a:t>
            </a:r>
            <a:r>
              <a:rPr lang="ru-RU" dirty="0" smtClean="0"/>
              <a:t> себе.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особиста</a:t>
            </a:r>
            <a:r>
              <a:rPr lang="ru-RU" dirty="0" smtClean="0"/>
              <a:t> драма не </a:t>
            </a:r>
            <a:r>
              <a:rPr lang="ru-RU" dirty="0" err="1" smtClean="0"/>
              <a:t>відвернула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страждань</a:t>
            </a:r>
            <a:r>
              <a:rPr lang="ru-RU" dirty="0" smtClean="0"/>
              <a:t> народу.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571481"/>
            <a:ext cx="4038600" cy="5724984"/>
          </a:xfrm>
        </p:spPr>
        <p:txBody>
          <a:bodyPr/>
          <a:lstStyle/>
          <a:p>
            <a:r>
              <a:rPr lang="ru-RU" b="1" i="1" dirty="0" smtClean="0"/>
              <a:t>“Я - </a:t>
            </a:r>
            <a:r>
              <a:rPr lang="ru-RU" b="1" i="1" dirty="0" err="1" smtClean="0"/>
              <a:t>навіжена</a:t>
            </a:r>
            <a:r>
              <a:rPr lang="ru-RU" b="1" i="1" dirty="0" smtClean="0"/>
              <a:t>. Я - дитя </a:t>
            </a:r>
            <a:r>
              <a:rPr lang="ru-RU" b="1" i="1" dirty="0" err="1" smtClean="0"/>
              <a:t>любові</a:t>
            </a:r>
            <a:r>
              <a:rPr lang="ru-RU" b="1" i="1" dirty="0" smtClean="0"/>
              <a:t>. </a:t>
            </a:r>
            <a:r>
              <a:rPr lang="ru-RU" b="1" i="1" dirty="0" err="1" smtClean="0"/>
              <a:t>Мені</a:t>
            </a:r>
            <a:r>
              <a:rPr lang="ru-RU" b="1" i="1" dirty="0" smtClean="0"/>
              <a:t> без </a:t>
            </a:r>
            <a:r>
              <a:rPr lang="ru-RU" b="1" i="1" dirty="0" err="1" smtClean="0"/>
              <a:t>неї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білий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світ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глевкий</a:t>
            </a:r>
            <a:r>
              <a:rPr lang="ru-RU" b="1" i="1" dirty="0" smtClean="0"/>
              <a:t>…»</a:t>
            </a:r>
            <a:endParaRPr lang="ru-RU" dirty="0"/>
          </a:p>
        </p:txBody>
      </p:sp>
      <p:pic>
        <p:nvPicPr>
          <p:cNvPr id="5" name="Рисунок 4" descr="187_html_m1fa3bdd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2857496"/>
            <a:ext cx="3571900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30854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658895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Маруся, </a:t>
            </a:r>
            <a:r>
              <a:rPr lang="ru-RU" sz="2000" dirty="0" err="1" smtClean="0"/>
              <a:t>несучи</a:t>
            </a:r>
            <a:r>
              <a:rPr lang="ru-RU" sz="2000" dirty="0" smtClean="0"/>
              <a:t> в </a:t>
            </a:r>
            <a:r>
              <a:rPr lang="ru-RU" sz="2000" dirty="0" err="1" smtClean="0"/>
              <a:t>серці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</a:t>
            </a:r>
            <a:r>
              <a:rPr lang="ru-RU" sz="2000" dirty="0" smtClean="0"/>
              <a:t>, </a:t>
            </a:r>
            <a:r>
              <a:rPr lang="ru-RU" sz="2000" dirty="0" err="1" smtClean="0"/>
              <a:t>вирушає</a:t>
            </a:r>
            <a:r>
              <a:rPr lang="ru-RU" sz="2000" dirty="0" smtClean="0"/>
              <a:t> на прощу у </a:t>
            </a:r>
            <a:r>
              <a:rPr lang="ru-RU" sz="2000" dirty="0" err="1" smtClean="0"/>
              <a:t>Київ</a:t>
            </a:r>
            <a:r>
              <a:rPr lang="ru-RU" sz="2000" dirty="0" smtClean="0"/>
              <a:t>. Ми </a:t>
            </a:r>
            <a:r>
              <a:rPr lang="ru-RU" sz="2000" dirty="0" err="1" smtClean="0"/>
              <a:t>бачимо</a:t>
            </a:r>
            <a:r>
              <a:rPr lang="ru-RU" sz="2000" dirty="0" smtClean="0"/>
              <a:t> </a:t>
            </a:r>
            <a:r>
              <a:rPr lang="ru-RU" sz="2000" dirty="0" err="1" smtClean="0"/>
              <a:t>очима</a:t>
            </a:r>
            <a:r>
              <a:rPr lang="ru-RU" sz="2000" dirty="0" smtClean="0"/>
              <a:t> </a:t>
            </a:r>
            <a:r>
              <a:rPr lang="ru-RU" sz="2000" dirty="0" err="1" smtClean="0"/>
              <a:t>Чураївни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мандрівного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дяка</a:t>
            </a:r>
            <a:r>
              <a:rPr lang="ru-RU" sz="2000" dirty="0" smtClean="0"/>
              <a:t> </a:t>
            </a:r>
            <a:r>
              <a:rPr lang="ru-RU" sz="2000" dirty="0" err="1" smtClean="0"/>
              <a:t>руйнацію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Перед </a:t>
            </a:r>
            <a:r>
              <a:rPr lang="ru-RU" sz="2000" dirty="0" err="1" smtClean="0"/>
              <a:t>подорожуючими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сторінка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сторінкою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гортається</a:t>
            </a:r>
            <a:r>
              <a:rPr lang="ru-RU" sz="2000" dirty="0" smtClean="0"/>
              <a:t> велика книга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українського</a:t>
            </a:r>
            <a:r>
              <a:rPr lang="ru-RU" sz="2000" dirty="0" smtClean="0"/>
              <a:t> народу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 smtClean="0"/>
          </a:p>
          <a:p>
            <a:endParaRPr lang="uk-UA" sz="2000" dirty="0" smtClean="0"/>
          </a:p>
          <a:p>
            <a:r>
              <a:rPr lang="ru-RU" sz="2000" b="1" i="1" dirty="0" smtClean="0"/>
              <a:t> </a:t>
            </a:r>
            <a:r>
              <a:rPr lang="ru-RU" sz="2000" b="1" i="1" dirty="0" smtClean="0"/>
              <a:t>«І не </a:t>
            </a:r>
            <a:r>
              <a:rPr lang="ru-RU" sz="2000" b="1" i="1" dirty="0" err="1" smtClean="0"/>
              <a:t>було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радості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ні</a:t>
            </a:r>
            <a:r>
              <a:rPr lang="ru-RU" sz="2000" b="1" i="1" dirty="0" smtClean="0"/>
              <a:t> чуда, </a:t>
            </a:r>
            <a:r>
              <a:rPr lang="ru-RU" sz="2000" b="1" i="1" dirty="0" err="1" smtClean="0"/>
              <a:t>лиш</a:t>
            </a:r>
            <a:r>
              <a:rPr lang="ru-RU" sz="2000" b="1" i="1" dirty="0" smtClean="0"/>
              <a:t> тихий </a:t>
            </a:r>
            <a:r>
              <a:rPr lang="ru-RU" sz="2000" b="1" i="1" dirty="0" err="1" smtClean="0"/>
              <a:t>розпач</a:t>
            </a:r>
            <a:r>
              <a:rPr lang="ru-RU" sz="2000" b="1" i="1" dirty="0" smtClean="0"/>
              <a:t>: </a:t>
            </a:r>
            <a:r>
              <a:rPr lang="ru-RU" sz="2000" b="1" i="1" dirty="0" err="1" smtClean="0"/>
              <a:t>вмерти</a:t>
            </a:r>
            <a:r>
              <a:rPr lang="ru-RU" sz="2000" b="1" i="1" dirty="0" smtClean="0"/>
              <a:t> не дали</a:t>
            </a:r>
            <a:r>
              <a:rPr lang="ru-RU" sz="2000" b="1" i="1" dirty="0" smtClean="0"/>
              <a:t>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" name="Содержимое 4" descr="187_html_me95656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857364"/>
            <a:ext cx="3929090" cy="371477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466345"/>
            <a:ext cx="7772400" cy="45719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500042"/>
            <a:ext cx="7772400" cy="5855518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«…І </a:t>
            </a:r>
            <a:r>
              <a:rPr lang="ru-RU" sz="2000" b="1" i="1" dirty="0" err="1" smtClean="0"/>
              <a:t>увійшли</a:t>
            </a:r>
            <a:r>
              <a:rPr lang="ru-RU" sz="2000" b="1" i="1" dirty="0" smtClean="0"/>
              <a:t> ми в </a:t>
            </a:r>
            <a:r>
              <a:rPr lang="ru-RU" sz="2000" b="1" i="1" dirty="0" err="1" smtClean="0"/>
              <a:t>київські</a:t>
            </a:r>
            <a:r>
              <a:rPr lang="ru-RU" sz="2000" b="1" i="1" dirty="0" smtClean="0"/>
              <a:t> ворота. </a:t>
            </a:r>
            <a:r>
              <a:rPr lang="ru-RU" sz="2000" b="1" i="1" dirty="0" err="1" smtClean="0"/>
              <a:t>Чогось</a:t>
            </a:r>
            <a:r>
              <a:rPr lang="ru-RU" sz="2000" b="1" i="1" dirty="0" smtClean="0"/>
              <a:t> так тихо, </a:t>
            </a:r>
            <a:r>
              <a:rPr lang="ru-RU" sz="2000" b="1" i="1" dirty="0" err="1" smtClean="0"/>
              <a:t>мов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пройшла</a:t>
            </a:r>
            <a:r>
              <a:rPr lang="ru-RU" sz="2000" b="1" i="1" dirty="0" smtClean="0"/>
              <a:t> чума. І </a:t>
            </a:r>
            <a:r>
              <a:rPr lang="ru-RU" sz="2000" b="1" i="1" dirty="0" err="1" smtClean="0"/>
              <a:t>каже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дяк</a:t>
            </a:r>
            <a:r>
              <a:rPr lang="ru-RU" sz="2000" b="1" i="1" dirty="0" smtClean="0"/>
              <a:t>: - </a:t>
            </a:r>
            <a:r>
              <a:rPr lang="ru-RU" sz="2000" b="1" i="1" dirty="0" err="1" smtClean="0"/>
              <a:t>Згадай</a:t>
            </a:r>
            <a:r>
              <a:rPr lang="ru-RU" sz="2000" b="1" i="1" dirty="0" smtClean="0"/>
              <a:t> про </a:t>
            </a:r>
            <a:r>
              <a:rPr lang="ru-RU" sz="2000" b="1" i="1" dirty="0" err="1" smtClean="0"/>
              <a:t>жінку</a:t>
            </a:r>
            <a:r>
              <a:rPr lang="ru-RU" sz="2000" b="1" i="1" dirty="0" smtClean="0"/>
              <a:t> Лота. Не озирайся. </a:t>
            </a:r>
            <a:r>
              <a:rPr lang="ru-RU" sz="2000" b="1" i="1" dirty="0" err="1" smtClean="0"/>
              <a:t>Києва</a:t>
            </a:r>
            <a:r>
              <a:rPr lang="ru-RU" sz="2000" b="1" i="1" dirty="0" smtClean="0"/>
              <a:t> нема».</a:t>
            </a:r>
            <a:r>
              <a:rPr lang="ru-RU" sz="2000" dirty="0" smtClean="0"/>
              <a:t> 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/>
              <a:t>«</a:t>
            </a:r>
            <a:r>
              <a:rPr lang="ru-RU" sz="2000" b="1" i="1" dirty="0" err="1" smtClean="0"/>
              <a:t>Оце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Київ</a:t>
            </a:r>
            <a:r>
              <a:rPr lang="ru-RU" sz="2000" b="1" i="1" dirty="0" smtClean="0"/>
              <a:t>, </a:t>
            </a:r>
            <a:r>
              <a:rPr lang="ru-RU" sz="2000" b="1" i="1" dirty="0" err="1" smtClean="0"/>
              <a:t>це</a:t>
            </a:r>
            <a:r>
              <a:rPr lang="ru-RU" sz="2000" b="1" i="1" dirty="0" smtClean="0"/>
              <a:t> моя </a:t>
            </a:r>
            <a:r>
              <a:rPr lang="ru-RU" sz="2000" b="1" i="1" dirty="0" err="1" smtClean="0"/>
              <a:t>вітчизна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Залиті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кров’ю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київські</a:t>
            </a:r>
            <a:r>
              <a:rPr lang="ru-RU" sz="2000" b="1" i="1" dirty="0" smtClean="0"/>
              <a:t> вали. Ой люди, люди, </a:t>
            </a:r>
            <a:r>
              <a:rPr lang="ru-RU" sz="2000" b="1" i="1" dirty="0" err="1" smtClean="0"/>
              <a:t>Божа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подобизна</a:t>
            </a:r>
            <a:r>
              <a:rPr lang="ru-RU" sz="2000" b="1" i="1" dirty="0" smtClean="0"/>
              <a:t>, до </a:t>
            </a:r>
            <a:r>
              <a:rPr lang="ru-RU" sz="2000" b="1" i="1" dirty="0" err="1" smtClean="0"/>
              <a:t>чого</a:t>
            </a:r>
            <a:r>
              <a:rPr lang="ru-RU" sz="2000" b="1" i="1" dirty="0" smtClean="0"/>
              <a:t> ж </a:t>
            </a:r>
            <a:r>
              <a:rPr lang="ru-RU" sz="2000" b="1" i="1" dirty="0" err="1" smtClean="0"/>
              <a:t>ви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цю</a:t>
            </a:r>
            <a:r>
              <a:rPr lang="ru-RU" sz="2000" b="1" i="1" dirty="0" smtClean="0"/>
              <a:t> землю довели?!»</a:t>
            </a:r>
            <a:endParaRPr lang="ru-RU" sz="2000" dirty="0"/>
          </a:p>
        </p:txBody>
      </p:sp>
      <p:pic>
        <p:nvPicPr>
          <p:cNvPr id="4" name="Рисунок 3" descr="187_html_424a55b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143248"/>
            <a:ext cx="6429420" cy="307183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0854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4290"/>
            <a:ext cx="8072494" cy="6357958"/>
          </a:xfrm>
        </p:spPr>
        <p:txBody>
          <a:bodyPr>
            <a:noAutofit/>
          </a:bodyPr>
          <a:lstStyle/>
          <a:p>
            <a:r>
              <a:rPr lang="ru-RU" sz="2400" dirty="0" smtClean="0"/>
              <a:t>Бог не дав </a:t>
            </a:r>
            <a:r>
              <a:rPr lang="ru-RU" sz="2400" dirty="0" err="1" smtClean="0"/>
              <a:t>моєму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долі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дав</a:t>
            </a:r>
            <a:r>
              <a:rPr lang="ru-RU" sz="2400" dirty="0" smtClean="0"/>
              <a:t> силу духу. Невидимого, </a:t>
            </a:r>
            <a:r>
              <a:rPr lang="ru-RU" sz="2400" dirty="0" err="1" smtClean="0"/>
              <a:t>незбагненного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відтвореного</a:t>
            </a:r>
            <a:r>
              <a:rPr lang="ru-RU" sz="2400" dirty="0" smtClean="0"/>
              <a:t> у </a:t>
            </a:r>
            <a:r>
              <a:rPr lang="ru-RU" sz="2400" dirty="0" err="1" smtClean="0"/>
              <a:t>Слові</a:t>
            </a:r>
            <a:r>
              <a:rPr lang="ru-RU" sz="2400" dirty="0" smtClean="0"/>
              <a:t>. </a:t>
            </a:r>
            <a:r>
              <a:rPr lang="ru-RU" sz="2400" dirty="0" err="1" smtClean="0"/>
              <a:t>Воно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проривалося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крізь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страждань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радість</a:t>
            </a:r>
            <a:r>
              <a:rPr lang="ru-RU" sz="2400" dirty="0" smtClean="0"/>
              <a:t> перемог –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лилося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піснею</a:t>
            </a:r>
            <a:r>
              <a:rPr lang="ru-RU" sz="2400" dirty="0" smtClean="0"/>
              <a:t>. </a:t>
            </a:r>
            <a:r>
              <a:rPr lang="ru-RU" sz="2400" dirty="0" err="1" smtClean="0"/>
              <a:t>Пісенний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спадок-то</a:t>
            </a:r>
            <a:r>
              <a:rPr lang="ru-RU" sz="2400" dirty="0" smtClean="0"/>
              <a:t> наш </a:t>
            </a:r>
            <a:r>
              <a:rPr lang="ru-RU" sz="2400" dirty="0" err="1" smtClean="0"/>
              <a:t>постійний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оберіг</a:t>
            </a:r>
            <a:r>
              <a:rPr lang="ru-RU" sz="2400" dirty="0" smtClean="0"/>
              <a:t>. </a:t>
            </a:r>
            <a:r>
              <a:rPr lang="ru-RU" sz="2400" dirty="0" err="1" smtClean="0"/>
              <a:t>Звертаєшся</a:t>
            </a:r>
            <a:r>
              <a:rPr lang="ru-RU" sz="2400" dirty="0" smtClean="0"/>
              <a:t> до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думаєш</a:t>
            </a:r>
            <a:r>
              <a:rPr lang="ru-RU" sz="2400" dirty="0" smtClean="0"/>
              <a:t>: як добре,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яремами та </a:t>
            </a:r>
            <a:r>
              <a:rPr lang="ru-RU" sz="2400" dirty="0" err="1" smtClean="0"/>
              <a:t>бобренками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заплямували</a:t>
            </a:r>
            <a:r>
              <a:rPr lang="ru-RU" sz="2400" dirty="0" smtClean="0"/>
              <a:t> свою честь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гідність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зрадами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підлотами</a:t>
            </a:r>
            <a:r>
              <a:rPr lang="ru-RU" sz="2400" dirty="0" smtClean="0"/>
              <a:t>, не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примітивними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галями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захланними</a:t>
            </a:r>
            <a:r>
              <a:rPr lang="ru-RU" sz="2400" dirty="0" smtClean="0"/>
              <a:t> вишняками </a:t>
            </a:r>
            <a:r>
              <a:rPr lang="ru-RU" sz="2400" dirty="0" err="1" smtClean="0"/>
              <a:t>повниться</a:t>
            </a:r>
            <a:r>
              <a:rPr lang="ru-RU" sz="2400" dirty="0" smtClean="0"/>
              <a:t> наша земля. </a:t>
            </a:r>
            <a:r>
              <a:rPr lang="ru-RU" sz="2400" dirty="0" err="1" smtClean="0"/>
              <a:t>Багата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Хмельницькими</a:t>
            </a:r>
            <a:r>
              <a:rPr lang="ru-RU" sz="2400" dirty="0" smtClean="0"/>
              <a:t>, </a:t>
            </a:r>
            <a:r>
              <a:rPr lang="ru-RU" sz="2400" dirty="0" err="1" smtClean="0"/>
              <a:t>остряницями</a:t>
            </a:r>
            <a:r>
              <a:rPr lang="ru-RU" sz="2400" dirty="0" smtClean="0"/>
              <a:t>, </a:t>
            </a:r>
            <a:r>
              <a:rPr lang="ru-RU" sz="2400" dirty="0" err="1" smtClean="0"/>
              <a:t>байдами</a:t>
            </a:r>
            <a:r>
              <a:rPr lang="ru-RU" sz="2400" dirty="0" smtClean="0"/>
              <a:t>. І я </a:t>
            </a:r>
            <a:r>
              <a:rPr lang="ru-RU" sz="2400" dirty="0" err="1" smtClean="0"/>
              <a:t>пишаюся</a:t>
            </a:r>
            <a:r>
              <a:rPr lang="ru-RU" sz="2400" dirty="0" smtClean="0"/>
              <a:t> </a:t>
            </a:r>
            <a:r>
              <a:rPr lang="ru-RU" sz="2400" dirty="0" err="1" smtClean="0"/>
              <a:t>цим</a:t>
            </a:r>
            <a:r>
              <a:rPr lang="ru-RU" sz="2400" dirty="0" smtClean="0"/>
              <a:t>. І </a:t>
            </a:r>
            <a:r>
              <a:rPr lang="ru-RU" sz="2400" dirty="0" err="1" smtClean="0"/>
              <a:t>хоч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український</a:t>
            </a:r>
            <a:r>
              <a:rPr lang="ru-RU" sz="2400" dirty="0" smtClean="0"/>
              <a:t> народ на </a:t>
            </a:r>
            <a:r>
              <a:rPr lang="ru-RU" sz="2400" dirty="0" err="1" smtClean="0"/>
              <a:t>довгі</a:t>
            </a:r>
            <a:r>
              <a:rPr lang="ru-RU" sz="2400" dirty="0" smtClean="0"/>
              <a:t> роки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позбавлений</a:t>
            </a:r>
            <a:r>
              <a:rPr lang="ru-RU" sz="2400" dirty="0" smtClean="0"/>
              <a:t> ворогом-братом </a:t>
            </a:r>
            <a:r>
              <a:rPr lang="ru-RU" sz="2400" dirty="0" err="1" smtClean="0"/>
              <a:t>історії</a:t>
            </a:r>
            <a:r>
              <a:rPr lang="ru-RU" sz="2400" dirty="0" smtClean="0"/>
              <a:t>, </a:t>
            </a:r>
            <a:r>
              <a:rPr lang="ru-RU" sz="2400" dirty="0" err="1" smtClean="0"/>
              <a:t>незалежності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заможної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,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мав</a:t>
            </a:r>
            <a:r>
              <a:rPr lang="ru-RU" sz="2400" dirty="0" smtClean="0"/>
              <a:t> </a:t>
            </a:r>
            <a:r>
              <a:rPr lang="ru-RU" sz="2400" dirty="0" err="1" smtClean="0"/>
              <a:t>рятівницю</a:t>
            </a:r>
            <a:r>
              <a:rPr lang="ru-RU" sz="2400" dirty="0" smtClean="0"/>
              <a:t>, «те,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вмирає</a:t>
            </a:r>
            <a:r>
              <a:rPr lang="ru-RU" sz="2400" dirty="0" smtClean="0"/>
              <a:t>»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береже</a:t>
            </a:r>
            <a:r>
              <a:rPr lang="ru-RU" sz="2400" dirty="0" smtClean="0"/>
              <a:t> </a:t>
            </a:r>
            <a:r>
              <a:rPr lang="ru-RU" sz="2400" dirty="0" err="1" smtClean="0"/>
              <a:t>національні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корені</a:t>
            </a:r>
            <a:r>
              <a:rPr lang="ru-RU" sz="2400" dirty="0" smtClean="0"/>
              <a:t> – </a:t>
            </a:r>
            <a:r>
              <a:rPr lang="ru-RU" sz="2400" dirty="0" err="1" smtClean="0"/>
              <a:t>пісню</a:t>
            </a:r>
            <a:r>
              <a:rPr lang="ru-RU" sz="2400" dirty="0" smtClean="0"/>
              <a:t>. І тих,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</a:t>
            </a:r>
            <a:r>
              <a:rPr lang="ru-RU" sz="2400" dirty="0" err="1" smtClean="0"/>
              <a:t>мав</a:t>
            </a:r>
            <a:r>
              <a:rPr lang="ru-RU" sz="2400" dirty="0" smtClean="0"/>
              <a:t>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 smtClean="0"/>
              <a:t>дивовижний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хист</a:t>
            </a:r>
            <a:r>
              <a:rPr lang="ru-RU" sz="2400" dirty="0" smtClean="0"/>
              <a:t> до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творення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140736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7572428" cy="32861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Головна </a:t>
            </a:r>
            <a:r>
              <a:rPr lang="ru-RU" sz="2400" dirty="0" err="1" smtClean="0"/>
              <a:t>героїня</a:t>
            </a:r>
            <a:r>
              <a:rPr lang="ru-RU" sz="2400" dirty="0" smtClean="0"/>
              <a:t> роману Маруся </a:t>
            </a:r>
            <a:r>
              <a:rPr lang="ru-RU" sz="2400" dirty="0" err="1" smtClean="0"/>
              <a:t>Чурай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цілком</a:t>
            </a:r>
            <a:r>
              <a:rPr lang="ru-RU" sz="2400" dirty="0" smtClean="0"/>
              <a:t> справедливо показана </a:t>
            </a:r>
            <a:r>
              <a:rPr lang="ru-RU" sz="2400" dirty="0" err="1" smtClean="0"/>
              <a:t>Ліною</a:t>
            </a:r>
            <a:r>
              <a:rPr lang="ru-RU" sz="2400" dirty="0" smtClean="0"/>
              <a:t> Костенко як </a:t>
            </a:r>
            <a:r>
              <a:rPr lang="ru-RU" sz="2400" dirty="0" err="1" smtClean="0"/>
              <a:t>геніально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обдарований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митець</a:t>
            </a:r>
            <a:r>
              <a:rPr lang="ru-RU" sz="2400" dirty="0" smtClean="0"/>
              <a:t>, </a:t>
            </a:r>
            <a:r>
              <a:rPr lang="ru-RU" sz="2400" dirty="0" err="1" smtClean="0"/>
              <a:t>як</a:t>
            </a:r>
            <a:r>
              <a:rPr lang="ru-RU" sz="2400" dirty="0" smtClean="0"/>
              <a:t> один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творців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найширшого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розповсюдження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принесли </a:t>
            </a:r>
            <a:r>
              <a:rPr lang="ru-RU" sz="2400" dirty="0" err="1" smtClean="0"/>
              <a:t>всесвітню</a:t>
            </a:r>
            <a:r>
              <a:rPr lang="ru-RU" sz="2400" dirty="0" smtClean="0"/>
              <a:t> славу </a:t>
            </a:r>
            <a:r>
              <a:rPr lang="ru-RU" sz="2400" dirty="0" err="1" smtClean="0"/>
              <a:t>нашому</a:t>
            </a:r>
            <a:r>
              <a:rPr lang="ru-RU" sz="2400" dirty="0" smtClean="0"/>
              <a:t> народу.</a:t>
            </a:r>
            <a:endParaRPr lang="ru-RU" sz="2400" dirty="0"/>
          </a:p>
        </p:txBody>
      </p:sp>
      <p:pic>
        <p:nvPicPr>
          <p:cNvPr id="4" name="Рисунок 3" descr="b3ClSrVEWR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500306"/>
            <a:ext cx="3347283" cy="4357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015186" cy="559482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42918"/>
            <a:ext cx="7801004" cy="5715040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Опис</a:t>
            </a:r>
            <a:r>
              <a:rPr lang="ru-RU" dirty="0" smtClean="0"/>
              <a:t> портрета </a:t>
            </a:r>
            <a:r>
              <a:rPr lang="ru-RU" dirty="0" err="1" smtClean="0"/>
              <a:t>Марусі</a:t>
            </a:r>
            <a:r>
              <a:rPr lang="ru-RU" dirty="0" smtClean="0"/>
              <a:t> </a:t>
            </a:r>
            <a:r>
              <a:rPr lang="ru-RU" dirty="0" err="1" smtClean="0"/>
              <a:t>Чурай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ми </a:t>
            </a:r>
            <a:r>
              <a:rPr lang="ru-RU" dirty="0" err="1" smtClean="0"/>
              <a:t>знаходимо</a:t>
            </a:r>
            <a:r>
              <a:rPr lang="ru-RU" dirty="0" smtClean="0"/>
              <a:t> у Г. </a:t>
            </a:r>
            <a:r>
              <a:rPr lang="ru-RU" dirty="0" err="1" smtClean="0"/>
              <a:t>Квітки-Основ'яненка</a:t>
            </a:r>
            <a:r>
              <a:rPr lang="ru-RU" dirty="0" smtClean="0"/>
              <a:t>, </a:t>
            </a:r>
            <a:r>
              <a:rPr lang="ru-RU" dirty="0" err="1" smtClean="0"/>
              <a:t>дає</a:t>
            </a:r>
            <a:r>
              <a:rPr lang="ru-RU" dirty="0" smtClean="0"/>
              <a:t> нам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уявити</a:t>
            </a:r>
            <a:r>
              <a:rPr lang="ru-RU" dirty="0" smtClean="0"/>
              <a:t> </a:t>
            </a:r>
            <a:r>
              <a:rPr lang="ru-RU" dirty="0" err="1" smtClean="0"/>
              <a:t>героїню</a:t>
            </a:r>
            <a:r>
              <a:rPr lang="ru-RU" dirty="0" smtClean="0"/>
              <a:t>: </a:t>
            </a:r>
            <a:r>
              <a:rPr lang="ru-RU" sz="2400" dirty="0" smtClean="0">
                <a:cs typeface="Arabic Typesetting" pitchFamily="66" charset="-78"/>
              </a:rPr>
              <a:t>«Маруся </a:t>
            </a:r>
            <a:r>
              <a:rPr lang="ru-RU" sz="2400" dirty="0" err="1" smtClean="0">
                <a:cs typeface="Arabic Typesetting" pitchFamily="66" charset="-78"/>
              </a:rPr>
              <a:t>була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справжня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красуня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і</a:t>
            </a:r>
            <a:r>
              <a:rPr lang="ru-RU" sz="2400" dirty="0" smtClean="0">
                <a:cs typeface="Arabic Typesetting" pitchFamily="66" charset="-78"/>
              </a:rPr>
              <a:t> в </a:t>
            </a:r>
            <a:r>
              <a:rPr lang="ru-RU" sz="2400" dirty="0" err="1" smtClean="0">
                <a:cs typeface="Arabic Typesetting" pitchFamily="66" charset="-78"/>
              </a:rPr>
              <a:t>суто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малоросійському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стилі</a:t>
            </a:r>
            <a:r>
              <a:rPr lang="ru-RU" sz="2400" dirty="0" smtClean="0">
                <a:cs typeface="Arabic Typesetting" pitchFamily="66" charset="-78"/>
              </a:rPr>
              <a:t>: </a:t>
            </a:r>
            <a:r>
              <a:rPr lang="ru-RU" sz="2400" dirty="0" err="1" smtClean="0">
                <a:cs typeface="Arabic Typesetting" pitchFamily="66" charset="-78"/>
              </a:rPr>
              <a:t>дрібненька</a:t>
            </a:r>
            <a:r>
              <a:rPr lang="ru-RU" sz="2400" dirty="0" smtClean="0">
                <a:cs typeface="Arabic Typesetting" pitchFamily="66" charset="-78"/>
              </a:rPr>
              <a:t>, струнка, як струна, </a:t>
            </a:r>
            <a:r>
              <a:rPr lang="ru-RU" sz="2400" dirty="0" err="1" smtClean="0">
                <a:cs typeface="Arabic Typesetting" pitchFamily="66" charset="-78"/>
              </a:rPr>
              <a:t>з</a:t>
            </a:r>
            <a:r>
              <a:rPr lang="ru-RU" sz="2400" dirty="0" smtClean="0">
                <a:cs typeface="Arabic Typesetting" pitchFamily="66" charset="-78"/>
              </a:rPr>
              <a:t> маленьким, </a:t>
            </a:r>
            <a:r>
              <a:rPr lang="ru-RU" sz="2400" dirty="0" err="1" smtClean="0">
                <a:cs typeface="Arabic Typesetting" pitchFamily="66" charset="-78"/>
              </a:rPr>
              <a:t>але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рельєфно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окресленим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під</a:t>
            </a:r>
            <a:r>
              <a:rPr lang="ru-RU" sz="2400" dirty="0" smtClean="0">
                <a:cs typeface="Arabic Typesetting" pitchFamily="66" charset="-78"/>
              </a:rPr>
              <a:t> тонкою </a:t>
            </a:r>
            <a:r>
              <a:rPr lang="ru-RU" sz="2400" dirty="0" err="1" smtClean="0">
                <a:cs typeface="Arabic Typesetting" pitchFamily="66" charset="-78"/>
              </a:rPr>
              <a:t>білою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вишитою</a:t>
            </a:r>
            <a:r>
              <a:rPr lang="ru-RU" sz="2400" dirty="0" smtClean="0">
                <a:cs typeface="Arabic Typesetting" pitchFamily="66" charset="-78"/>
              </a:rPr>
              <a:t> сорочкою бюстиком, </a:t>
            </a:r>
            <a:r>
              <a:rPr lang="ru-RU" sz="2400" dirty="0" err="1" smtClean="0">
                <a:cs typeface="Arabic Typesetting" pitchFamily="66" charset="-78"/>
              </a:rPr>
              <a:t>з</a:t>
            </a:r>
            <a:r>
              <a:rPr lang="ru-RU" sz="2400" dirty="0" smtClean="0">
                <a:cs typeface="Arabic Typesetting" pitchFamily="66" charset="-78"/>
              </a:rPr>
              <a:t> маленькими ручками </a:t>
            </a:r>
            <a:r>
              <a:rPr lang="ru-RU" sz="2400" dirty="0" err="1" smtClean="0">
                <a:cs typeface="Arabic Typesetting" pitchFamily="66" charset="-78"/>
              </a:rPr>
              <a:t>і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ніженьками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з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привітним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виразом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ласкавого</a:t>
            </a:r>
            <a:r>
              <a:rPr lang="ru-RU" sz="2400" dirty="0" smtClean="0">
                <a:cs typeface="Arabic Typesetting" pitchFamily="66" charset="-78"/>
              </a:rPr>
              <a:t>, матового </a:t>
            </a:r>
            <a:r>
              <a:rPr lang="ru-RU" sz="2400" dirty="0" err="1" smtClean="0">
                <a:cs typeface="Arabic Typesetting" pitchFamily="66" charset="-78"/>
              </a:rPr>
              <a:t>кольору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засмаглим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личком</a:t>
            </a:r>
            <a:r>
              <a:rPr lang="ru-RU" sz="2400" dirty="0" smtClean="0">
                <a:cs typeface="Arabic Typesetting" pitchFamily="66" charset="-78"/>
              </a:rPr>
              <a:t>, на </a:t>
            </a:r>
            <a:r>
              <a:rPr lang="ru-RU" sz="2400" dirty="0" err="1" smtClean="0">
                <a:cs typeface="Arabic Typesetting" pitchFamily="66" charset="-78"/>
              </a:rPr>
              <a:t>якому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виступав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рум'янець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з</a:t>
            </a:r>
            <a:r>
              <a:rPr lang="ru-RU" sz="2400" dirty="0" smtClean="0">
                <a:cs typeface="Arabic Typesetting" pitchFamily="66" charset="-78"/>
              </a:rPr>
              <a:t> карими </a:t>
            </a:r>
            <a:r>
              <a:rPr lang="ru-RU" sz="2400" dirty="0" err="1" smtClean="0">
                <a:cs typeface="Arabic Typesetting" pitchFamily="66" charset="-78"/>
              </a:rPr>
              <a:t>очима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під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густими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бровами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і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довгими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віями</a:t>
            </a:r>
            <a:r>
              <a:rPr lang="ru-RU" sz="2400" dirty="0" smtClean="0">
                <a:cs typeface="Arabic Typesetting" pitchFamily="66" charset="-78"/>
              </a:rPr>
              <a:t>... </a:t>
            </a:r>
            <a:r>
              <a:rPr lang="ru-RU" sz="2400" dirty="0" err="1" smtClean="0">
                <a:cs typeface="Arabic Typesetting" pitchFamily="66" charset="-78"/>
              </a:rPr>
              <a:t>Голівку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дівчини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покривало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розкішне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чорне</a:t>
            </a:r>
            <a:r>
              <a:rPr lang="ru-RU" sz="2400" dirty="0" smtClean="0">
                <a:cs typeface="Arabic Typesetting" pitchFamily="66" charset="-78"/>
              </a:rPr>
              <a:t> як смола, </a:t>
            </a:r>
            <a:r>
              <a:rPr lang="ru-RU" sz="2400" dirty="0" err="1" smtClean="0">
                <a:cs typeface="Arabic Typesetting" pitchFamily="66" charset="-78"/>
              </a:rPr>
              <a:t>волосся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заплетене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ззаду</a:t>
            </a:r>
            <a:r>
              <a:rPr lang="ru-RU" sz="2400" dirty="0" smtClean="0">
                <a:cs typeface="Arabic Typesetting" pitchFamily="66" charset="-78"/>
              </a:rPr>
              <a:t> в </a:t>
            </a:r>
            <a:r>
              <a:rPr lang="ru-RU" sz="2400" dirty="0" err="1" smtClean="0">
                <a:cs typeface="Arabic Typesetting" pitchFamily="66" charset="-78"/>
              </a:rPr>
              <a:t>густу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широку</a:t>
            </a:r>
            <a:r>
              <a:rPr lang="ru-RU" sz="2400" dirty="0" smtClean="0">
                <a:cs typeface="Arabic Typesetting" pitchFamily="66" charset="-78"/>
              </a:rPr>
              <a:t> косу до </a:t>
            </a:r>
            <a:r>
              <a:rPr lang="ru-RU" sz="2400" dirty="0" err="1" smtClean="0">
                <a:cs typeface="Arabic Typesetting" pitchFamily="66" charset="-78"/>
              </a:rPr>
              <a:t>колін</a:t>
            </a:r>
            <a:r>
              <a:rPr lang="ru-RU" sz="2400" dirty="0" smtClean="0">
                <a:cs typeface="Arabic Typesetting" pitchFamily="66" charset="-78"/>
              </a:rPr>
              <a:t>. </a:t>
            </a:r>
            <a:r>
              <a:rPr lang="ru-RU" sz="2400" dirty="0" err="1" smtClean="0">
                <a:cs typeface="Arabic Typesetting" pitchFamily="66" charset="-78"/>
              </a:rPr>
              <a:t>Чарівність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дівчини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довершував</a:t>
            </a:r>
            <a:r>
              <a:rPr lang="ru-RU" sz="2400" dirty="0" smtClean="0">
                <a:cs typeface="Arabic Typesetting" pitchFamily="66" charset="-78"/>
              </a:rPr>
              <a:t> маленький ротик </a:t>
            </a:r>
            <a:r>
              <a:rPr lang="ru-RU" sz="2400" dirty="0" err="1" smtClean="0">
                <a:cs typeface="Arabic Typesetting" pitchFamily="66" charset="-78"/>
              </a:rPr>
              <a:t>з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білими</a:t>
            </a:r>
            <a:r>
              <a:rPr lang="ru-RU" sz="2400" dirty="0" smtClean="0">
                <a:cs typeface="Arabic Typesetting" pitchFamily="66" charset="-78"/>
              </a:rPr>
              <a:t>, як перламутр, зубками, </a:t>
            </a:r>
            <a:r>
              <a:rPr lang="ru-RU" sz="2400" dirty="0" err="1" smtClean="0">
                <a:cs typeface="Arabic Typesetting" pitchFamily="66" charset="-78"/>
              </a:rPr>
              <a:t>закритий</a:t>
            </a:r>
            <a:r>
              <a:rPr lang="ru-RU" sz="2400" dirty="0" smtClean="0">
                <a:cs typeface="Arabic Typesetting" pitchFamily="66" charset="-78"/>
              </a:rPr>
              <a:t>, </a:t>
            </a:r>
            <a:r>
              <a:rPr lang="ru-RU" sz="2400" dirty="0" err="1" smtClean="0">
                <a:cs typeface="Arabic Typesetting" pitchFamily="66" charset="-78"/>
              </a:rPr>
              <a:t>мов</a:t>
            </a:r>
            <a:r>
              <a:rPr lang="ru-RU" sz="2400" dirty="0" smtClean="0">
                <a:cs typeface="Arabic Typesetting" pitchFamily="66" charset="-78"/>
              </a:rPr>
              <a:t> </a:t>
            </a:r>
            <a:r>
              <a:rPr lang="ru-RU" sz="2400" dirty="0" err="1" smtClean="0">
                <a:cs typeface="Arabic Typesetting" pitchFamily="66" charset="-78"/>
              </a:rPr>
              <a:t>червоний</a:t>
            </a:r>
            <a:r>
              <a:rPr lang="ru-RU" sz="2400" dirty="0" smtClean="0">
                <a:cs typeface="Arabic Typesetting" pitchFamily="66" charset="-78"/>
              </a:rPr>
              <a:t> мак, </a:t>
            </a:r>
            <a:r>
              <a:rPr lang="ru-RU" sz="2400" dirty="0" err="1" smtClean="0">
                <a:cs typeface="Arabic Typesetting" pitchFamily="66" charset="-78"/>
              </a:rPr>
              <a:t>рожевими</a:t>
            </a:r>
            <a:r>
              <a:rPr lang="ru-RU" sz="2400" dirty="0" smtClean="0">
                <a:cs typeface="Arabic Typesetting" pitchFamily="66" charset="-78"/>
              </a:rPr>
              <a:t> губками... ».</a:t>
            </a:r>
            <a:br>
              <a:rPr lang="ru-RU" sz="2400" dirty="0" smtClean="0">
                <a:cs typeface="Arabic Typesetting" pitchFamily="66" charset="-78"/>
              </a:rPr>
            </a:br>
            <a:endParaRPr lang="ru-RU" sz="2400" dirty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130854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571480"/>
            <a:ext cx="4214842" cy="514351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Образ Марусі </a:t>
            </a:r>
            <a:r>
              <a:rPr lang="uk-UA" sz="2400" dirty="0" err="1" smtClean="0"/>
              <a:t>Чурай-це</a:t>
            </a:r>
            <a:r>
              <a:rPr lang="uk-UA" sz="2400" dirty="0" smtClean="0"/>
              <a:t> образ з легенди,ми не знаємо достеменно,чи жила вона насправді. Найімовірніше Маруся Чурай справді жила на Полтавщині у Х</a:t>
            </a:r>
            <a:r>
              <a:rPr lang="en-US" sz="2400" dirty="0" smtClean="0"/>
              <a:t>VII</a:t>
            </a:r>
            <a:r>
              <a:rPr lang="uk-UA" sz="2400" dirty="0" smtClean="0"/>
              <a:t> ст.</a:t>
            </a:r>
            <a:endParaRPr lang="ru-RU" sz="2400" dirty="0"/>
          </a:p>
        </p:txBody>
      </p:sp>
      <p:pic>
        <p:nvPicPr>
          <p:cNvPr id="5" name="Содержимое 4" descr="2645_html_mb989938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357166"/>
            <a:ext cx="4214842" cy="557216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357166"/>
            <a:ext cx="7772400" cy="154898"/>
          </a:xfrm>
        </p:spPr>
        <p:txBody>
          <a:bodyPr/>
          <a:lstStyle/>
          <a:p>
            <a:r>
              <a:rPr lang="uk-UA" dirty="0" smtClean="0"/>
              <a:t>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85728"/>
            <a:ext cx="7772400" cy="6069832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Деякі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них все ж </a:t>
            </a:r>
            <a:r>
              <a:rPr lang="ru-RU" sz="2400" dirty="0" err="1" smtClean="0"/>
              <a:t>зупинились</a:t>
            </a:r>
            <a:r>
              <a:rPr lang="ru-RU" sz="2400" dirty="0" smtClean="0"/>
              <a:t> на тому,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Маруся </a:t>
            </a:r>
            <a:r>
              <a:rPr lang="ru-RU" sz="2400" dirty="0" err="1" smtClean="0"/>
              <a:t>Чурай</a:t>
            </a:r>
            <a:r>
              <a:rPr lang="ru-RU" sz="2400" dirty="0" smtClean="0"/>
              <a:t> - </a:t>
            </a:r>
            <a:r>
              <a:rPr lang="ru-RU" sz="2400" dirty="0" err="1" smtClean="0"/>
              <a:t>історична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постать</a:t>
            </a:r>
            <a:r>
              <a:rPr lang="ru-RU" sz="2400" dirty="0" smtClean="0"/>
              <a:t>. Дочка полкового </a:t>
            </a:r>
            <a:r>
              <a:rPr lang="ru-RU" sz="2400" dirty="0" err="1" smtClean="0"/>
              <a:t>осавула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Григорія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Чурая</a:t>
            </a:r>
            <a:r>
              <a:rPr lang="ru-RU" sz="2400" dirty="0" smtClean="0"/>
              <a:t>. </a:t>
            </a:r>
            <a:r>
              <a:rPr lang="ru-RU" sz="2400" dirty="0" err="1" smtClean="0"/>
              <a:t>Народилася</a:t>
            </a:r>
            <a:r>
              <a:rPr lang="ru-RU" sz="2400" dirty="0" smtClean="0"/>
              <a:t>, </a:t>
            </a:r>
            <a:r>
              <a:rPr lang="ru-RU" sz="2400" dirty="0" err="1" smtClean="0"/>
              <a:t>вірогідно</a:t>
            </a:r>
            <a:r>
              <a:rPr lang="ru-RU" sz="2400" dirty="0" smtClean="0"/>
              <a:t>, у 1625-му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. Доля </a:t>
            </a:r>
            <a:r>
              <a:rPr lang="ru-RU" sz="2400" dirty="0" err="1" smtClean="0"/>
              <a:t>відміряла</a:t>
            </a:r>
            <a:r>
              <a:rPr lang="ru-RU" sz="2400" dirty="0" smtClean="0"/>
              <a:t> </a:t>
            </a:r>
            <a:r>
              <a:rPr lang="ru-RU" sz="2400" dirty="0" err="1" smtClean="0"/>
              <a:t>їй</a:t>
            </a:r>
            <a:r>
              <a:rPr lang="ru-RU" sz="2400" dirty="0" smtClean="0"/>
              <a:t> </a:t>
            </a:r>
            <a:r>
              <a:rPr lang="ru-RU" sz="2400" dirty="0" err="1" smtClean="0"/>
              <a:t>усього</a:t>
            </a:r>
            <a:r>
              <a:rPr lang="ru-RU" sz="2400" dirty="0" smtClean="0"/>
              <a:t> 28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 </a:t>
            </a:r>
            <a:r>
              <a:rPr lang="ru-RU" sz="2400" dirty="0" err="1" smtClean="0"/>
              <a:t>спадок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нащадкам</a:t>
            </a:r>
            <a:r>
              <a:rPr lang="ru-RU" sz="2400" dirty="0" smtClean="0"/>
              <a:t> </a:t>
            </a:r>
            <a:r>
              <a:rPr lang="ru-RU" sz="2400" dirty="0" err="1" smtClean="0"/>
              <a:t>залишила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20 </a:t>
            </a:r>
            <a:r>
              <a:rPr lang="ru-RU" sz="2400" dirty="0" err="1" smtClean="0"/>
              <a:t>пісень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увійшли</a:t>
            </a:r>
            <a:r>
              <a:rPr lang="ru-RU" sz="2400" dirty="0" smtClean="0"/>
              <a:t> в золоту </a:t>
            </a:r>
            <a:r>
              <a:rPr lang="ru-RU" sz="2400" dirty="0" err="1" smtClean="0"/>
              <a:t>скарбницю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. </a:t>
            </a:r>
            <a:r>
              <a:rPr lang="ru-RU" sz="2400" dirty="0" err="1" smtClean="0"/>
              <a:t>Серед</a:t>
            </a:r>
            <a:r>
              <a:rPr lang="ru-RU" sz="2400" dirty="0" smtClean="0"/>
              <a:t> них: "Ой не ходи, </a:t>
            </a:r>
            <a:r>
              <a:rPr lang="ru-RU" sz="2400" dirty="0" err="1" smtClean="0"/>
              <a:t>Грицю</a:t>
            </a:r>
            <a:r>
              <a:rPr lang="ru-RU" sz="2400" dirty="0" smtClean="0"/>
              <a:t>", "</a:t>
            </a:r>
            <a:r>
              <a:rPr lang="ru-RU" sz="2400" dirty="0" err="1" smtClean="0"/>
              <a:t>Віють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вітри</a:t>
            </a:r>
            <a:r>
              <a:rPr lang="ru-RU" sz="2400" dirty="0" smtClean="0"/>
              <a:t>, </a:t>
            </a:r>
            <a:r>
              <a:rPr lang="ru-RU" sz="2400" dirty="0" err="1" smtClean="0"/>
              <a:t>віють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буйні</a:t>
            </a:r>
            <a:r>
              <a:rPr lang="ru-RU" sz="2400" dirty="0" smtClean="0"/>
              <a:t>", "За </a:t>
            </a:r>
            <a:r>
              <a:rPr lang="ru-RU" sz="2400" dirty="0" err="1" smtClean="0"/>
              <a:t>світ</a:t>
            </a:r>
            <a:r>
              <a:rPr lang="ru-RU" sz="2400" dirty="0" smtClean="0"/>
              <a:t> встали </a:t>
            </a:r>
            <a:r>
              <a:rPr lang="ru-RU" sz="2400" dirty="0" err="1" smtClean="0"/>
              <a:t>козаченьки</a:t>
            </a:r>
            <a:r>
              <a:rPr lang="ru-RU" sz="2400" dirty="0" smtClean="0"/>
              <a:t>" та </a:t>
            </a:r>
            <a:r>
              <a:rPr lang="ru-RU" sz="2400" dirty="0" err="1" smtClean="0"/>
              <a:t>багато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. </a:t>
            </a:r>
            <a:r>
              <a:rPr lang="ru-RU" sz="2400" u="sng" dirty="0" smtClean="0"/>
              <a:t>1974 року </a:t>
            </a:r>
            <a:r>
              <a:rPr lang="ru-RU" sz="2400" dirty="0" smtClean="0"/>
              <a:t>в </a:t>
            </a:r>
            <a:r>
              <a:rPr lang="ru-RU" sz="2400" dirty="0" err="1" smtClean="0"/>
              <a:t>київському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видавництві</a:t>
            </a:r>
            <a:r>
              <a:rPr lang="ru-RU" sz="2400" dirty="0" smtClean="0"/>
              <a:t> "</a:t>
            </a:r>
            <a:r>
              <a:rPr lang="ru-RU" sz="2400" dirty="0" err="1" smtClean="0"/>
              <a:t>Дніпро</a:t>
            </a:r>
            <a:r>
              <a:rPr lang="ru-RU" sz="2400" dirty="0" smtClean="0"/>
              <a:t>" </a:t>
            </a:r>
            <a:r>
              <a:rPr lang="ru-RU" sz="2400" dirty="0" err="1" smtClean="0"/>
              <a:t>вийшов</a:t>
            </a:r>
            <a:r>
              <a:rPr lang="ru-RU" sz="2400" dirty="0" smtClean="0"/>
              <a:t> </a:t>
            </a:r>
            <a:r>
              <a:rPr lang="ru-RU" sz="2400" dirty="0" err="1" smtClean="0"/>
              <a:t>збірник</a:t>
            </a:r>
            <a:r>
              <a:rPr lang="ru-RU" sz="2400" dirty="0" smtClean="0"/>
              <a:t> </a:t>
            </a:r>
            <a:r>
              <a:rPr lang="ru-RU" sz="2400" b="1" i="1" dirty="0" smtClean="0"/>
              <a:t>"</a:t>
            </a:r>
            <a:r>
              <a:rPr lang="ru-RU" sz="2400" b="1" i="1" dirty="0" err="1" smtClean="0"/>
              <a:t>Дівчина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легенди</a:t>
            </a:r>
            <a:r>
              <a:rPr lang="ru-RU" sz="2400" b="1" i="1" dirty="0" smtClean="0"/>
              <a:t> Маруся </a:t>
            </a:r>
            <a:r>
              <a:rPr lang="ru-RU" sz="2400" b="1" i="1" dirty="0" err="1" smtClean="0"/>
              <a:t>Чурай</a:t>
            </a:r>
            <a:r>
              <a:rPr lang="ru-RU" sz="2400" dirty="0" smtClean="0"/>
              <a:t>". У </a:t>
            </a:r>
            <a:r>
              <a:rPr lang="ru-RU" sz="2400" dirty="0" err="1" smtClean="0"/>
              <a:t>ньому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вміщено</a:t>
            </a:r>
            <a:r>
              <a:rPr lang="ru-RU" sz="2400" dirty="0" smtClean="0"/>
              <a:t> </a:t>
            </a:r>
            <a:r>
              <a:rPr lang="ru-RU" sz="2400" dirty="0" err="1" smtClean="0"/>
              <a:t>тексти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пісень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, </a:t>
            </a:r>
            <a:r>
              <a:rPr lang="ru-RU" sz="2400" dirty="0" err="1" smtClean="0"/>
              <a:t>ймовірно</a:t>
            </a:r>
            <a:r>
              <a:rPr lang="ru-RU" sz="2400" b="1" i="1" dirty="0" smtClean="0"/>
              <a:t>, </a:t>
            </a:r>
            <a:r>
              <a:rPr lang="ru-RU" sz="2400" dirty="0" smtClean="0"/>
              <a:t>написала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полтавська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поетеса</a:t>
            </a:r>
            <a:r>
              <a:rPr lang="ru-RU" sz="2400" dirty="0" smtClean="0"/>
              <a:t>. Є там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пісня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отруєння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дівчиною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невірного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нареченого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Гриця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9416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428604"/>
            <a:ext cx="7772400" cy="6072230"/>
          </a:xfrm>
        </p:spPr>
        <p:txBody>
          <a:bodyPr>
            <a:normAutofit fontScale="92500"/>
          </a:bodyPr>
          <a:lstStyle/>
          <a:p>
            <a:r>
              <a:rPr lang="ru-RU" sz="3100" dirty="0" err="1" smtClean="0"/>
              <a:t>Особиста</a:t>
            </a:r>
            <a:r>
              <a:rPr lang="ru-RU" sz="3100" dirty="0" smtClean="0"/>
              <a:t> драма </a:t>
            </a:r>
            <a:r>
              <a:rPr lang="ru-RU" sz="3100" dirty="0" err="1" smtClean="0"/>
              <a:t>Марусі</a:t>
            </a:r>
            <a:r>
              <a:rPr lang="ru-RU" sz="3100" dirty="0" smtClean="0"/>
              <a:t> </a:t>
            </a:r>
            <a:r>
              <a:rPr lang="ru-RU" sz="3100" dirty="0" err="1" smtClean="0"/>
              <a:t>Чурай</a:t>
            </a:r>
            <a:r>
              <a:rPr lang="ru-RU" sz="3100" dirty="0" smtClean="0"/>
              <a:t> </a:t>
            </a:r>
            <a:r>
              <a:rPr lang="ru-RU" sz="3100" dirty="0" err="1" smtClean="0"/>
              <a:t>була</a:t>
            </a:r>
            <a:r>
              <a:rPr lang="ru-RU" sz="3100" dirty="0" smtClean="0"/>
              <a:t> </a:t>
            </a:r>
            <a:r>
              <a:rPr lang="ru-RU" sz="3100" dirty="0" err="1" smtClean="0"/>
              <a:t>тісно</a:t>
            </a:r>
            <a:r>
              <a:rPr lang="ru-RU" sz="3100" dirty="0" smtClean="0"/>
              <a:t> </a:t>
            </a:r>
            <a:r>
              <a:rPr lang="ru-RU" sz="3100" dirty="0" err="1" smtClean="0"/>
              <a:t>пов'язана</a:t>
            </a:r>
            <a:r>
              <a:rPr lang="ru-RU" sz="3100" dirty="0" smtClean="0"/>
              <a:t> </a:t>
            </a:r>
            <a:r>
              <a:rPr lang="ru-RU" sz="3100" dirty="0" err="1" smtClean="0"/>
              <a:t>із</a:t>
            </a:r>
            <a:r>
              <a:rPr lang="ru-RU" sz="3100" dirty="0" smtClean="0"/>
              <a:t> всенародною драмою. </a:t>
            </a:r>
            <a:r>
              <a:rPr lang="ru-RU" sz="3100" dirty="0" err="1" smtClean="0"/>
              <a:t>Поетеса</a:t>
            </a:r>
            <a:r>
              <a:rPr lang="ru-RU" sz="3100" dirty="0" smtClean="0"/>
              <a:t> </a:t>
            </a:r>
            <a:r>
              <a:rPr lang="ru-RU" sz="3100" dirty="0" err="1" smtClean="0"/>
              <a:t>звернулася</a:t>
            </a:r>
            <a:r>
              <a:rPr lang="ru-RU" sz="3100" dirty="0" smtClean="0"/>
              <a:t> до </a:t>
            </a:r>
            <a:r>
              <a:rPr lang="ru-RU" sz="3100" dirty="0" err="1" smtClean="0"/>
              <a:t>пісні</a:t>
            </a:r>
            <a:r>
              <a:rPr lang="ru-RU" sz="3100" dirty="0" smtClean="0"/>
              <a:t>, </a:t>
            </a:r>
            <a:r>
              <a:rPr lang="ru-RU" sz="3100" dirty="0" err="1" smtClean="0"/>
              <a:t>щоб</a:t>
            </a:r>
            <a:r>
              <a:rPr lang="ru-RU" sz="3100" dirty="0" smtClean="0"/>
              <a:t> </a:t>
            </a:r>
            <a:r>
              <a:rPr lang="ru-RU" sz="3100" dirty="0" err="1" smtClean="0"/>
              <a:t>висловити</a:t>
            </a:r>
            <a:r>
              <a:rPr lang="ru-RU" sz="3100" dirty="0" smtClean="0"/>
              <a:t> </a:t>
            </a:r>
            <a:r>
              <a:rPr lang="ru-RU" sz="3100" dirty="0" err="1" smtClean="0"/>
              <a:t>своє</a:t>
            </a:r>
            <a:r>
              <a:rPr lang="ru-RU" sz="3100" dirty="0" smtClean="0"/>
              <a:t> </a:t>
            </a:r>
            <a:r>
              <a:rPr lang="ru-RU" sz="3100" dirty="0" err="1" smtClean="0"/>
              <a:t>ставлення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до</a:t>
            </a:r>
            <a:r>
              <a:rPr lang="ru-RU" sz="3100" dirty="0" smtClean="0"/>
              <a:t> того </a:t>
            </a:r>
            <a:r>
              <a:rPr lang="ru-RU" sz="3100" dirty="0" err="1" smtClean="0"/>
              <a:t>загального</a:t>
            </a:r>
            <a:r>
              <a:rPr lang="ru-RU" sz="3100" dirty="0" smtClean="0"/>
              <a:t> лиха, яке </a:t>
            </a:r>
            <a:r>
              <a:rPr lang="ru-RU" sz="3100" dirty="0" err="1" smtClean="0"/>
              <a:t>спіткало</a:t>
            </a:r>
            <a:r>
              <a:rPr lang="ru-RU" sz="3100" dirty="0" smtClean="0"/>
              <a:t> </a:t>
            </a:r>
            <a:r>
              <a:rPr lang="ru-RU" sz="3100" dirty="0" err="1" smtClean="0"/>
              <a:t>її</a:t>
            </a:r>
            <a:r>
              <a:rPr lang="ru-RU" sz="3100" dirty="0" smtClean="0"/>
              <a:t> </a:t>
            </a:r>
            <a:r>
              <a:rPr lang="ru-RU" sz="3100" dirty="0" err="1" smtClean="0"/>
              <a:t>Батьківщину</a:t>
            </a:r>
            <a:r>
              <a:rPr lang="ru-RU" sz="3100" dirty="0" smtClean="0"/>
              <a:t>. </a:t>
            </a:r>
            <a:r>
              <a:rPr lang="ru-RU" sz="3100" dirty="0" err="1" smtClean="0"/>
              <a:t>Загальнонародне</a:t>
            </a:r>
            <a:r>
              <a:rPr lang="ru-RU" sz="3100" dirty="0" smtClean="0"/>
              <a:t> </a:t>
            </a:r>
            <a:r>
              <a:rPr lang="ru-RU" sz="3100" dirty="0" err="1" smtClean="0"/>
              <a:t>боліло</a:t>
            </a:r>
            <a:r>
              <a:rPr lang="ru-RU" sz="3100" dirty="0" smtClean="0"/>
              <a:t> у </a:t>
            </a:r>
            <a:r>
              <a:rPr lang="ru-RU" sz="3100" dirty="0" err="1" smtClean="0"/>
              <a:t>її</a:t>
            </a:r>
            <a:r>
              <a:rPr lang="ru-RU" sz="3100" dirty="0" smtClean="0"/>
              <a:t> </a:t>
            </a:r>
            <a:r>
              <a:rPr lang="ru-RU" sz="3100" dirty="0" err="1" smtClean="0"/>
              <a:t>душі</a:t>
            </a:r>
            <a:r>
              <a:rPr lang="ru-RU" sz="3100" dirty="0" smtClean="0"/>
              <a:t> як </a:t>
            </a:r>
            <a:r>
              <a:rPr lang="ru-RU" sz="3100" dirty="0" err="1" smtClean="0"/>
              <a:t>особисте</a:t>
            </a:r>
            <a:r>
              <a:rPr lang="ru-RU" sz="3100" dirty="0" smtClean="0"/>
              <a:t>. </a:t>
            </a:r>
            <a:r>
              <a:rPr lang="ru-RU" sz="3100" dirty="0" err="1" smtClean="0"/>
              <a:t>Її</a:t>
            </a:r>
            <a:r>
              <a:rPr lang="ru-RU" sz="3100" dirty="0" smtClean="0"/>
              <a:t> </a:t>
            </a:r>
            <a:r>
              <a:rPr lang="ru-RU" sz="3100" dirty="0" err="1" smtClean="0"/>
              <a:t>пісні</a:t>
            </a:r>
            <a:r>
              <a:rPr lang="ru-RU" sz="3100" dirty="0" smtClean="0"/>
              <a:t> </a:t>
            </a:r>
            <a:r>
              <a:rPr lang="ru-RU" sz="3100" dirty="0" err="1" smtClean="0"/>
              <a:t>дивували</a:t>
            </a:r>
            <a:r>
              <a:rPr lang="ru-RU" sz="3100" dirty="0" smtClean="0"/>
              <a:t> </a:t>
            </a:r>
            <a:r>
              <a:rPr lang="ru-RU" sz="3100" dirty="0" err="1" smtClean="0"/>
              <a:t>багатьох</a:t>
            </a:r>
            <a:r>
              <a:rPr lang="ru-RU" sz="3100" dirty="0" smtClean="0"/>
              <a:t> </a:t>
            </a:r>
            <a:r>
              <a:rPr lang="ru-RU" sz="3100" dirty="0" err="1" smtClean="0"/>
              <a:t>міщанок</a:t>
            </a:r>
            <a:r>
              <a:rPr lang="ru-RU" sz="3100" dirty="0" smtClean="0"/>
              <a:t>, тому </a:t>
            </a:r>
            <a:r>
              <a:rPr lang="ru-RU" sz="3100" dirty="0" err="1" smtClean="0"/>
              <a:t>що</a:t>
            </a:r>
            <a:r>
              <a:rPr lang="ru-RU" sz="3100" dirty="0" smtClean="0"/>
              <a:t>, на </a:t>
            </a:r>
            <a:r>
              <a:rPr lang="ru-RU" sz="3100" dirty="0" err="1" smtClean="0"/>
              <a:t>їхню</a:t>
            </a:r>
            <a:r>
              <a:rPr lang="ru-RU" sz="3100" dirty="0" smtClean="0"/>
              <a:t> думку, </a:t>
            </a:r>
            <a:r>
              <a:rPr lang="ru-RU" sz="3100" dirty="0" err="1" smtClean="0"/>
              <a:t>складати</a:t>
            </a:r>
            <a:r>
              <a:rPr lang="ru-RU" sz="3100" dirty="0" smtClean="0"/>
              <a:t> </a:t>
            </a:r>
            <a:r>
              <a:rPr lang="ru-RU" sz="3100" dirty="0" err="1" smtClean="0"/>
              <a:t>їх</a:t>
            </a:r>
            <a:r>
              <a:rPr lang="ru-RU" sz="3100" dirty="0" smtClean="0"/>
              <a:t> </a:t>
            </a:r>
            <a:r>
              <a:rPr lang="ru-RU" sz="3100" dirty="0" err="1" smtClean="0"/>
              <a:t>повинні</a:t>
            </a:r>
            <a:r>
              <a:rPr lang="ru-RU" sz="3100" dirty="0" smtClean="0"/>
              <a:t> </a:t>
            </a:r>
            <a:r>
              <a:rPr lang="ru-RU" sz="3100" dirty="0" err="1" smtClean="0"/>
              <a:t>лише</a:t>
            </a:r>
            <a:r>
              <a:rPr lang="ru-RU" sz="3100" dirty="0" smtClean="0"/>
              <a:t> </a:t>
            </a:r>
            <a:r>
              <a:rPr lang="ru-RU" sz="3100" dirty="0" err="1" smtClean="0"/>
              <a:t>кобзарі</a:t>
            </a:r>
            <a:r>
              <a:rPr lang="ru-RU" sz="3100" dirty="0" smtClean="0"/>
              <a:t>:</a:t>
            </a:r>
          </a:p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2000" i="1" normalizeH="1" dirty="0" smtClean="0"/>
              <a:t>Та </a:t>
            </a:r>
            <a:r>
              <a:rPr lang="ru-RU" sz="2000" i="1" normalizeH="1" dirty="0" err="1" smtClean="0"/>
              <a:t>й</a:t>
            </a:r>
            <a:r>
              <a:rPr lang="ru-RU" sz="2000" i="1" normalizeH="1" dirty="0" smtClean="0"/>
              <a:t> те </a:t>
            </a:r>
            <a:r>
              <a:rPr lang="ru-RU" sz="2000" i="1" normalizeH="1" dirty="0" err="1" smtClean="0"/>
              <a:t>сказати</a:t>
            </a:r>
            <a:r>
              <a:rPr lang="ru-RU" sz="2000" i="1" normalizeH="1" dirty="0" smtClean="0"/>
              <a:t>, – </a:t>
            </a:r>
            <a:r>
              <a:rPr lang="ru-RU" sz="2000" i="1" normalizeH="1" dirty="0" err="1" smtClean="0"/>
              <a:t>що</a:t>
            </a:r>
            <a:r>
              <a:rPr lang="ru-RU" sz="2000" i="1" normalizeH="1" dirty="0" smtClean="0"/>
              <a:t> вона </a:t>
            </a:r>
            <a:r>
              <a:rPr lang="ru-RU" sz="2000" i="1" normalizeH="1" dirty="0" err="1" smtClean="0"/>
              <a:t>співає</a:t>
            </a:r>
            <a:r>
              <a:rPr lang="ru-RU" sz="2000" i="1" normalizeH="1" dirty="0" smtClean="0"/>
              <a:t>?</a:t>
            </a:r>
          </a:p>
          <a:p>
            <a:r>
              <a:rPr lang="ru-RU" sz="2000" i="1" normalizeH="1" dirty="0" smtClean="0"/>
              <a:t>Сама </a:t>
            </a:r>
            <a:r>
              <a:rPr lang="ru-RU" sz="2000" i="1" normalizeH="1" dirty="0" err="1" smtClean="0"/>
              <a:t>собі</a:t>
            </a:r>
            <a:r>
              <a:rPr lang="ru-RU" sz="2000" i="1" normalizeH="1" dirty="0" smtClean="0"/>
              <a:t> </a:t>
            </a:r>
            <a:r>
              <a:rPr lang="ru-RU" sz="2000" i="1" normalizeH="1" dirty="0" err="1" smtClean="0"/>
              <a:t>видумує</a:t>
            </a:r>
            <a:r>
              <a:rPr lang="ru-RU" sz="2000" i="1" normalizeH="1" dirty="0" smtClean="0"/>
              <a:t> слова.</a:t>
            </a:r>
          </a:p>
          <a:p>
            <a:r>
              <a:rPr lang="ru-RU" sz="2000" i="1" normalizeH="1" dirty="0" smtClean="0"/>
              <a:t>Таких </a:t>
            </a:r>
            <a:r>
              <a:rPr lang="ru-RU" sz="2000" i="1" normalizeH="1" dirty="0" err="1" smtClean="0"/>
              <a:t>дівок</a:t>
            </a:r>
            <a:r>
              <a:rPr lang="ru-RU" sz="2000" i="1" normalizeH="1" dirty="0" smtClean="0"/>
              <a:t> на </a:t>
            </a:r>
            <a:r>
              <a:rPr lang="ru-RU" sz="2000" i="1" normalizeH="1" dirty="0" err="1" smtClean="0"/>
              <a:t>світі</a:t>
            </a:r>
            <a:r>
              <a:rPr lang="ru-RU" sz="2000" i="1" normalizeH="1" dirty="0" smtClean="0"/>
              <a:t> не </a:t>
            </a:r>
            <a:r>
              <a:rPr lang="ru-RU" sz="2000" i="1" normalizeH="1" dirty="0" err="1" smtClean="0"/>
              <a:t>буває</a:t>
            </a:r>
            <a:r>
              <a:rPr lang="ru-RU" sz="2000" i="1" normalizeH="1" dirty="0" smtClean="0"/>
              <a:t>.</a:t>
            </a:r>
          </a:p>
          <a:p>
            <a:r>
              <a:rPr lang="ru-RU" sz="2000" i="1" normalizeH="1" dirty="0" err="1" smtClean="0"/>
              <a:t>Хіба</a:t>
            </a:r>
            <a:r>
              <a:rPr lang="ru-RU" sz="2000" i="1" normalizeH="1" dirty="0" smtClean="0"/>
              <a:t> для того </a:t>
            </a:r>
            <a:r>
              <a:rPr lang="ru-RU" sz="2000" i="1" normalizeH="1" dirty="0" err="1" smtClean="0"/>
              <a:t>дівці</a:t>
            </a:r>
            <a:r>
              <a:rPr lang="ru-RU" sz="2000" i="1" normalizeH="1" dirty="0" smtClean="0"/>
              <a:t> голова?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466345"/>
            <a:ext cx="7772400" cy="45719"/>
          </a:xfrm>
        </p:spPr>
        <p:txBody>
          <a:bodyPr/>
          <a:lstStyle/>
          <a:p>
            <a:r>
              <a:rPr lang="uk-UA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28604"/>
            <a:ext cx="7729566" cy="5926956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Трагедія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особистості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полягала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найперше</a:t>
            </a:r>
            <a:r>
              <a:rPr lang="ru-RU" sz="2400" dirty="0" smtClean="0"/>
              <a:t> у </a:t>
            </a:r>
            <a:r>
              <a:rPr lang="ru-RU" sz="2400" dirty="0" err="1" smtClean="0"/>
              <a:t>невідповідності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Марусиними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уявленнями</a:t>
            </a:r>
            <a:r>
              <a:rPr lang="ru-RU" sz="2400" dirty="0" smtClean="0"/>
              <a:t> про честь, </a:t>
            </a:r>
            <a:r>
              <a:rPr lang="ru-RU" sz="2400" dirty="0" err="1" smtClean="0"/>
              <a:t>гідність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совість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самопожертву</a:t>
            </a:r>
            <a:r>
              <a:rPr lang="ru-RU" sz="2400" dirty="0" smtClean="0"/>
              <a:t> в </a:t>
            </a:r>
            <a:r>
              <a:rPr lang="ru-RU" sz="2400" dirty="0" err="1" smtClean="0"/>
              <a:t>ім'я</a:t>
            </a:r>
            <a:r>
              <a:rPr lang="ru-RU" sz="2400" dirty="0" smtClean="0"/>
              <a:t> народу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тим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краяни</a:t>
            </a:r>
            <a:r>
              <a:rPr lang="ru-RU" sz="2400" dirty="0" smtClean="0"/>
              <a:t>. І тому </a:t>
            </a:r>
            <a:r>
              <a:rPr lang="ru-RU" sz="2400" dirty="0" err="1" smtClean="0"/>
              <a:t>боляче</a:t>
            </a:r>
            <a:r>
              <a:rPr lang="ru-RU" sz="2400" dirty="0" smtClean="0"/>
              <a:t> </a:t>
            </a:r>
            <a:r>
              <a:rPr lang="ru-RU" sz="2400" dirty="0" err="1" smtClean="0"/>
              <a:t>вразило</a:t>
            </a:r>
            <a:r>
              <a:rPr lang="ru-RU" sz="2400" dirty="0" smtClean="0"/>
              <a:t> </a:t>
            </a:r>
            <a:r>
              <a:rPr lang="ru-RU" sz="2400" dirty="0" err="1" smtClean="0"/>
              <a:t>дівчину</a:t>
            </a:r>
            <a:r>
              <a:rPr lang="ru-RU" sz="2400" dirty="0" smtClean="0"/>
              <a:t> те,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коханий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виявився</a:t>
            </a:r>
            <a:r>
              <a:rPr lang="ru-RU" sz="2400" dirty="0" smtClean="0"/>
              <a:t> такою ж </a:t>
            </a:r>
            <a:r>
              <a:rPr lang="ru-RU" sz="2400" dirty="0" err="1" smtClean="0"/>
              <a:t>дріб'язковою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нешляхетною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людиною</a:t>
            </a:r>
            <a:r>
              <a:rPr lang="ru-RU" sz="2400" dirty="0" smtClean="0"/>
              <a:t>: «</a:t>
            </a:r>
            <a:r>
              <a:rPr lang="ru-RU" sz="2400" dirty="0" err="1" smtClean="0"/>
              <a:t>Нерівня</a:t>
            </a:r>
            <a:r>
              <a:rPr lang="ru-RU" sz="2400" dirty="0" smtClean="0"/>
              <a:t> душ 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гірше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майна». В </a:t>
            </a:r>
            <a:r>
              <a:rPr lang="ru-RU" sz="2400" dirty="0" err="1" smtClean="0"/>
              <a:t>розпачі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приготувала</a:t>
            </a:r>
            <a:r>
              <a:rPr lang="ru-RU" sz="2400" dirty="0" smtClean="0"/>
              <a:t> для себе </a:t>
            </a:r>
            <a:r>
              <a:rPr lang="ru-RU" sz="2400" dirty="0" err="1" smtClean="0"/>
              <a:t>отруту</a:t>
            </a:r>
            <a:r>
              <a:rPr lang="ru-RU" sz="2400" dirty="0" smtClean="0"/>
              <a:t>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випадково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випив</a:t>
            </a:r>
            <a:r>
              <a:rPr lang="ru-RU" sz="2400" dirty="0" smtClean="0"/>
              <a:t> </a:t>
            </a:r>
            <a:r>
              <a:rPr lang="ru-RU" sz="2400" dirty="0" err="1" smtClean="0"/>
              <a:t>Гриць</a:t>
            </a:r>
            <a:r>
              <a:rPr lang="ru-RU" sz="2400" dirty="0" smtClean="0"/>
              <a:t>. </a:t>
            </a:r>
            <a:r>
              <a:rPr lang="ru-RU" sz="2400" dirty="0" err="1" smtClean="0"/>
              <a:t>Безневинно</a:t>
            </a:r>
            <a:r>
              <a:rPr lang="ru-RU" sz="2400" dirty="0" smtClean="0"/>
              <a:t> вона </a:t>
            </a:r>
            <a:r>
              <a:rPr lang="ru-RU" sz="2400" dirty="0" err="1" smtClean="0"/>
              <a:t>потрапила</a:t>
            </a:r>
            <a:r>
              <a:rPr lang="ru-RU" sz="2400" dirty="0" smtClean="0"/>
              <a:t>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суд, </a:t>
            </a:r>
            <a:r>
              <a:rPr lang="ru-RU" sz="2400" dirty="0" err="1" smtClean="0"/>
              <a:t>але</a:t>
            </a:r>
            <a:r>
              <a:rPr lang="ru-RU" sz="2400" dirty="0" smtClean="0"/>
              <a:t> не сказала </a:t>
            </a:r>
            <a:r>
              <a:rPr lang="ru-RU" sz="2400" dirty="0" err="1" smtClean="0"/>
              <a:t>й</a:t>
            </a:r>
            <a:r>
              <a:rPr lang="ru-RU" sz="2400" dirty="0" smtClean="0"/>
              <a:t> слова на </a:t>
            </a:r>
            <a:r>
              <a:rPr lang="ru-RU" sz="2400" dirty="0" err="1" smtClean="0"/>
              <a:t>свій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захист</a:t>
            </a:r>
            <a:r>
              <a:rPr lang="ru-RU" sz="2400" dirty="0" smtClean="0"/>
              <a:t>. Вона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ошукана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своїй</a:t>
            </a:r>
            <a:r>
              <a:rPr lang="ru-RU" sz="2400" dirty="0" smtClean="0"/>
              <a:t> </a:t>
            </a:r>
            <a:r>
              <a:rPr lang="ru-RU" sz="2400" dirty="0" err="1" smtClean="0"/>
              <a:t>любові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випалена</a:t>
            </a:r>
            <a:r>
              <a:rPr lang="ru-RU" sz="2400" dirty="0" smtClean="0"/>
              <a:t> нею дотла.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285752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57224" y="1285860"/>
            <a:ext cx="4038600" cy="4714908"/>
          </a:xfrm>
        </p:spPr>
        <p:txBody>
          <a:bodyPr>
            <a:normAutofit fontScale="62500" lnSpcReduction="20000"/>
          </a:bodyPr>
          <a:lstStyle/>
          <a:p>
            <a:r>
              <a:rPr lang="ru-RU" sz="3400" dirty="0" smtClean="0"/>
              <a:t>Але вона </a:t>
            </a:r>
            <a:r>
              <a:rPr lang="ru-RU" sz="3400" dirty="0" err="1" smtClean="0"/>
              <a:t>ні</a:t>
            </a:r>
            <a:r>
              <a:rPr lang="ru-RU" sz="3400" dirty="0" smtClean="0"/>
              <a:t> слова не сказала, </a:t>
            </a:r>
            <a:br>
              <a:rPr lang="ru-RU" sz="3400" dirty="0" smtClean="0"/>
            </a:br>
            <a:r>
              <a:rPr lang="ru-RU" sz="3400" dirty="0" err="1" smtClean="0"/>
              <a:t>усправедливлень</a:t>
            </a:r>
            <a:r>
              <a:rPr lang="ru-RU" sz="3400" dirty="0" smtClean="0"/>
              <a:t> </a:t>
            </a:r>
            <a:r>
              <a:rPr lang="ru-RU" sz="3400" dirty="0" err="1" smtClean="0"/>
              <a:t>жодних</a:t>
            </a:r>
            <a:r>
              <a:rPr lang="ru-RU" sz="3400" dirty="0" smtClean="0"/>
              <a:t> не дала, </a:t>
            </a:r>
            <a:br>
              <a:rPr lang="ru-RU" sz="3400" dirty="0" smtClean="0"/>
            </a:br>
            <a:r>
              <a:rPr lang="ru-RU" sz="3400" dirty="0" err="1" smtClean="0"/>
              <a:t>тільки</a:t>
            </a:r>
            <a:r>
              <a:rPr lang="ru-RU" sz="3400" dirty="0" smtClean="0"/>
              <a:t> стояла, </a:t>
            </a:r>
            <a:br>
              <a:rPr lang="ru-RU" sz="3400" dirty="0" smtClean="0"/>
            </a:br>
            <a:r>
              <a:rPr lang="ru-RU" sz="3400" dirty="0" smtClean="0"/>
              <a:t>яко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каменю</a:t>
            </a:r>
            <a:r>
              <a:rPr lang="ru-RU" sz="3400" dirty="0" smtClean="0"/>
              <a:t> тесана.</a:t>
            </a:r>
          </a:p>
          <a:p>
            <a:r>
              <a:rPr lang="ru-RU" sz="3400" dirty="0" err="1" smtClean="0"/>
              <a:t>Тоді</a:t>
            </a:r>
            <a:r>
              <a:rPr lang="ru-RU" sz="3400" dirty="0" smtClean="0"/>
              <a:t> громада загула </a:t>
            </a:r>
            <a:r>
              <a:rPr lang="ru-RU" sz="3400" dirty="0" err="1" smtClean="0"/>
              <a:t>прелюто</a:t>
            </a:r>
            <a:r>
              <a:rPr lang="ru-RU" sz="3400" dirty="0" smtClean="0"/>
              <a:t>: </a:t>
            </a:r>
            <a:br>
              <a:rPr lang="ru-RU" sz="3400" dirty="0" smtClean="0"/>
            </a:br>
            <a:r>
              <a:rPr lang="ru-RU" sz="3400" dirty="0" smtClean="0"/>
              <a:t>— Вона ж </a:t>
            </a:r>
            <a:r>
              <a:rPr lang="ru-RU" sz="3400" dirty="0" err="1" smtClean="0"/>
              <a:t>свій</a:t>
            </a:r>
            <a:r>
              <a:rPr lang="ru-RU" sz="3400" dirty="0" smtClean="0"/>
              <a:t> </a:t>
            </a:r>
            <a:r>
              <a:rPr lang="ru-RU" sz="3400" dirty="0" err="1" smtClean="0"/>
              <a:t>злочин</a:t>
            </a:r>
            <a:r>
              <a:rPr lang="ru-RU" sz="3400" dirty="0" smtClean="0"/>
              <a:t> </a:t>
            </a:r>
            <a:r>
              <a:rPr lang="ru-RU" sz="3400" dirty="0" err="1" smtClean="0"/>
              <a:t>визнала</a:t>
            </a:r>
            <a:r>
              <a:rPr lang="ru-RU" sz="3400" dirty="0" smtClean="0"/>
              <a:t> прилюдно! </a:t>
            </a:r>
            <a:br>
              <a:rPr lang="ru-RU" sz="3400" dirty="0" smtClean="0"/>
            </a:br>
            <a:r>
              <a:rPr lang="ru-RU" sz="3400" dirty="0" err="1" smtClean="0"/>
              <a:t>Бо</a:t>
            </a:r>
            <a:r>
              <a:rPr lang="ru-RU" sz="3400" dirty="0" smtClean="0"/>
              <a:t>, як до </a:t>
            </a:r>
            <a:r>
              <a:rPr lang="ru-RU" sz="3400" dirty="0" err="1" smtClean="0"/>
              <a:t>Гриця</a:t>
            </a:r>
            <a:r>
              <a:rPr lang="ru-RU" sz="3400" dirty="0" smtClean="0"/>
              <a:t>, мертвого, припала, </a:t>
            </a:r>
            <a:br>
              <a:rPr lang="ru-RU" sz="3400" dirty="0" smtClean="0"/>
            </a:br>
            <a:r>
              <a:rPr lang="ru-RU" sz="3400" dirty="0" smtClean="0"/>
              <a:t>казала все — як </a:t>
            </a:r>
            <a:r>
              <a:rPr lang="ru-RU" sz="3400" dirty="0" err="1" smtClean="0"/>
              <a:t>зілля</a:t>
            </a:r>
            <a:r>
              <a:rPr lang="ru-RU" sz="3400" dirty="0" smtClean="0"/>
              <a:t> те копала, </a:t>
            </a:r>
            <a:br>
              <a:rPr lang="ru-RU" sz="3400" dirty="0" smtClean="0"/>
            </a:br>
            <a:r>
              <a:rPr lang="ru-RU" sz="3400" dirty="0" smtClean="0"/>
              <a:t>як полоскала, як </a:t>
            </a:r>
            <a:r>
              <a:rPr lang="ru-RU" sz="3400" dirty="0" err="1" smtClean="0"/>
              <a:t>його</a:t>
            </a:r>
            <a:r>
              <a:rPr lang="ru-RU" sz="3400" dirty="0" smtClean="0"/>
              <a:t> варила </a:t>
            </a:r>
            <a:br>
              <a:rPr lang="ru-RU" sz="3400" dirty="0" smtClean="0"/>
            </a:br>
            <a:r>
              <a:rPr lang="ru-RU" sz="3400" dirty="0" err="1" smtClean="0"/>
              <a:t>і</a:t>
            </a:r>
            <a:r>
              <a:rPr lang="ru-RU" sz="3400" dirty="0" smtClean="0"/>
              <a:t> як </a:t>
            </a:r>
            <a:r>
              <a:rPr lang="ru-RU" sz="3400" dirty="0" err="1" smtClean="0"/>
              <a:t>уранці</a:t>
            </a:r>
            <a:r>
              <a:rPr lang="ru-RU" sz="3400" dirty="0" smtClean="0"/>
              <a:t> </a:t>
            </a:r>
            <a:r>
              <a:rPr lang="ru-RU" sz="3400" dirty="0" err="1" smtClean="0"/>
              <a:t>Гриця</a:t>
            </a:r>
            <a:r>
              <a:rPr lang="ru-RU" sz="3400" dirty="0" smtClean="0"/>
              <a:t> </a:t>
            </a:r>
            <a:r>
              <a:rPr lang="ru-RU" sz="3400" dirty="0" err="1" smtClean="0"/>
              <a:t>отруїла</a:t>
            </a:r>
            <a:r>
              <a:rPr lang="ru-RU" sz="3400" dirty="0" smtClean="0"/>
              <a:t>.</a:t>
            </a:r>
          </a:p>
          <a:p>
            <a:endParaRPr lang="ru-RU" dirty="0"/>
          </a:p>
        </p:txBody>
      </p:sp>
      <p:pic>
        <p:nvPicPr>
          <p:cNvPr id="6" name="Содержимое 5" descr="187_html_5157b325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5008" y="2500306"/>
            <a:ext cx="1760220" cy="1295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02292"/>
          </a:xfrm>
        </p:spPr>
        <p:txBody>
          <a:bodyPr/>
          <a:lstStyle/>
          <a:p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85728"/>
            <a:ext cx="7772400" cy="6143668"/>
          </a:xfrm>
        </p:spPr>
        <p:txBody>
          <a:bodyPr/>
          <a:lstStyle/>
          <a:p>
            <a:r>
              <a:rPr lang="ru-RU" dirty="0" smtClean="0"/>
              <a:t>« </a:t>
            </a:r>
            <a:r>
              <a:rPr lang="ru-RU" dirty="0" err="1" smtClean="0"/>
              <a:t>Якась</a:t>
            </a:r>
            <a:r>
              <a:rPr lang="ru-RU" dirty="0" smtClean="0"/>
              <a:t> вона не схожа на </a:t>
            </a:r>
            <a:r>
              <a:rPr lang="ru-RU" dirty="0" err="1" smtClean="0"/>
              <a:t>убивць</a:t>
            </a:r>
            <a:r>
              <a:rPr lang="ru-RU" dirty="0" smtClean="0"/>
              <a:t>. </a:t>
            </a:r>
            <a:r>
              <a:rPr lang="ru-RU" dirty="0" err="1" smtClean="0"/>
              <a:t>Злочинниця</a:t>
            </a:r>
            <a:r>
              <a:rPr lang="ru-RU" dirty="0" smtClean="0"/>
              <a:t>,- а так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зняв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шапку. На смерть </a:t>
            </a:r>
            <a:r>
              <a:rPr lang="ru-RU" dirty="0" err="1" smtClean="0"/>
              <a:t>іде</a:t>
            </a:r>
            <a:r>
              <a:rPr lang="ru-RU" dirty="0" smtClean="0"/>
              <a:t>, - а так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поклонивсь</a:t>
            </a:r>
            <a:r>
              <a:rPr lang="ru-RU" dirty="0" smtClean="0"/>
              <a:t>», - </a:t>
            </a:r>
            <a:r>
              <a:rPr lang="ru-RU" dirty="0" err="1" smtClean="0"/>
              <a:t>так</a:t>
            </a:r>
            <a:r>
              <a:rPr lang="ru-RU" dirty="0" smtClean="0"/>
              <a:t> </a:t>
            </a:r>
            <a:r>
              <a:rPr lang="ru-RU" dirty="0" err="1" smtClean="0"/>
              <a:t>говорять</a:t>
            </a:r>
            <a:r>
              <a:rPr lang="ru-RU" dirty="0" smtClean="0"/>
              <a:t> про Марусю </a:t>
            </a:r>
            <a:r>
              <a:rPr lang="ru-RU" dirty="0" err="1" smtClean="0"/>
              <a:t>деякі</a:t>
            </a:r>
            <a:r>
              <a:rPr lang="ru-RU" dirty="0" smtClean="0"/>
              <a:t> люди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юрби</a:t>
            </a:r>
            <a:r>
              <a:rPr lang="ru-RU" dirty="0" smtClean="0"/>
              <a:t>, 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дивуються</a:t>
            </a:r>
            <a:r>
              <a:rPr lang="ru-RU" dirty="0" smtClean="0"/>
              <a:t>: «Ну, от </a:t>
            </a:r>
            <a:r>
              <a:rPr lang="ru-RU" dirty="0" err="1" smtClean="0"/>
              <a:t>скажіте</a:t>
            </a:r>
            <a:r>
              <a:rPr lang="ru-RU" dirty="0" smtClean="0"/>
              <a:t>, </a:t>
            </a:r>
            <a:r>
              <a:rPr lang="ru-RU" dirty="0" err="1" smtClean="0"/>
              <a:t>людоньки</a:t>
            </a:r>
            <a:r>
              <a:rPr lang="ru-RU" dirty="0" smtClean="0"/>
              <a:t>, </a:t>
            </a:r>
            <a:r>
              <a:rPr lang="ru-RU" dirty="0" err="1" smtClean="0"/>
              <a:t>навіщо</a:t>
            </a:r>
            <a:r>
              <a:rPr lang="ru-RU" dirty="0" smtClean="0"/>
              <a:t> </a:t>
            </a:r>
            <a:r>
              <a:rPr lang="ru-RU" dirty="0" err="1" smtClean="0"/>
              <a:t>такій</a:t>
            </a:r>
            <a:r>
              <a:rPr lang="ru-RU" dirty="0" smtClean="0"/>
              <a:t> </a:t>
            </a:r>
            <a:r>
              <a:rPr lang="ru-RU" dirty="0" err="1" smtClean="0"/>
              <a:t>убивці</a:t>
            </a:r>
            <a:r>
              <a:rPr lang="ru-RU" dirty="0" smtClean="0"/>
              <a:t> та </a:t>
            </a:r>
            <a:r>
              <a:rPr lang="ru-RU" dirty="0" err="1" smtClean="0"/>
              <a:t>така</a:t>
            </a:r>
            <a:r>
              <a:rPr lang="ru-RU" dirty="0" smtClean="0"/>
              <a:t> краса?».</a:t>
            </a:r>
            <a:endParaRPr lang="ru-RU" dirty="0"/>
          </a:p>
        </p:txBody>
      </p:sp>
      <p:pic>
        <p:nvPicPr>
          <p:cNvPr id="4" name="Рисунок 3" descr="187_html_m3a56691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929066"/>
            <a:ext cx="6429420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142</TotalTime>
  <Words>706</Words>
  <PresentationFormat>Экран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Образ Марусі Чурай</vt:lpstr>
      <vt:lpstr>  </vt:lpstr>
      <vt:lpstr>   </vt:lpstr>
      <vt:lpstr>  </vt:lpstr>
      <vt:lpstr>    </vt:lpstr>
      <vt:lpstr>   </vt:lpstr>
      <vt:lpstr>  </vt:lpstr>
      <vt:lpstr>   </vt:lpstr>
      <vt:lpstr> 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Марусі Чурай</dc:title>
  <dc:creator>User</dc:creator>
  <cp:lastModifiedBy>User</cp:lastModifiedBy>
  <cp:revision>16</cp:revision>
  <dcterms:created xsi:type="dcterms:W3CDTF">2014-04-03T13:33:00Z</dcterms:created>
  <dcterms:modified xsi:type="dcterms:W3CDTF">2014-04-03T16:06:00Z</dcterms:modified>
</cp:coreProperties>
</file>