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2"/>
  </p:sldMasterIdLst>
  <p:notesMasterIdLst>
    <p:notesMasterId r:id="rId13"/>
  </p:notesMasterIdLst>
  <p:handoutMasterIdLst>
    <p:handoutMasterId r:id="rId14"/>
  </p:handoutMasterIdLst>
  <p:sldIdLst>
    <p:sldId id="267" r:id="rId3"/>
    <p:sldId id="274" r:id="rId4"/>
    <p:sldId id="277" r:id="rId5"/>
    <p:sldId id="275" r:id="rId6"/>
    <p:sldId id="276" r:id="rId7"/>
    <p:sldId id="270" r:id="rId8"/>
    <p:sldId id="278" r:id="rId9"/>
    <p:sldId id="279" r:id="rId10"/>
    <p:sldId id="280" r:id="rId11"/>
    <p:sldId id="281" r:id="rId12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15">
          <p15:clr>
            <a:srgbClr val="A4A3A4"/>
          </p15:clr>
        </p15:guide>
        <p15:guide id="3" orient="horz" pos="274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39">
          <p15:clr>
            <a:srgbClr val="A4A3A4"/>
          </p15:clr>
        </p15:guide>
        <p15:guide id="6" pos="6911">
          <p15:clr>
            <a:srgbClr val="A4A3A4"/>
          </p15:clr>
        </p15:guide>
        <p15:guide id="7" pos="7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3395" autoAdjust="0"/>
  </p:normalViewPr>
  <p:slideViewPr>
    <p:cSldViewPr>
      <p:cViewPr varScale="1">
        <p:scale>
          <a:sx n="74" d="100"/>
          <a:sy n="74" d="100"/>
        </p:scale>
        <p:origin x="582" y="72"/>
      </p:cViewPr>
      <p:guideLst>
        <p:guide orient="horz" pos="2160"/>
        <p:guide orient="horz" pos="1015"/>
        <p:guide orient="horz" pos="274"/>
        <p:guide orient="horz" pos="3840"/>
        <p:guide pos="3839"/>
        <p:guide pos="6911"/>
        <p:guide pos="7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82" d="100"/>
          <a:sy n="82" d="100"/>
        </p:scale>
        <p:origin x="20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6E22E-288A-414B-A8DE-E4DBD03D5FC0}" type="datetimeFigureOut">
              <a:rPr lang="ru-RU" smtClean="0"/>
              <a:t>19.02.2015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114579-D02A-4B51-B5DF-8EC449F77A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9AE7E-E0F9-4C51-AD9A-F4C3A6E23BBF}" type="datetimeFigureOut">
              <a:rPr lang="ru-RU" smtClean="0"/>
              <a:t>19.02.2015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74690-7256-4BB9-AC0F-97AEAE8CDEC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>
            <a:normAutofit/>
          </a:bodyPr>
          <a:lstStyle>
            <a:lvl1pPr algn="ctr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anchor="b">
            <a:normAutofit/>
          </a:bodyPr>
          <a:lstStyle>
            <a:lvl1pPr algn="ctr">
              <a:lnSpc>
                <a:spcPct val="90000"/>
              </a:lnSpc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anchor="ctr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ru-RU" smtClean="0"/>
              <a:pPr/>
              <a:t>19.02.2015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996" y="2567275"/>
            <a:ext cx="9435241" cy="1625599"/>
          </a:xfrm>
        </p:spPr>
        <p:txBody>
          <a:bodyPr>
            <a:noAutofit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6000" b="0" i="0" dirty="0" err="1" smtClean="0">
                <a:latin typeface="Constantia"/>
                <a:ea typeface="+mj-ea"/>
                <a:cs typeface="+mj-cs"/>
              </a:rPr>
              <a:t>Аналіз</a:t>
            </a:r>
            <a:r>
              <a:rPr lang="ru-RU" sz="6000" b="0" i="0" dirty="0" smtClean="0">
                <a:latin typeface="Constantia"/>
                <a:ea typeface="+mj-ea"/>
                <a:cs typeface="+mj-cs"/>
              </a:rPr>
              <a:t> </a:t>
            </a:r>
            <a:r>
              <a:rPr lang="ru-RU" sz="6000" b="0" i="0" dirty="0" err="1" smtClean="0">
                <a:latin typeface="Constantia"/>
                <a:ea typeface="+mj-ea"/>
                <a:cs typeface="+mj-cs"/>
              </a:rPr>
              <a:t>поезій</a:t>
            </a:r>
            <a:r>
              <a:rPr lang="ru-RU" sz="6000" b="0" i="0" dirty="0" smtClean="0">
                <a:latin typeface="Constantia"/>
                <a:ea typeface="+mj-ea"/>
                <a:cs typeface="+mj-cs"/>
              </a:rPr>
              <a:t> Василя </a:t>
            </a:r>
            <a:r>
              <a:rPr lang="ru-RU" sz="6000" b="0" i="0" dirty="0" err="1" smtClean="0">
                <a:latin typeface="Constantia"/>
                <a:ea typeface="+mj-ea"/>
                <a:cs typeface="+mj-cs"/>
              </a:rPr>
              <a:t>Симоненка</a:t>
            </a:r>
            <a:endParaRPr lang="ru-RU" sz="6000" b="0" i="0" dirty="0">
              <a:latin typeface="Constantia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46540" y="4941168"/>
            <a:ext cx="4942285" cy="19168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0" i="0" baseline="0" dirty="0" err="1" smtClean="0"/>
              <a:t>Підготувала</a:t>
            </a:r>
            <a:endParaRPr lang="ru-RU" sz="2400" b="0" i="0" baseline="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dirty="0" smtClean="0"/>
              <a:t>Учениця 11-а класу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b="0" i="0" baseline="0" dirty="0" smtClean="0"/>
              <a:t>Харківської</a:t>
            </a:r>
            <a:r>
              <a:rPr lang="uk-UA" sz="2400" b="0" i="0" dirty="0" smtClean="0"/>
              <a:t> гімназії №55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400" dirty="0" smtClean="0"/>
              <a:t>Зоря </a:t>
            </a:r>
            <a:r>
              <a:rPr lang="uk-UA" sz="2400" dirty="0" err="1" smtClean="0"/>
              <a:t>владислава</a:t>
            </a:r>
            <a:endParaRPr lang="ru-RU" sz="24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3892" y="2204864"/>
            <a:ext cx="9480098" cy="1598051"/>
          </a:xfrm>
        </p:spPr>
        <p:txBody>
          <a:bodyPr>
            <a:normAutofit/>
          </a:bodyPr>
          <a:lstStyle/>
          <a:p>
            <a:r>
              <a:rPr lang="uk-UA" sz="7200" dirty="0" smtClean="0"/>
              <a:t>Дякую за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82464420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Задивляюсь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твої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зіниці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57908" y="1747436"/>
            <a:ext cx="4773956" cy="463711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Задивляюсь</a:t>
            </a:r>
            <a:r>
              <a:rPr lang="ru-RU" dirty="0"/>
              <a:t> у </a:t>
            </a:r>
            <a:r>
              <a:rPr lang="ru-RU" dirty="0" err="1"/>
              <a:t>твої</a:t>
            </a:r>
            <a:r>
              <a:rPr lang="ru-RU" dirty="0"/>
              <a:t> </a:t>
            </a:r>
            <a:r>
              <a:rPr lang="ru-RU" dirty="0" err="1"/>
              <a:t>зіниці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Голубі</a:t>
            </a:r>
            <a:r>
              <a:rPr lang="ru-RU" dirty="0"/>
              <a:t> й </a:t>
            </a:r>
            <a:r>
              <a:rPr lang="ru-RU" dirty="0" err="1"/>
              <a:t>тривожні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рань.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Крешуть</a:t>
            </a:r>
            <a:r>
              <a:rPr lang="ru-RU" dirty="0"/>
              <a:t> з них </a:t>
            </a:r>
            <a:r>
              <a:rPr lang="ru-RU" dirty="0" err="1"/>
              <a:t>червоні</a:t>
            </a:r>
            <a:r>
              <a:rPr lang="ru-RU" dirty="0"/>
              <a:t> </a:t>
            </a:r>
            <a:r>
              <a:rPr lang="ru-RU" dirty="0" err="1"/>
              <a:t>блискавиці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Революцій</a:t>
            </a:r>
            <a:r>
              <a:rPr lang="ru-RU" dirty="0"/>
              <a:t>, </a:t>
            </a:r>
            <a:r>
              <a:rPr lang="ru-RU" dirty="0" err="1"/>
              <a:t>бунтів</a:t>
            </a:r>
            <a:r>
              <a:rPr lang="ru-RU" dirty="0"/>
              <a:t> і </a:t>
            </a:r>
            <a:r>
              <a:rPr lang="ru-RU" dirty="0" err="1"/>
              <a:t>повстань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Україно</a:t>
            </a:r>
            <a:r>
              <a:rPr lang="ru-RU" dirty="0"/>
              <a:t>! </a:t>
            </a:r>
            <a:r>
              <a:rPr lang="ru-RU" dirty="0" err="1"/>
              <a:t>Ти</a:t>
            </a:r>
            <a:r>
              <a:rPr lang="ru-RU" dirty="0"/>
              <a:t> для мене диво!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І нехай </a:t>
            </a:r>
            <a:r>
              <a:rPr lang="ru-RU" dirty="0" err="1"/>
              <a:t>пливе</a:t>
            </a:r>
            <a:r>
              <a:rPr lang="ru-RU" dirty="0"/>
              <a:t> за роком </a:t>
            </a:r>
            <a:r>
              <a:rPr lang="ru-RU" dirty="0" err="1"/>
              <a:t>рік</a:t>
            </a:r>
            <a:r>
              <a:rPr lang="ru-RU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Буду, </a:t>
            </a:r>
            <a:r>
              <a:rPr lang="ru-RU" dirty="0" err="1"/>
              <a:t>мамо</a:t>
            </a:r>
            <a:r>
              <a:rPr lang="ru-RU" dirty="0"/>
              <a:t> горда і </a:t>
            </a:r>
            <a:r>
              <a:rPr lang="ru-RU" dirty="0" err="1"/>
              <a:t>вродлива</a:t>
            </a:r>
            <a:r>
              <a:rPr lang="ru-RU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 тебе </a:t>
            </a:r>
            <a:r>
              <a:rPr lang="ru-RU" dirty="0" err="1"/>
              <a:t>дивуватися</a:t>
            </a:r>
            <a:r>
              <a:rPr lang="ru-RU" dirty="0"/>
              <a:t> </a:t>
            </a:r>
            <a:r>
              <a:rPr lang="ru-RU" dirty="0" err="1"/>
              <a:t>повік</a:t>
            </a:r>
            <a:r>
              <a:rPr lang="ru-RU" dirty="0"/>
              <a:t>...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Одійдіте</a:t>
            </a:r>
            <a:r>
              <a:rPr lang="ru-RU" dirty="0"/>
              <a:t>, недруги </a:t>
            </a:r>
            <a:r>
              <a:rPr lang="ru-RU" dirty="0" err="1"/>
              <a:t>лукаві</a:t>
            </a:r>
            <a:r>
              <a:rPr lang="ru-RU" dirty="0"/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Друзі</a:t>
            </a:r>
            <a:r>
              <a:rPr lang="ru-RU" dirty="0"/>
              <a:t>, </a:t>
            </a:r>
            <a:r>
              <a:rPr lang="ru-RU" dirty="0" err="1"/>
              <a:t>зачекайте</a:t>
            </a:r>
            <a:r>
              <a:rPr lang="ru-RU" dirty="0"/>
              <a:t> на </a:t>
            </a:r>
            <a:r>
              <a:rPr lang="ru-RU" dirty="0" err="1"/>
              <a:t>путі</a:t>
            </a:r>
            <a:r>
              <a:rPr lang="ru-RU" dirty="0"/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Маю я </a:t>
            </a:r>
            <a:r>
              <a:rPr lang="ru-RU" dirty="0" err="1"/>
              <a:t>святе</a:t>
            </a:r>
            <a:r>
              <a:rPr lang="ru-RU" dirty="0"/>
              <a:t> </a:t>
            </a:r>
            <a:r>
              <a:rPr lang="ru-RU" dirty="0" err="1"/>
              <a:t>синівське</a:t>
            </a:r>
            <a:r>
              <a:rPr lang="ru-RU" dirty="0"/>
              <a:t> право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 </a:t>
            </a:r>
            <a:r>
              <a:rPr lang="ru-RU" dirty="0" err="1"/>
              <a:t>матір'ю</a:t>
            </a:r>
            <a:r>
              <a:rPr lang="ru-RU" dirty="0"/>
              <a:t> </a:t>
            </a:r>
            <a:r>
              <a:rPr lang="ru-RU" dirty="0" err="1"/>
              <a:t>побуть</a:t>
            </a:r>
            <a:r>
              <a:rPr lang="ru-RU" dirty="0"/>
              <a:t> на </a:t>
            </a:r>
            <a:r>
              <a:rPr lang="ru-RU" dirty="0" err="1"/>
              <a:t>самоті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Рідко</a:t>
            </a:r>
            <a:r>
              <a:rPr lang="ru-RU" dirty="0"/>
              <a:t>, </a:t>
            </a:r>
            <a:r>
              <a:rPr lang="ru-RU" dirty="0" err="1"/>
              <a:t>нене</a:t>
            </a:r>
            <a:r>
              <a:rPr lang="ru-RU" dirty="0"/>
              <a:t>, </a:t>
            </a:r>
            <a:r>
              <a:rPr lang="ru-RU" dirty="0" err="1"/>
              <a:t>згадують</a:t>
            </a:r>
            <a:r>
              <a:rPr lang="ru-RU" dirty="0"/>
              <a:t> про тебе,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куці</a:t>
            </a:r>
            <a:r>
              <a:rPr lang="ru-RU" dirty="0"/>
              <a:t> та </a:t>
            </a:r>
            <a:r>
              <a:rPr lang="ru-RU" dirty="0" err="1"/>
              <a:t>малі</a:t>
            </a:r>
            <a:r>
              <a:rPr lang="ru-RU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Ще</a:t>
            </a:r>
            <a:r>
              <a:rPr lang="ru-RU" dirty="0"/>
              <a:t> не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чорти</a:t>
            </a:r>
            <a:r>
              <a:rPr lang="ru-RU" dirty="0"/>
              <a:t> </a:t>
            </a:r>
            <a:r>
              <a:rPr lang="ru-RU" dirty="0" err="1"/>
              <a:t>живуть</a:t>
            </a:r>
            <a:r>
              <a:rPr lang="ru-RU" dirty="0"/>
              <a:t> на </a:t>
            </a:r>
            <a:r>
              <a:rPr lang="ru-RU" dirty="0" err="1"/>
              <a:t>небі</a:t>
            </a:r>
            <a:r>
              <a:rPr lang="ru-RU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Ходить </a:t>
            </a:r>
            <a:r>
              <a:rPr lang="ru-RU" dirty="0" err="1"/>
              <a:t>їх</a:t>
            </a:r>
            <a:r>
              <a:rPr lang="ru-RU" dirty="0"/>
              <a:t> до </a:t>
            </a:r>
            <a:r>
              <a:rPr lang="ru-RU" dirty="0" err="1"/>
              <a:t>біса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78388" y="1747436"/>
            <a:ext cx="4773956" cy="4925144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Бачиш</a:t>
            </a:r>
            <a:r>
              <a:rPr lang="ru-RU" dirty="0"/>
              <a:t>, з ними </a:t>
            </a:r>
            <a:r>
              <a:rPr lang="ru-RU" dirty="0" err="1"/>
              <a:t>щогодини</a:t>
            </a:r>
            <a:r>
              <a:rPr lang="ru-RU" dirty="0"/>
              <a:t> </a:t>
            </a:r>
            <a:r>
              <a:rPr lang="ru-RU" dirty="0" err="1"/>
              <a:t>б'юся</a:t>
            </a:r>
            <a:r>
              <a:rPr lang="ru-RU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Чуєш</a:t>
            </a:r>
            <a:r>
              <a:rPr lang="ru-RU" dirty="0"/>
              <a:t> — </a:t>
            </a:r>
            <a:r>
              <a:rPr lang="ru-RU" dirty="0" err="1"/>
              <a:t>битви</a:t>
            </a:r>
            <a:r>
              <a:rPr lang="ru-RU" dirty="0"/>
              <a:t> </a:t>
            </a:r>
            <a:r>
              <a:rPr lang="ru-RU" dirty="0" err="1"/>
              <a:t>споконвічний</a:t>
            </a:r>
            <a:r>
              <a:rPr lang="ru-RU" dirty="0"/>
              <a:t> </a:t>
            </a:r>
            <a:r>
              <a:rPr lang="ru-RU" dirty="0" err="1"/>
              <a:t>грюк</a:t>
            </a:r>
            <a:r>
              <a:rPr lang="ru-RU" dirty="0"/>
              <a:t>!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Як же я без </a:t>
            </a:r>
            <a:r>
              <a:rPr lang="ru-RU" dirty="0" err="1"/>
              <a:t>друзів</a:t>
            </a:r>
            <a:r>
              <a:rPr lang="ru-RU" dirty="0"/>
              <a:t> </a:t>
            </a:r>
            <a:r>
              <a:rPr lang="ru-RU" dirty="0" err="1"/>
              <a:t>обійдуся</a:t>
            </a:r>
            <a:r>
              <a:rPr lang="ru-RU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Без </a:t>
            </a:r>
            <a:r>
              <a:rPr lang="ru-RU" dirty="0" err="1"/>
              <a:t>лобів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без очей і рук?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Україно</a:t>
            </a:r>
            <a:r>
              <a:rPr lang="ru-RU" dirty="0"/>
              <a:t>, </a:t>
            </a:r>
            <a:r>
              <a:rPr lang="ru-RU" dirty="0" err="1"/>
              <a:t>ти</a:t>
            </a:r>
            <a:r>
              <a:rPr lang="ru-RU" dirty="0"/>
              <a:t> моя молитва,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Ти</a:t>
            </a:r>
            <a:r>
              <a:rPr lang="ru-RU" dirty="0"/>
              <a:t> моя </a:t>
            </a:r>
            <a:r>
              <a:rPr lang="ru-RU" dirty="0" err="1"/>
              <a:t>розпука</a:t>
            </a:r>
            <a:r>
              <a:rPr lang="ru-RU" dirty="0"/>
              <a:t> </a:t>
            </a:r>
            <a:r>
              <a:rPr lang="ru-RU" dirty="0" err="1"/>
              <a:t>вікова</a:t>
            </a:r>
            <a:r>
              <a:rPr lang="ru-RU" dirty="0"/>
              <a:t>...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Гримотить</a:t>
            </a:r>
            <a:r>
              <a:rPr lang="ru-RU" dirty="0"/>
              <a:t> над </a:t>
            </a:r>
            <a:r>
              <a:rPr lang="ru-RU" dirty="0" err="1"/>
              <a:t>світом</a:t>
            </a:r>
            <a:r>
              <a:rPr lang="ru-RU" dirty="0"/>
              <a:t> люта битва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</a:t>
            </a:r>
            <a:r>
              <a:rPr lang="ru-RU" dirty="0" err="1"/>
              <a:t>твоє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твої</a:t>
            </a:r>
            <a:r>
              <a:rPr lang="ru-RU" dirty="0"/>
              <a:t> права.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Ради тебе перли в душу </a:t>
            </a:r>
            <a:r>
              <a:rPr lang="ru-RU" dirty="0" err="1"/>
              <a:t>сію</a:t>
            </a:r>
            <a:r>
              <a:rPr lang="ru-RU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Ради тебе </a:t>
            </a:r>
            <a:r>
              <a:rPr lang="ru-RU" dirty="0" err="1"/>
              <a:t>мислю</a:t>
            </a:r>
            <a:r>
              <a:rPr lang="ru-RU" dirty="0"/>
              <a:t> і творю...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Хай </a:t>
            </a:r>
            <a:r>
              <a:rPr lang="ru-RU" dirty="0" err="1"/>
              <a:t>мовчать</a:t>
            </a:r>
            <a:r>
              <a:rPr lang="ru-RU" dirty="0"/>
              <a:t> Америки й </a:t>
            </a:r>
            <a:r>
              <a:rPr lang="ru-RU" dirty="0" err="1"/>
              <a:t>Росії</a:t>
            </a:r>
            <a:r>
              <a:rPr lang="ru-RU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Коли я з тобою говорю.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Хай </a:t>
            </a:r>
            <a:r>
              <a:rPr lang="ru-RU" dirty="0" err="1"/>
              <a:t>палають</a:t>
            </a:r>
            <a:r>
              <a:rPr lang="ru-RU" dirty="0"/>
              <a:t> хмари </a:t>
            </a:r>
            <a:r>
              <a:rPr lang="ru-RU" dirty="0" err="1"/>
              <a:t>бурякові</a:t>
            </a:r>
            <a:r>
              <a:rPr lang="ru-RU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Хай </a:t>
            </a:r>
            <a:r>
              <a:rPr lang="ru-RU" dirty="0" err="1"/>
              <a:t>сичать</a:t>
            </a:r>
            <a:r>
              <a:rPr lang="ru-RU" dirty="0"/>
              <a:t> </a:t>
            </a:r>
            <a:r>
              <a:rPr lang="ru-RU" dirty="0" err="1"/>
              <a:t>обращи</a:t>
            </a:r>
            <a:r>
              <a:rPr lang="ru-RU" dirty="0"/>
              <a:t> — все одно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Я </a:t>
            </a:r>
            <a:r>
              <a:rPr lang="ru-RU" dirty="0" err="1"/>
              <a:t>проллюся</a:t>
            </a:r>
            <a:r>
              <a:rPr lang="ru-RU" dirty="0"/>
              <a:t> </a:t>
            </a:r>
            <a:r>
              <a:rPr lang="ru-RU" dirty="0" err="1"/>
              <a:t>крапелькою</a:t>
            </a:r>
            <a:r>
              <a:rPr lang="ru-RU" dirty="0"/>
              <a:t> </a:t>
            </a:r>
            <a:r>
              <a:rPr lang="ru-RU" dirty="0" err="1"/>
              <a:t>крові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err="1"/>
              <a:t>твоє</a:t>
            </a:r>
            <a:r>
              <a:rPr lang="ru-RU" dirty="0"/>
              <a:t> </a:t>
            </a:r>
            <a:r>
              <a:rPr lang="ru-RU" dirty="0" err="1"/>
              <a:t>священне</a:t>
            </a:r>
            <a:r>
              <a:rPr lang="ru-RU" dirty="0"/>
              <a:t> </a:t>
            </a:r>
            <a:r>
              <a:rPr lang="ru-RU" dirty="0" err="1"/>
              <a:t>знамено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5836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Задивляюсь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твої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зіниці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...»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1924" y="1772816"/>
            <a:ext cx="8928992" cy="4297785"/>
          </a:xfrm>
        </p:spPr>
        <p:txBody>
          <a:bodyPr>
            <a:noAutofit/>
          </a:bodyPr>
          <a:lstStyle/>
          <a:p>
            <a:r>
              <a:rPr lang="ru-RU" sz="2800" b="1" dirty="0" err="1"/>
              <a:t>Поезія</a:t>
            </a:r>
            <a:r>
              <a:rPr lang="ru-RU" sz="2800" b="1" dirty="0"/>
              <a:t> </a:t>
            </a:r>
            <a:r>
              <a:rPr lang="ru-RU" sz="2800" b="1" dirty="0" err="1" smtClean="0"/>
              <a:t>почина­ється</a:t>
            </a:r>
            <a:r>
              <a:rPr lang="ru-RU" sz="2800" b="1" dirty="0" smtClean="0"/>
              <a:t> </a:t>
            </a:r>
            <a:r>
              <a:rPr lang="ru-RU" sz="2800" b="1" dirty="0"/>
              <a:t>рядком, </a:t>
            </a:r>
            <a:r>
              <a:rPr lang="ru-RU" sz="2800" b="1" dirty="0" err="1"/>
              <a:t>який</a:t>
            </a:r>
            <a:r>
              <a:rPr lang="ru-RU" sz="2800" b="1" dirty="0"/>
              <a:t> </a:t>
            </a:r>
            <a:r>
              <a:rPr lang="ru-RU" sz="2800" b="1" dirty="0" err="1"/>
              <a:t>налаштовує</a:t>
            </a:r>
            <a:r>
              <a:rPr lang="ru-RU" sz="2800" b="1" dirty="0"/>
              <a:t> на </a:t>
            </a:r>
            <a:r>
              <a:rPr lang="ru-RU" sz="2800" b="1" dirty="0" err="1"/>
              <a:t>зустріч</a:t>
            </a:r>
            <a:r>
              <a:rPr lang="ru-RU" sz="2800" b="1" dirty="0"/>
              <a:t> </a:t>
            </a:r>
            <a:r>
              <a:rPr lang="ru-RU" sz="2800" b="1" dirty="0" err="1"/>
              <a:t>із</a:t>
            </a:r>
            <a:r>
              <a:rPr lang="ru-RU" sz="2800" b="1" dirty="0"/>
              <a:t> </a:t>
            </a:r>
            <a:r>
              <a:rPr lang="ru-RU" sz="2800" b="1" dirty="0" err="1"/>
              <a:t>коханою</a:t>
            </a:r>
            <a:r>
              <a:rPr lang="ru-RU" sz="2800" b="1" dirty="0"/>
              <a:t> </a:t>
            </a:r>
            <a:r>
              <a:rPr lang="ru-RU" sz="2800" b="1" dirty="0" err="1"/>
              <a:t>ліричного</a:t>
            </a:r>
            <a:r>
              <a:rPr lang="ru-RU" sz="2800" b="1" dirty="0"/>
              <a:t> героя. Але </a:t>
            </a:r>
            <a:r>
              <a:rPr lang="ru-RU" sz="2800" b="1" dirty="0" err="1"/>
              <a:t>ця</a:t>
            </a:r>
            <a:r>
              <a:rPr lang="ru-RU" sz="2800" b="1" dirty="0"/>
              <a:t> </a:t>
            </a:r>
            <a:r>
              <a:rPr lang="ru-RU" sz="2800" b="1" dirty="0" err="1"/>
              <a:t>кохана</a:t>
            </a:r>
            <a:r>
              <a:rPr lang="ru-RU" sz="2800" b="1" dirty="0"/>
              <a:t> — </a:t>
            </a:r>
            <a:r>
              <a:rPr lang="ru-RU" sz="2800" b="1" dirty="0" err="1"/>
              <a:t>Україна</a:t>
            </a:r>
            <a:r>
              <a:rPr lang="ru-RU" sz="2800" b="1" dirty="0"/>
              <a:t>, </a:t>
            </a:r>
            <a:r>
              <a:rPr lang="ru-RU" sz="2800" b="1" dirty="0" err="1"/>
              <a:t>мати</a:t>
            </a:r>
            <a:r>
              <a:rPr lang="ru-RU" sz="2800" b="1" dirty="0"/>
              <a:t>, з </a:t>
            </a:r>
            <a:r>
              <a:rPr lang="ru-RU" sz="2800" b="1" dirty="0" err="1"/>
              <a:t>якої</a:t>
            </a:r>
            <a:r>
              <a:rPr lang="ru-RU" sz="2800" b="1" dirty="0"/>
              <a:t> герой не </a:t>
            </a:r>
            <a:r>
              <a:rPr lang="ru-RU" sz="2800" b="1" dirty="0" err="1"/>
              <a:t>полишає</a:t>
            </a:r>
            <a:r>
              <a:rPr lang="ru-RU" sz="2800" b="1" dirty="0"/>
              <a:t> </a:t>
            </a:r>
            <a:r>
              <a:rPr lang="ru-RU" sz="2800" b="1" dirty="0" err="1"/>
              <a:t>дивуватися</a:t>
            </a:r>
            <a:r>
              <a:rPr lang="ru-RU" sz="2800" b="1" dirty="0"/>
              <a:t>, </a:t>
            </a:r>
            <a:r>
              <a:rPr lang="ru-RU" sz="2800" b="1" dirty="0" err="1"/>
              <a:t>якою</a:t>
            </a:r>
            <a:r>
              <a:rPr lang="ru-RU" sz="2800" b="1" dirty="0"/>
              <a:t> </a:t>
            </a:r>
            <a:r>
              <a:rPr lang="ru-RU" sz="2800" b="1" dirty="0" err="1"/>
              <a:t>пишається</a:t>
            </a:r>
            <a:r>
              <a:rPr lang="ru-RU" sz="2800" b="1" dirty="0"/>
              <a:t>, </a:t>
            </a:r>
            <a:r>
              <a:rPr lang="ru-RU" sz="2800" b="1" dirty="0" err="1"/>
              <a:t>заради</a:t>
            </a:r>
            <a:r>
              <a:rPr lang="ru-RU" sz="2800" b="1" dirty="0"/>
              <a:t> </a:t>
            </a:r>
            <a:r>
              <a:rPr lang="ru-RU" sz="2800" b="1" dirty="0" err="1"/>
              <a:t>якої</a:t>
            </a:r>
            <a:r>
              <a:rPr lang="ru-RU" sz="2800" b="1" dirty="0"/>
              <a:t> </a:t>
            </a:r>
            <a:r>
              <a:rPr lang="ru-RU" sz="2800" b="1" dirty="0" smtClean="0"/>
              <a:t>творить</a:t>
            </a:r>
          </a:p>
          <a:p>
            <a:r>
              <a:rPr lang="ru-RU" sz="2800" b="1" dirty="0" err="1" smtClean="0"/>
              <a:t>Поезія</a:t>
            </a:r>
            <a:r>
              <a:rPr lang="ru-RU" sz="2800" b="1" dirty="0" smtClean="0"/>
              <a:t> </a:t>
            </a:r>
            <a:r>
              <a:rPr lang="ru-RU" sz="2800" b="1" dirty="0"/>
              <a:t>написана у </a:t>
            </a:r>
            <a:r>
              <a:rPr lang="ru-RU" sz="2800" b="1" dirty="0" err="1"/>
              <a:t>формі</a:t>
            </a:r>
            <a:r>
              <a:rPr lang="ru-RU" sz="2800" b="1" dirty="0"/>
              <a:t> монологу </a:t>
            </a:r>
            <a:r>
              <a:rPr lang="ru-RU" sz="2800" b="1" dirty="0" err="1"/>
              <a:t>ліричного</a:t>
            </a:r>
            <a:r>
              <a:rPr lang="ru-RU" sz="2800" b="1" dirty="0"/>
              <a:t> героя, </a:t>
            </a:r>
            <a:r>
              <a:rPr lang="ru-RU" sz="2800" b="1" dirty="0" err="1"/>
              <a:t>зверне­ного</a:t>
            </a:r>
            <a:r>
              <a:rPr lang="ru-RU" sz="2800" b="1" dirty="0"/>
              <a:t> до </a:t>
            </a:r>
            <a:r>
              <a:rPr lang="ru-RU" sz="2800" b="1" dirty="0" err="1"/>
              <a:t>матері-України</a:t>
            </a:r>
            <a:r>
              <a:rPr lang="ru-RU" sz="2800" b="1" dirty="0"/>
              <a:t>, у </a:t>
            </a:r>
            <a:r>
              <a:rPr lang="ru-RU" sz="2800" b="1" dirty="0" err="1"/>
              <a:t>вирі</a:t>
            </a:r>
            <a:r>
              <a:rPr lang="ru-RU" sz="2800" b="1" dirty="0"/>
              <a:t> </a:t>
            </a:r>
            <a:r>
              <a:rPr lang="ru-RU" sz="2800" b="1" dirty="0" err="1"/>
              <a:t>буденної</a:t>
            </a:r>
            <a:r>
              <a:rPr lang="ru-RU" sz="2800" b="1" dirty="0"/>
              <a:t> </a:t>
            </a:r>
            <a:r>
              <a:rPr lang="ru-RU" sz="2800" b="1" dirty="0" err="1"/>
              <a:t>суєти</a:t>
            </a:r>
            <a:r>
              <a:rPr lang="ru-RU" sz="2800" b="1" dirty="0"/>
              <a:t>, </a:t>
            </a:r>
            <a:r>
              <a:rPr lang="ru-RU" sz="2800" b="1" dirty="0" err="1"/>
              <a:t>ліричнии</a:t>
            </a:r>
            <a:r>
              <a:rPr lang="ru-RU" sz="2800" b="1" dirty="0"/>
              <a:t> герой </a:t>
            </a:r>
            <a:r>
              <a:rPr lang="ru-RU" sz="2800" b="1" dirty="0" err="1"/>
              <a:t>наче</a:t>
            </a:r>
            <a:r>
              <a:rPr lang="ru-RU" sz="2800" b="1" dirty="0"/>
              <a:t> на </a:t>
            </a:r>
            <a:r>
              <a:rPr lang="ru-RU" sz="2800" b="1" dirty="0" err="1"/>
              <a:t>хвилину</a:t>
            </a:r>
            <a:r>
              <a:rPr lang="ru-RU" sz="2800" b="1" dirty="0"/>
              <a:t> </a:t>
            </a:r>
            <a:r>
              <a:rPr lang="ru-RU" sz="2800" b="1" dirty="0" err="1"/>
              <a:t>зупинився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звести</a:t>
            </a:r>
            <a:r>
              <a:rPr lang="ru-RU" sz="2800" b="1" dirty="0"/>
              <a:t> </a:t>
            </a:r>
            <a:r>
              <a:rPr lang="ru-RU" sz="2800" b="1" dirty="0" err="1"/>
              <a:t>подих</a:t>
            </a:r>
            <a:r>
              <a:rPr lang="ru-RU" sz="2800" b="1" dirty="0"/>
              <a:t>, </a:t>
            </a:r>
            <a:r>
              <a:rPr lang="ru-RU" sz="2800" b="1" dirty="0" err="1"/>
              <a:t>щоб</a:t>
            </a:r>
            <a:r>
              <a:rPr lang="ru-RU" sz="2800" b="1" dirty="0"/>
              <a:t> </a:t>
            </a:r>
            <a:r>
              <a:rPr lang="ru-RU" sz="2800" b="1" dirty="0" err="1"/>
              <a:t>подивитися</a:t>
            </a:r>
            <a:r>
              <a:rPr lang="ru-RU" sz="2800" b="1" dirty="0"/>
              <a:t> в </a:t>
            </a:r>
            <a:r>
              <a:rPr lang="ru-RU" sz="2800" b="1" dirty="0" err="1"/>
              <a:t>материні</a:t>
            </a:r>
            <a:r>
              <a:rPr lang="ru-RU" sz="2800" b="1" dirty="0"/>
              <a:t> </a:t>
            </a:r>
            <a:r>
              <a:rPr lang="ru-RU" sz="2800" b="1" dirty="0" err="1"/>
              <a:t>очі</a:t>
            </a:r>
            <a:r>
              <a:rPr lang="ru-RU" sz="2800" b="1" dirty="0"/>
              <a:t>.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93959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Задивляюсь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твої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зіниці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...»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5940" y="2204864"/>
            <a:ext cx="9751060" cy="39298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u="sng" dirty="0"/>
              <a:t>тема</a:t>
            </a:r>
            <a:r>
              <a:rPr lang="ru-RU" sz="2800" dirty="0"/>
              <a:t>: </a:t>
            </a:r>
            <a:r>
              <a:rPr lang="ru-RU" sz="2800" dirty="0" err="1" smtClean="0"/>
              <a:t>звеличення</a:t>
            </a:r>
            <a:r>
              <a:rPr lang="ru-RU" sz="2800" dirty="0" smtClean="0"/>
              <a:t> </a:t>
            </a:r>
            <a:r>
              <a:rPr lang="ru-RU" sz="2800" dirty="0" err="1"/>
              <a:t>рідної</a:t>
            </a:r>
            <a:r>
              <a:rPr lang="ru-RU" sz="2800" dirty="0"/>
              <a:t> </a:t>
            </a:r>
            <a:r>
              <a:rPr lang="ru-RU" sz="2800" dirty="0" err="1"/>
              <a:t>землі</a:t>
            </a:r>
            <a:r>
              <a:rPr lang="ru-RU" sz="2800" dirty="0"/>
              <a:t>,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 smtClean="0"/>
              <a:t>історії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u="sng" dirty="0" err="1" smtClean="0"/>
              <a:t>ідея</a:t>
            </a:r>
            <a:r>
              <a:rPr lang="ru-RU" sz="2800" dirty="0"/>
              <a:t>: </a:t>
            </a:r>
            <a:r>
              <a:rPr lang="ru-RU" sz="2800" dirty="0" err="1"/>
              <a:t>звернення</a:t>
            </a:r>
            <a:r>
              <a:rPr lang="ru-RU" sz="2800" dirty="0"/>
              <a:t> до </a:t>
            </a:r>
            <a:r>
              <a:rPr lang="ru-RU" sz="2800" dirty="0" err="1"/>
              <a:t>земляків</a:t>
            </a:r>
            <a:r>
              <a:rPr lang="ru-RU" sz="2800" dirty="0"/>
              <a:t> - </a:t>
            </a:r>
            <a:r>
              <a:rPr lang="ru-RU" sz="2800" dirty="0" err="1"/>
              <a:t>любити</a:t>
            </a:r>
            <a:r>
              <a:rPr lang="ru-RU" sz="2800" dirty="0"/>
              <a:t> </a:t>
            </a:r>
            <a:r>
              <a:rPr lang="ru-RU" sz="2800" dirty="0" err="1"/>
              <a:t>рідну</a:t>
            </a:r>
            <a:r>
              <a:rPr lang="ru-RU" sz="2800" dirty="0"/>
              <a:t> землю і </a:t>
            </a:r>
            <a:r>
              <a:rPr lang="ru-RU" sz="2800" dirty="0" err="1"/>
              <a:t>дбати</a:t>
            </a:r>
            <a:r>
              <a:rPr lang="ru-RU" sz="2800" dirty="0"/>
              <a:t> про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 smtClean="0"/>
              <a:t>майбутнє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u="sng" dirty="0" smtClean="0"/>
              <a:t>жанр</a:t>
            </a:r>
            <a:r>
              <a:rPr lang="ru-RU" sz="2800" dirty="0"/>
              <a:t>: </a:t>
            </a:r>
            <a:r>
              <a:rPr lang="ru-RU" sz="2800" dirty="0" err="1"/>
              <a:t>патріотична</a:t>
            </a:r>
            <a:r>
              <a:rPr lang="ru-RU" sz="2800" dirty="0"/>
              <a:t> </a:t>
            </a:r>
            <a:r>
              <a:rPr lang="ru-RU" sz="2800" dirty="0" err="1" smtClean="0"/>
              <a:t>лірика</a:t>
            </a:r>
            <a:endParaRPr lang="ru-RU" sz="28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u="sng" dirty="0" err="1" smtClean="0"/>
              <a:t>віршований</a:t>
            </a:r>
            <a:r>
              <a:rPr lang="ru-RU" sz="2800" b="1" u="sng" dirty="0" smtClean="0"/>
              <a:t> </a:t>
            </a:r>
            <a:r>
              <a:rPr lang="ru-RU" sz="2800" b="1" u="sng" dirty="0" err="1"/>
              <a:t>розмір</a:t>
            </a:r>
            <a:r>
              <a:rPr lang="ru-RU" sz="2800" dirty="0"/>
              <a:t>: </a:t>
            </a:r>
            <a:r>
              <a:rPr lang="ru-RU" sz="2800" dirty="0" err="1"/>
              <a:t>шестистопний</a:t>
            </a:r>
            <a:r>
              <a:rPr lang="ru-RU" sz="2800" dirty="0"/>
              <a:t> </a:t>
            </a:r>
            <a:r>
              <a:rPr lang="ru-RU" sz="2800" dirty="0" smtClean="0"/>
              <a:t>ямб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2800" b="1" u="sng" dirty="0"/>
              <a:t>р</a:t>
            </a:r>
            <a:r>
              <a:rPr lang="uk-UA" sz="2800" b="1" u="sng" dirty="0" smtClean="0"/>
              <a:t>имування: </a:t>
            </a:r>
            <a:r>
              <a:rPr lang="ru-RU" sz="2800" dirty="0" err="1" smtClean="0"/>
              <a:t>перехресне</a:t>
            </a:r>
            <a:endParaRPr lang="ru-RU" sz="2800" b="1" u="sng" dirty="0" smtClean="0"/>
          </a:p>
          <a:p>
            <a:pPr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672641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Задивляюсь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твої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зіниці</a:t>
            </a:r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...»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5940" y="1700808"/>
            <a:ext cx="9865096" cy="468052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u="sng" dirty="0" err="1" smtClean="0"/>
              <a:t>художні</a:t>
            </a:r>
            <a:r>
              <a:rPr lang="ru-RU" sz="2800" u="sng" dirty="0" smtClean="0"/>
              <a:t> </a:t>
            </a:r>
            <a:r>
              <a:rPr lang="ru-RU" sz="2800" u="sng" dirty="0" err="1"/>
              <a:t>засоби</a:t>
            </a:r>
            <a:r>
              <a:rPr lang="ru-RU" sz="2800" u="sng" dirty="0" smtClean="0"/>
              <a:t>:</a:t>
            </a:r>
            <a:endParaRPr lang="ru-RU" sz="2800" dirty="0" smtClean="0"/>
          </a:p>
          <a:p>
            <a:r>
              <a:rPr lang="ru-RU" b="1" dirty="0" err="1" smtClean="0"/>
              <a:t>епітети</a:t>
            </a:r>
            <a:r>
              <a:rPr lang="ru-RU" dirty="0" smtClean="0"/>
              <a:t>: </a:t>
            </a:r>
            <a:r>
              <a:rPr lang="ru-RU" dirty="0" err="1" smtClean="0"/>
              <a:t>червоні</a:t>
            </a:r>
            <a:r>
              <a:rPr lang="ru-RU" dirty="0" smtClean="0"/>
              <a:t> </a:t>
            </a:r>
            <a:r>
              <a:rPr lang="ru-RU" dirty="0" err="1"/>
              <a:t>блискавиці</a:t>
            </a:r>
            <a:r>
              <a:rPr lang="ru-RU" dirty="0"/>
              <a:t>, мама, горда і </a:t>
            </a:r>
            <a:r>
              <a:rPr lang="ru-RU" dirty="0" err="1"/>
              <a:t>вродлива</a:t>
            </a:r>
            <a:r>
              <a:rPr lang="ru-RU" dirty="0" smtClean="0"/>
              <a:t>, </a:t>
            </a:r>
            <a:r>
              <a:rPr lang="ru-RU" dirty="0" err="1" smtClean="0"/>
              <a:t>святе</a:t>
            </a:r>
            <a:r>
              <a:rPr lang="ru-RU" dirty="0" smtClean="0"/>
              <a:t> </a:t>
            </a:r>
            <a:r>
              <a:rPr lang="ru-RU" dirty="0" err="1"/>
              <a:t>синівське</a:t>
            </a:r>
            <a:r>
              <a:rPr lang="ru-RU" dirty="0"/>
              <a:t> право</a:t>
            </a:r>
            <a:r>
              <a:rPr lang="ru-RU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ru-RU" b="1" dirty="0" err="1" smtClean="0"/>
              <a:t>метафори</a:t>
            </a:r>
            <a:r>
              <a:rPr lang="ru-RU" dirty="0" smtClean="0"/>
              <a:t>: </a:t>
            </a:r>
            <a:r>
              <a:rPr lang="ru-RU" dirty="0" err="1" smtClean="0"/>
              <a:t>пливе</a:t>
            </a:r>
            <a:r>
              <a:rPr lang="ru-RU" dirty="0" smtClean="0"/>
              <a:t> </a:t>
            </a:r>
            <a:r>
              <a:rPr lang="ru-RU" dirty="0"/>
              <a:t>за роком </a:t>
            </a:r>
            <a:r>
              <a:rPr lang="ru-RU" dirty="0" err="1"/>
              <a:t>рік</a:t>
            </a:r>
            <a:r>
              <a:rPr lang="ru-RU" dirty="0" smtClean="0"/>
              <a:t>, перли </a:t>
            </a:r>
            <a:r>
              <a:rPr lang="ru-RU" dirty="0"/>
              <a:t>в </a:t>
            </a:r>
            <a:r>
              <a:rPr lang="ru-RU" dirty="0" err="1"/>
              <a:t>душі</a:t>
            </a:r>
            <a:r>
              <a:rPr lang="ru-RU" dirty="0"/>
              <a:t> </a:t>
            </a:r>
            <a:r>
              <a:rPr lang="ru-RU" dirty="0" err="1"/>
              <a:t>сію</a:t>
            </a:r>
            <a:r>
              <a:rPr lang="ru-RU" dirty="0" smtClean="0"/>
              <a:t>, </a:t>
            </a:r>
            <a:r>
              <a:rPr lang="ru-RU" dirty="0" err="1" smtClean="0"/>
              <a:t>мовчать</a:t>
            </a:r>
            <a:r>
              <a:rPr lang="ru-RU" dirty="0" smtClean="0"/>
              <a:t> </a:t>
            </a:r>
            <a:r>
              <a:rPr lang="ru-RU" dirty="0"/>
              <a:t>Америки й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занадто</a:t>
            </a:r>
            <a:r>
              <a:rPr lang="ru-RU" dirty="0"/>
              <a:t> </a:t>
            </a:r>
            <a:r>
              <a:rPr lang="ru-RU" dirty="0" err="1"/>
              <a:t>куці</a:t>
            </a:r>
            <a:r>
              <a:rPr lang="ru-RU" dirty="0"/>
              <a:t> та </a:t>
            </a:r>
            <a:r>
              <a:rPr lang="ru-RU" dirty="0" err="1"/>
              <a:t>малі</a:t>
            </a:r>
            <a:r>
              <a:rPr lang="ru-RU" dirty="0" smtClean="0"/>
              <a:t>, </a:t>
            </a:r>
            <a:r>
              <a:rPr lang="ru-RU" dirty="0" err="1" smtClean="0"/>
              <a:t>чорти</a:t>
            </a:r>
            <a:r>
              <a:rPr lang="ru-RU" dirty="0" smtClean="0"/>
              <a:t> </a:t>
            </a:r>
            <a:r>
              <a:rPr lang="ru-RU" dirty="0" err="1"/>
              <a:t>живуть</a:t>
            </a:r>
            <a:r>
              <a:rPr lang="ru-RU" dirty="0"/>
              <a:t> на </a:t>
            </a:r>
            <a:r>
              <a:rPr lang="ru-RU" dirty="0" err="1"/>
              <a:t>небі</a:t>
            </a:r>
            <a:r>
              <a:rPr lang="ru-RU" dirty="0" smtClean="0"/>
              <a:t>,</a:t>
            </a:r>
          </a:p>
          <a:p>
            <a:r>
              <a:rPr lang="ru-RU" b="1" dirty="0" err="1" smtClean="0"/>
              <a:t>порівняння</a:t>
            </a:r>
            <a:r>
              <a:rPr lang="ru-RU" dirty="0" smtClean="0"/>
              <a:t>: </a:t>
            </a:r>
            <a:r>
              <a:rPr lang="ru-RU" dirty="0" err="1" smtClean="0"/>
              <a:t>зіниці</a:t>
            </a:r>
            <a:r>
              <a:rPr lang="ru-RU" dirty="0"/>
              <a:t>, </a:t>
            </a:r>
            <a:r>
              <a:rPr lang="ru-RU" dirty="0" err="1"/>
              <a:t>голубі</a:t>
            </a:r>
            <a:r>
              <a:rPr lang="ru-RU" dirty="0"/>
              <a:t>, </a:t>
            </a:r>
            <a:r>
              <a:rPr lang="ru-RU" dirty="0" err="1"/>
              <a:t>тривожні</a:t>
            </a:r>
            <a:r>
              <a:rPr lang="ru-RU" dirty="0"/>
              <a:t>, </a:t>
            </a:r>
            <a:r>
              <a:rPr lang="ru-RU" dirty="0" err="1"/>
              <a:t>ніби</a:t>
            </a:r>
            <a:r>
              <a:rPr lang="ru-RU" dirty="0"/>
              <a:t> рань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 err="1" smtClean="0"/>
              <a:t>звертання</a:t>
            </a:r>
            <a:r>
              <a:rPr lang="ru-RU" dirty="0"/>
              <a:t>: </a:t>
            </a:r>
            <a:r>
              <a:rPr lang="ru-RU" dirty="0" err="1"/>
              <a:t>Україно</a:t>
            </a:r>
            <a:r>
              <a:rPr lang="ru-RU" dirty="0"/>
              <a:t>! недруги </a:t>
            </a:r>
            <a:r>
              <a:rPr lang="ru-RU" dirty="0" err="1"/>
              <a:t>лукаві</a:t>
            </a:r>
            <a:r>
              <a:rPr lang="ru-RU" dirty="0"/>
              <a:t>! </a:t>
            </a:r>
            <a:r>
              <a:rPr lang="ru-RU" dirty="0" err="1"/>
              <a:t>друзі</a:t>
            </a:r>
            <a:r>
              <a:rPr lang="ru-RU" dirty="0"/>
              <a:t>. </a:t>
            </a:r>
            <a:r>
              <a:rPr lang="ru-RU" dirty="0" err="1"/>
              <a:t>нене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 err="1" smtClean="0"/>
              <a:t>образи-символи</a:t>
            </a:r>
            <a:r>
              <a:rPr lang="ru-RU" dirty="0"/>
              <a:t>: </a:t>
            </a:r>
            <a:r>
              <a:rPr lang="ru-RU" dirty="0" err="1"/>
              <a:t>мати</a:t>
            </a:r>
            <a:r>
              <a:rPr lang="ru-RU" dirty="0"/>
              <a:t>, </a:t>
            </a:r>
            <a:r>
              <a:rPr lang="ru-RU" dirty="0" err="1"/>
              <a:t>чорти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dirty="0" err="1" smtClean="0"/>
              <a:t>гіпербола</a:t>
            </a:r>
            <a:r>
              <a:rPr lang="ru-RU" dirty="0"/>
              <a:t>: </a:t>
            </a:r>
            <a:r>
              <a:rPr lang="ru-RU" dirty="0" err="1"/>
              <a:t>битви</a:t>
            </a:r>
            <a:r>
              <a:rPr lang="ru-RU" dirty="0"/>
              <a:t> </a:t>
            </a:r>
            <a:r>
              <a:rPr lang="ru-RU" dirty="0" err="1"/>
              <a:t>споконвічний</a:t>
            </a:r>
            <a:r>
              <a:rPr lang="ru-RU" dirty="0"/>
              <a:t> </a:t>
            </a:r>
            <a:r>
              <a:rPr lang="ru-RU" dirty="0" err="1"/>
              <a:t>грюк</a:t>
            </a:r>
            <a:r>
              <a:rPr lang="ru-RU" dirty="0" smtClean="0"/>
              <a:t>.</a:t>
            </a:r>
          </a:p>
          <a:p>
            <a:pPr>
              <a:lnSpc>
                <a:spcPct val="120000"/>
              </a:lnSpc>
            </a:pPr>
            <a:r>
              <a:rPr lang="ru-RU" b="1" dirty="0" err="1" smtClean="0"/>
              <a:t>риторичне</a:t>
            </a:r>
            <a:r>
              <a:rPr lang="ru-RU" b="1" dirty="0" smtClean="0"/>
              <a:t> </a:t>
            </a:r>
            <a:r>
              <a:rPr lang="ru-RU" b="1" dirty="0" err="1"/>
              <a:t>запитання</a:t>
            </a:r>
            <a:r>
              <a:rPr lang="ru-RU" dirty="0"/>
              <a:t>: Як же я без </a:t>
            </a:r>
            <a:r>
              <a:rPr lang="ru-RU" dirty="0" err="1"/>
              <a:t>друзів</a:t>
            </a:r>
            <a:r>
              <a:rPr lang="ru-RU" dirty="0"/>
              <a:t> </a:t>
            </a:r>
            <a:r>
              <a:rPr lang="ru-RU" dirty="0" err="1"/>
              <a:t>обійдуся</a:t>
            </a:r>
            <a:r>
              <a:rPr lang="ru-RU" dirty="0"/>
              <a:t>, без </a:t>
            </a:r>
            <a:r>
              <a:rPr lang="ru-RU" dirty="0" err="1"/>
              <a:t>лобів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без очей і рук?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502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908" y="2636912"/>
            <a:ext cx="3888432" cy="1627584"/>
          </a:xfrm>
        </p:spPr>
        <p:txBody>
          <a:bodyPr>
            <a:noAutofit/>
          </a:bodyPr>
          <a:lstStyle/>
          <a:p>
            <a:pPr algn="ctr"/>
            <a:r>
              <a:rPr lang="ru-RU" sz="9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"Я</a:t>
            </a:r>
            <a:r>
              <a:rPr lang="ru-RU" sz="9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..."</a:t>
            </a:r>
            <a:endParaRPr lang="ru-RU" sz="9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50396" y="951946"/>
            <a:ext cx="5451593" cy="537790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Він</a:t>
            </a:r>
            <a:r>
              <a:rPr lang="ru-RU" dirty="0"/>
              <a:t>  </a:t>
            </a:r>
            <a:r>
              <a:rPr lang="ru-RU" dirty="0" err="1"/>
              <a:t>дивився</a:t>
            </a:r>
            <a:r>
              <a:rPr lang="ru-RU" dirty="0"/>
              <a:t>  на  мене  тупо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Очицями</a:t>
            </a:r>
            <a:r>
              <a:rPr lang="ru-RU" dirty="0"/>
              <a:t>,  </a:t>
            </a:r>
            <a:r>
              <a:rPr lang="ru-RU" dirty="0" err="1"/>
              <a:t>повними</a:t>
            </a:r>
            <a:r>
              <a:rPr lang="ru-RU" dirty="0"/>
              <a:t>  </a:t>
            </a:r>
            <a:r>
              <a:rPr lang="ru-RU" dirty="0" err="1"/>
              <a:t>блекоти</a:t>
            </a:r>
            <a:r>
              <a:rPr lang="ru-RU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 Дарма  </a:t>
            </a:r>
            <a:r>
              <a:rPr lang="ru-RU" dirty="0" err="1"/>
              <a:t>ти</a:t>
            </a:r>
            <a:r>
              <a:rPr lang="ru-RU" dirty="0"/>
              <a:t>  себе  </a:t>
            </a:r>
            <a:r>
              <a:rPr lang="ru-RU" dirty="0" err="1"/>
              <a:t>уявляєш</a:t>
            </a:r>
            <a:r>
              <a:rPr lang="ru-RU" dirty="0"/>
              <a:t>  пупом,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 </a:t>
            </a:r>
            <a:r>
              <a:rPr lang="ru-RU" dirty="0" err="1"/>
              <a:t>світі</a:t>
            </a:r>
            <a:r>
              <a:rPr lang="ru-RU" dirty="0"/>
              <a:t>  </a:t>
            </a:r>
            <a:r>
              <a:rPr lang="ru-RU" dirty="0" err="1"/>
              <a:t>безліч</a:t>
            </a:r>
            <a:r>
              <a:rPr lang="ru-RU" dirty="0"/>
              <a:t>  таких,  як  </a:t>
            </a:r>
            <a:r>
              <a:rPr lang="ru-RU" dirty="0" err="1"/>
              <a:t>ти</a:t>
            </a:r>
            <a:r>
              <a:rPr lang="ru-RU" dirty="0"/>
              <a:t>.  -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Він</a:t>
            </a:r>
            <a:r>
              <a:rPr lang="ru-RU" dirty="0"/>
              <a:t>  </a:t>
            </a:r>
            <a:r>
              <a:rPr lang="ru-RU" dirty="0" err="1"/>
              <a:t>гримів</a:t>
            </a:r>
            <a:r>
              <a:rPr lang="ru-RU" dirty="0"/>
              <a:t>  одержимо  і  люто,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І  </a:t>
            </a:r>
            <a:r>
              <a:rPr lang="ru-RU" dirty="0" err="1"/>
              <a:t>кривилося</a:t>
            </a:r>
            <a:r>
              <a:rPr lang="ru-RU" dirty="0"/>
              <a:t>  </a:t>
            </a:r>
            <a:r>
              <a:rPr lang="ru-RU" dirty="0" err="1"/>
              <a:t>гнівом</a:t>
            </a:r>
            <a:r>
              <a:rPr lang="ru-RU" dirty="0"/>
              <a:t>  лице  </a:t>
            </a:r>
            <a:r>
              <a:rPr lang="ru-RU" dirty="0" err="1"/>
              <a:t>рябе</a:t>
            </a:r>
            <a:r>
              <a:rPr lang="ru-RU" dirty="0"/>
              <a:t>,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Він</a:t>
            </a:r>
            <a:r>
              <a:rPr lang="ru-RU" dirty="0"/>
              <a:t>  ладен  </a:t>
            </a:r>
            <a:r>
              <a:rPr lang="ru-RU" dirty="0" err="1"/>
              <a:t>був</a:t>
            </a:r>
            <a:r>
              <a:rPr lang="ru-RU" dirty="0"/>
              <a:t>  мене  </a:t>
            </a:r>
            <a:r>
              <a:rPr lang="ru-RU" dirty="0" err="1"/>
              <a:t>розіпнути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За  те,  </a:t>
            </a:r>
            <a:r>
              <a:rPr lang="ru-RU" dirty="0" err="1"/>
              <a:t>що</a:t>
            </a:r>
            <a:r>
              <a:rPr lang="ru-RU" dirty="0"/>
              <a:t>  я  </a:t>
            </a:r>
            <a:r>
              <a:rPr lang="ru-RU" dirty="0" err="1"/>
              <a:t>поважаю</a:t>
            </a:r>
            <a:r>
              <a:rPr lang="ru-RU" dirty="0"/>
              <a:t>  себе.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Не  стала  </a:t>
            </a:r>
            <a:r>
              <a:rPr lang="ru-RU" dirty="0" err="1"/>
              <a:t>навколішки</a:t>
            </a:r>
            <a:r>
              <a:rPr lang="ru-RU" dirty="0"/>
              <a:t>  </a:t>
            </a:r>
            <a:r>
              <a:rPr lang="ru-RU" dirty="0" err="1"/>
              <a:t>гордість</a:t>
            </a:r>
            <a:r>
              <a:rPr lang="ru-RU" dirty="0"/>
              <a:t>  моя...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Ліниво</a:t>
            </a:r>
            <a:r>
              <a:rPr lang="ru-RU" dirty="0"/>
              <a:t>  </a:t>
            </a:r>
            <a:r>
              <a:rPr lang="ru-RU" dirty="0" err="1"/>
              <a:t>тяглася</a:t>
            </a:r>
            <a:r>
              <a:rPr lang="ru-RU" dirty="0"/>
              <a:t>  отара  </a:t>
            </a:r>
            <a:r>
              <a:rPr lang="ru-RU" dirty="0" err="1"/>
              <a:t>хвилин</a:t>
            </a:r>
            <a:r>
              <a:rPr lang="ru-RU" dirty="0"/>
              <a:t>...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На  </a:t>
            </a:r>
            <a:r>
              <a:rPr lang="ru-RU" dirty="0" err="1"/>
              <a:t>світі</a:t>
            </a:r>
            <a:r>
              <a:rPr lang="ru-RU" dirty="0"/>
              <a:t>  </a:t>
            </a:r>
            <a:r>
              <a:rPr lang="ru-RU" dirty="0" err="1"/>
              <a:t>безліч</a:t>
            </a:r>
            <a:r>
              <a:rPr lang="ru-RU" dirty="0"/>
              <a:t>  таких,  як  я,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Та  я,  </a:t>
            </a:r>
            <a:r>
              <a:rPr lang="ru-RU" dirty="0" err="1"/>
              <a:t>їйбогу</a:t>
            </a:r>
            <a:r>
              <a:rPr lang="ru-RU" dirty="0"/>
              <a:t>,  один.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У  кожного  Я  є  </a:t>
            </a:r>
            <a:r>
              <a:rPr lang="ru-RU" dirty="0" err="1" smtClean="0"/>
              <a:t>своє</a:t>
            </a:r>
            <a:r>
              <a:rPr lang="ru-RU" dirty="0" smtClean="0"/>
              <a:t>  </a:t>
            </a:r>
            <a:r>
              <a:rPr lang="ru-RU" dirty="0" err="1" smtClean="0"/>
              <a:t>ім'я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На  </a:t>
            </a:r>
            <a:r>
              <a:rPr lang="ru-RU" dirty="0" err="1" smtClean="0"/>
              <a:t>всіх</a:t>
            </a:r>
            <a:r>
              <a:rPr lang="ru-RU" dirty="0" smtClean="0"/>
              <a:t>  не  </a:t>
            </a:r>
            <a:r>
              <a:rPr lang="ru-RU" dirty="0" err="1" smtClean="0"/>
              <a:t>нагримаєш</a:t>
            </a:r>
            <a:r>
              <a:rPr lang="ru-RU" dirty="0" smtClean="0"/>
              <a:t>  </a:t>
            </a:r>
            <a:r>
              <a:rPr lang="ru-RU" dirty="0" err="1" smtClean="0"/>
              <a:t>грізно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Ми  -  не  </a:t>
            </a:r>
            <a:r>
              <a:rPr lang="ru-RU" dirty="0" err="1" smtClean="0"/>
              <a:t>безліч</a:t>
            </a:r>
            <a:r>
              <a:rPr lang="ru-RU" dirty="0" smtClean="0"/>
              <a:t>  </a:t>
            </a:r>
            <a:r>
              <a:rPr lang="ru-RU" dirty="0" err="1" smtClean="0"/>
              <a:t>стандартних</a:t>
            </a:r>
            <a:r>
              <a:rPr lang="ru-RU" dirty="0" smtClean="0"/>
              <a:t>  "я",</a:t>
            </a:r>
            <a:br>
              <a:rPr lang="ru-RU" dirty="0" smtClean="0"/>
            </a:br>
            <a:r>
              <a:rPr lang="ru-RU" dirty="0" smtClean="0"/>
              <a:t>А  </a:t>
            </a:r>
            <a:r>
              <a:rPr lang="ru-RU" dirty="0" err="1" smtClean="0"/>
              <a:t>безліч</a:t>
            </a:r>
            <a:r>
              <a:rPr lang="ru-RU" dirty="0" smtClean="0"/>
              <a:t>  </a:t>
            </a:r>
            <a:r>
              <a:rPr lang="ru-RU" dirty="0" err="1" smtClean="0"/>
              <a:t>всесвітів</a:t>
            </a:r>
            <a:r>
              <a:rPr lang="ru-RU" dirty="0" smtClean="0"/>
              <a:t>  </a:t>
            </a:r>
            <a:r>
              <a:rPr lang="ru-RU" dirty="0" err="1" smtClean="0"/>
              <a:t>різних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Ми  -  </a:t>
            </a:r>
            <a:r>
              <a:rPr lang="ru-RU" dirty="0" err="1" smtClean="0"/>
              <a:t>це</a:t>
            </a:r>
            <a:r>
              <a:rPr lang="ru-RU" dirty="0" smtClean="0"/>
              <a:t>  народу  </a:t>
            </a:r>
            <a:r>
              <a:rPr lang="ru-RU" dirty="0" err="1" smtClean="0"/>
              <a:t>одвічне</a:t>
            </a:r>
            <a:r>
              <a:rPr lang="ru-RU" dirty="0" smtClean="0"/>
              <a:t>  лоно,</a:t>
            </a:r>
            <a:br>
              <a:rPr lang="ru-RU" dirty="0" smtClean="0"/>
            </a:br>
            <a:r>
              <a:rPr lang="ru-RU" dirty="0" smtClean="0"/>
              <a:t>Ми  -  океана  </a:t>
            </a:r>
            <a:r>
              <a:rPr lang="ru-RU" dirty="0" err="1" smtClean="0"/>
              <a:t>вселюдська</a:t>
            </a:r>
            <a:r>
              <a:rPr lang="ru-RU" dirty="0" smtClean="0"/>
              <a:t>  </a:t>
            </a:r>
            <a:r>
              <a:rPr lang="ru-RU" dirty="0" err="1" smtClean="0"/>
              <a:t>сім'я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І  </a:t>
            </a:r>
            <a:r>
              <a:rPr lang="ru-RU" dirty="0" err="1" smtClean="0"/>
              <a:t>тільки</a:t>
            </a:r>
            <a:r>
              <a:rPr lang="ru-RU" dirty="0" smtClean="0"/>
              <a:t>  тих  </a:t>
            </a:r>
            <a:r>
              <a:rPr lang="ru-RU" dirty="0" err="1" smtClean="0"/>
              <a:t>поважають</a:t>
            </a:r>
            <a:r>
              <a:rPr lang="ru-RU" dirty="0" smtClean="0"/>
              <a:t>  </a:t>
            </a:r>
            <a:r>
              <a:rPr lang="ru-RU" dirty="0" err="1" smtClean="0"/>
              <a:t>мільйони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Хто</a:t>
            </a:r>
            <a:r>
              <a:rPr lang="ru-RU" dirty="0" smtClean="0"/>
              <a:t>  </a:t>
            </a:r>
            <a:r>
              <a:rPr lang="ru-RU" dirty="0" err="1" smtClean="0"/>
              <a:t>поважає</a:t>
            </a:r>
            <a:r>
              <a:rPr lang="ru-RU" dirty="0" smtClean="0"/>
              <a:t>  </a:t>
            </a:r>
            <a:r>
              <a:rPr lang="ru-RU" dirty="0" err="1" smtClean="0"/>
              <a:t>мільйони</a:t>
            </a:r>
            <a:r>
              <a:rPr lang="ru-RU" dirty="0" smtClean="0"/>
              <a:t>  "я".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312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"Я..."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13892" y="1772816"/>
            <a:ext cx="9751060" cy="4267200"/>
          </a:xfrm>
        </p:spPr>
        <p:txBody>
          <a:bodyPr>
            <a:normAutofit/>
          </a:bodyPr>
          <a:lstStyle/>
          <a:p>
            <a:r>
              <a:rPr lang="ru-RU" sz="2800" b="1" dirty="0" err="1"/>
              <a:t>Вірш</a:t>
            </a:r>
            <a:r>
              <a:rPr lang="ru-RU" sz="2800" b="1" dirty="0"/>
              <a:t> «Я...» В. </a:t>
            </a:r>
            <a:r>
              <a:rPr lang="ru-RU" sz="2800" b="1" dirty="0" err="1"/>
              <a:t>Симоненка</a:t>
            </a:r>
            <a:r>
              <a:rPr lang="ru-RU" sz="2800" b="1" dirty="0"/>
              <a:t> — </a:t>
            </a:r>
            <a:r>
              <a:rPr lang="ru-RU" sz="2800" b="1" dirty="0" err="1"/>
              <a:t>лірична</a:t>
            </a:r>
            <a:r>
              <a:rPr lang="ru-RU" sz="2800" b="1" dirty="0"/>
              <a:t> </a:t>
            </a:r>
            <a:r>
              <a:rPr lang="ru-RU" sz="2800" b="1" dirty="0" err="1"/>
              <a:t>сповідь</a:t>
            </a:r>
            <a:r>
              <a:rPr lang="ru-RU" sz="2800" b="1" dirty="0"/>
              <a:t> </a:t>
            </a:r>
            <a:r>
              <a:rPr lang="ru-RU" sz="2800" b="1" dirty="0" err="1"/>
              <a:t>поета</a:t>
            </a:r>
            <a:r>
              <a:rPr lang="ru-RU" sz="2800" b="1" dirty="0"/>
              <a:t> про </a:t>
            </a:r>
            <a:r>
              <a:rPr lang="ru-RU" sz="2800" b="1" dirty="0" err="1"/>
              <a:t>своє</a:t>
            </a:r>
            <a:r>
              <a:rPr lang="ru-RU" sz="2800" b="1" dirty="0"/>
              <a:t> «я» — </a:t>
            </a:r>
            <a:r>
              <a:rPr lang="ru-RU" sz="2800" b="1" dirty="0" err="1"/>
              <a:t>горде</a:t>
            </a:r>
            <a:r>
              <a:rPr lang="ru-RU" sz="2800" b="1" dirty="0"/>
              <a:t>, </a:t>
            </a:r>
            <a:r>
              <a:rPr lang="ru-RU" sz="2800" b="1" dirty="0" err="1"/>
              <a:t>безкомпромісне</a:t>
            </a:r>
            <a:r>
              <a:rPr lang="ru-RU" sz="2800" b="1" dirty="0"/>
              <a:t>, </a:t>
            </a:r>
            <a:r>
              <a:rPr lang="ru-RU" sz="2800" b="1" dirty="0" err="1"/>
              <a:t>гідне</a:t>
            </a:r>
            <a:r>
              <a:rPr lang="ru-RU" sz="2800" b="1" dirty="0"/>
              <a:t> </a:t>
            </a:r>
            <a:r>
              <a:rPr lang="ru-RU" sz="2800" b="1" dirty="0" err="1"/>
              <a:t>звання</a:t>
            </a:r>
            <a:r>
              <a:rPr lang="ru-RU" sz="2800" b="1" dirty="0"/>
              <a:t> </a:t>
            </a:r>
            <a:r>
              <a:rPr lang="ru-RU" sz="2800" b="1" dirty="0" err="1"/>
              <a:t>людини</a:t>
            </a:r>
            <a:r>
              <a:rPr lang="ru-RU" sz="2800" b="1" dirty="0"/>
              <a:t>. </a:t>
            </a:r>
            <a:r>
              <a:rPr lang="ru-RU" sz="2800" b="1" dirty="0" err="1"/>
              <a:t>Бездушне</a:t>
            </a:r>
            <a:r>
              <a:rPr lang="ru-RU" sz="2800" b="1" dirty="0"/>
              <a:t> </a:t>
            </a:r>
            <a:r>
              <a:rPr lang="ru-RU" sz="2800" b="1" dirty="0" err="1"/>
              <a:t>чиновництво</a:t>
            </a:r>
            <a:r>
              <a:rPr lang="ru-RU" sz="2800" b="1" dirty="0"/>
              <a:t> </a:t>
            </a:r>
            <a:r>
              <a:rPr lang="ru-RU" sz="2800" b="1" dirty="0" err="1"/>
              <a:t>намагалося</a:t>
            </a:r>
            <a:r>
              <a:rPr lang="ru-RU" sz="2800" b="1" dirty="0"/>
              <a:t> </a:t>
            </a:r>
            <a:r>
              <a:rPr lang="ru-RU" sz="2800" b="1" dirty="0" err="1"/>
              <a:t>зробити</a:t>
            </a:r>
            <a:r>
              <a:rPr lang="ru-RU" sz="2800" b="1" dirty="0"/>
              <a:t> з народу «</a:t>
            </a:r>
            <a:r>
              <a:rPr lang="ru-RU" sz="2800" b="1" dirty="0" err="1"/>
              <a:t>сіру</a:t>
            </a:r>
            <a:r>
              <a:rPr lang="ru-RU" sz="2800" b="1" dirty="0"/>
              <a:t> </a:t>
            </a:r>
            <a:r>
              <a:rPr lang="ru-RU" sz="2800" b="1" dirty="0" err="1"/>
              <a:t>слухняну</a:t>
            </a:r>
            <a:r>
              <a:rPr lang="ru-RU" sz="2800" b="1" dirty="0"/>
              <a:t> </a:t>
            </a:r>
            <a:r>
              <a:rPr lang="ru-RU" sz="2800" b="1" dirty="0" err="1"/>
              <a:t>масу</a:t>
            </a:r>
            <a:r>
              <a:rPr lang="ru-RU" sz="2800" b="1" dirty="0"/>
              <a:t>», бездумного «</a:t>
            </a:r>
            <a:r>
              <a:rPr lang="ru-RU" sz="2800" b="1" dirty="0" err="1"/>
              <a:t>гвинтика</a:t>
            </a:r>
            <a:r>
              <a:rPr lang="ru-RU" sz="2800" b="1" dirty="0"/>
              <a:t>» </a:t>
            </a:r>
            <a:r>
              <a:rPr lang="ru-RU" sz="2800" b="1" dirty="0" err="1"/>
              <a:t>великої</a:t>
            </a:r>
            <a:r>
              <a:rPr lang="ru-RU" sz="2800" b="1" dirty="0"/>
              <a:t> </a:t>
            </a:r>
            <a:r>
              <a:rPr lang="ru-RU" sz="2800" b="1" dirty="0" err="1"/>
              <a:t>машини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їде</a:t>
            </a:r>
            <a:r>
              <a:rPr lang="ru-RU" sz="2800" b="1" dirty="0"/>
              <a:t> в </a:t>
            </a:r>
            <a:r>
              <a:rPr lang="ru-RU" sz="2800" b="1" dirty="0" err="1"/>
              <a:t>якесь</a:t>
            </a:r>
            <a:r>
              <a:rPr lang="ru-RU" sz="2800" b="1" dirty="0"/>
              <a:t> </a:t>
            </a:r>
            <a:r>
              <a:rPr lang="ru-RU" sz="2800" b="1" dirty="0" err="1"/>
              <a:t>міфічне</a:t>
            </a:r>
            <a:r>
              <a:rPr lang="ru-RU" sz="2800" b="1" dirty="0"/>
              <a:t> «</a:t>
            </a:r>
            <a:r>
              <a:rPr lang="ru-RU" sz="2800" b="1" dirty="0" err="1"/>
              <a:t>світле</a:t>
            </a:r>
            <a:r>
              <a:rPr lang="ru-RU" sz="2800" b="1" dirty="0"/>
              <a:t> </a:t>
            </a:r>
            <a:r>
              <a:rPr lang="ru-RU" sz="2800" b="1" dirty="0" err="1"/>
              <a:t>майбутнє</a:t>
            </a:r>
            <a:r>
              <a:rPr lang="ru-RU" sz="2800" b="1" dirty="0"/>
              <a:t>». </a:t>
            </a:r>
            <a:endParaRPr lang="ru-RU" sz="2800" b="1" dirty="0" smtClean="0"/>
          </a:p>
          <a:p>
            <a:r>
              <a:rPr lang="ru-RU" sz="2800" b="1" dirty="0" err="1" smtClean="0"/>
              <a:t>Кожна</a:t>
            </a:r>
            <a:r>
              <a:rPr lang="ru-RU" sz="2800" b="1" dirty="0" smtClean="0"/>
              <a:t> </a:t>
            </a:r>
            <a:r>
              <a:rPr lang="ru-RU" sz="2800" b="1" dirty="0" err="1"/>
              <a:t>людина</a:t>
            </a:r>
            <a:r>
              <a:rPr lang="ru-RU" sz="2800" b="1" dirty="0"/>
              <a:t> — </a:t>
            </a:r>
            <a:r>
              <a:rPr lang="ru-RU" sz="2800" b="1" dirty="0" err="1"/>
              <a:t>неповторна</a:t>
            </a:r>
            <a:r>
              <a:rPr lang="ru-RU" sz="2800" b="1" dirty="0"/>
              <a:t>, і «ми — не </a:t>
            </a:r>
            <a:r>
              <a:rPr lang="ru-RU" sz="2800" b="1" dirty="0" err="1"/>
              <a:t>без­ліч</a:t>
            </a:r>
            <a:r>
              <a:rPr lang="ru-RU" sz="2800" b="1" dirty="0"/>
              <a:t> </a:t>
            </a:r>
            <a:r>
              <a:rPr lang="ru-RU" sz="2800" b="1" dirty="0" err="1"/>
              <a:t>стандартних</a:t>
            </a:r>
            <a:r>
              <a:rPr lang="ru-RU" sz="2800" b="1" dirty="0"/>
              <a:t> «я», а </a:t>
            </a:r>
            <a:r>
              <a:rPr lang="ru-RU" sz="2800" b="1" dirty="0" err="1"/>
              <a:t>безліч</a:t>
            </a:r>
            <a:r>
              <a:rPr lang="ru-RU" sz="2800" b="1" dirty="0"/>
              <a:t> </a:t>
            </a:r>
            <a:r>
              <a:rPr lang="ru-RU" sz="2800" b="1" dirty="0" err="1"/>
              <a:t>всесвітів</a:t>
            </a:r>
            <a:r>
              <a:rPr lang="ru-RU" sz="2800" b="1" dirty="0"/>
              <a:t> </a:t>
            </a:r>
            <a:r>
              <a:rPr lang="ru-RU" sz="2800" b="1" dirty="0" err="1"/>
              <a:t>різних</a:t>
            </a:r>
            <a:r>
              <a:rPr lang="ru-RU" sz="2800" b="1" dirty="0"/>
              <a:t>».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40843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"Я..."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85900" y="1623838"/>
            <a:ext cx="9793088" cy="4685482"/>
          </a:xfrm>
        </p:spPr>
        <p:txBody>
          <a:bodyPr>
            <a:normAutofit/>
          </a:bodyPr>
          <a:lstStyle/>
          <a:p>
            <a:r>
              <a:rPr lang="ru-RU" b="1" u="sng" dirty="0"/>
              <a:t>Тема</a:t>
            </a:r>
            <a:r>
              <a:rPr lang="ru-RU" dirty="0"/>
              <a:t>: </a:t>
            </a:r>
            <a:r>
              <a:rPr lang="ru-RU" dirty="0" err="1"/>
              <a:t>Заклик</a:t>
            </a:r>
            <a:r>
              <a:rPr lang="ru-RU" dirty="0"/>
              <a:t> до </a:t>
            </a:r>
            <a:r>
              <a:rPr lang="ru-RU" dirty="0" err="1"/>
              <a:t>сприйняття</a:t>
            </a:r>
            <a:r>
              <a:rPr lang="ru-RU" dirty="0"/>
              <a:t> </a:t>
            </a:r>
            <a:r>
              <a:rPr lang="ru-RU" dirty="0" err="1"/>
              <a:t>людської</a:t>
            </a:r>
            <a:r>
              <a:rPr lang="ru-RU" dirty="0"/>
              <a:t> </a:t>
            </a:r>
            <a:r>
              <a:rPr lang="ru-RU" dirty="0" err="1"/>
              <a:t>гідності</a:t>
            </a:r>
            <a:r>
              <a:rPr lang="ru-RU" dirty="0"/>
              <a:t>, </a:t>
            </a:r>
            <a:r>
              <a:rPr lang="ru-RU" dirty="0" err="1"/>
              <a:t>неповторності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 smtClean="0"/>
              <a:t>особистості</a:t>
            </a:r>
            <a:r>
              <a:rPr lang="ru-RU" dirty="0" smtClean="0"/>
              <a:t>.</a:t>
            </a:r>
          </a:p>
          <a:p>
            <a:r>
              <a:rPr lang="en-CA" b="1" u="sng" dirty="0" smtClean="0"/>
              <a:t>I</a:t>
            </a:r>
            <a:r>
              <a:rPr lang="ru-RU" b="1" u="sng" dirty="0" err="1"/>
              <a:t>дея</a:t>
            </a:r>
            <a:r>
              <a:rPr lang="ru-RU" dirty="0"/>
              <a:t>: Довести </a:t>
            </a:r>
            <a:r>
              <a:rPr lang="ru-RU" dirty="0" err="1"/>
              <a:t>читачев</a:t>
            </a:r>
            <a:r>
              <a:rPr lang="en-CA" dirty="0" err="1"/>
              <a:t>i</a:t>
            </a:r>
            <a:r>
              <a:rPr lang="en-CA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людина</a:t>
            </a:r>
            <a:r>
              <a:rPr lang="ru-RU" dirty="0"/>
              <a:t> </a:t>
            </a:r>
            <a:r>
              <a:rPr lang="ru-RU" dirty="0" err="1"/>
              <a:t>неповторна</a:t>
            </a:r>
            <a:r>
              <a:rPr lang="ru-RU" dirty="0"/>
              <a:t>. </a:t>
            </a:r>
            <a:endParaRPr lang="ru-RU" dirty="0" smtClean="0"/>
          </a:p>
          <a:p>
            <a:r>
              <a:rPr lang="uk-UA" b="1" u="sng" dirty="0" smtClean="0"/>
              <a:t>Жанр</a:t>
            </a:r>
            <a:r>
              <a:rPr lang="uk-UA" dirty="0"/>
              <a:t>: </a:t>
            </a:r>
            <a:r>
              <a:rPr lang="uk-UA" dirty="0" smtClean="0"/>
              <a:t>Ліричний </a:t>
            </a:r>
            <a:r>
              <a:rPr lang="uk-UA" dirty="0"/>
              <a:t>вірш</a:t>
            </a:r>
            <a:endParaRPr lang="uk-UA" b="1" u="sng" dirty="0" smtClean="0"/>
          </a:p>
          <a:p>
            <a:r>
              <a:rPr lang="uk-UA" b="1" u="sng" dirty="0" smtClean="0"/>
              <a:t>Римування</a:t>
            </a:r>
            <a:r>
              <a:rPr lang="uk-UA" dirty="0" smtClean="0"/>
              <a:t>: перехресне</a:t>
            </a:r>
            <a:endParaRPr lang="ru-RU" dirty="0" smtClean="0"/>
          </a:p>
          <a:p>
            <a:r>
              <a:rPr lang="ru-RU" b="1" u="sng" dirty="0" err="1"/>
              <a:t>Мотиви</a:t>
            </a:r>
            <a:r>
              <a:rPr lang="ru-RU" dirty="0"/>
              <a:t>: </a:t>
            </a:r>
            <a:r>
              <a:rPr lang="ru-RU" dirty="0" err="1" smtClean="0"/>
              <a:t>унікальність</a:t>
            </a:r>
            <a:r>
              <a:rPr lang="ru-RU" dirty="0"/>
              <a:t>, </a:t>
            </a:r>
            <a:r>
              <a:rPr lang="ru-RU" dirty="0" err="1"/>
              <a:t>самоповага</a:t>
            </a:r>
            <a:r>
              <a:rPr lang="ru-RU" dirty="0"/>
              <a:t>, </a:t>
            </a:r>
            <a:r>
              <a:rPr lang="ru-RU" dirty="0" err="1" smtClean="0"/>
              <a:t>справедливiсть</a:t>
            </a:r>
            <a:r>
              <a:rPr lang="ru-RU" dirty="0"/>
              <a:t>, </a:t>
            </a:r>
            <a:r>
              <a:rPr lang="ru-RU" dirty="0" err="1" smtClean="0"/>
              <a:t>життєздатність</a:t>
            </a:r>
            <a:r>
              <a:rPr lang="ru-RU" dirty="0" smtClean="0"/>
              <a:t>, </a:t>
            </a:r>
            <a:r>
              <a:rPr lang="ru-RU" dirty="0" err="1" smtClean="0"/>
              <a:t>намір</a:t>
            </a:r>
            <a:r>
              <a:rPr lang="ru-RU" dirty="0" smtClean="0"/>
              <a:t> </a:t>
            </a:r>
            <a:r>
              <a:rPr lang="ru-RU" dirty="0"/>
              <a:t>бути </a:t>
            </a:r>
            <a:r>
              <a:rPr lang="ru-RU" dirty="0" err="1"/>
              <a:t>особистістю</a:t>
            </a:r>
            <a:r>
              <a:rPr lang="ru-RU" dirty="0" smtClean="0"/>
              <a:t>. </a:t>
            </a:r>
            <a:r>
              <a:rPr lang="ru-RU" dirty="0"/>
              <a:t>Через </a:t>
            </a:r>
            <a:r>
              <a:rPr lang="ru-RU" dirty="0" err="1"/>
              <a:t>цi</a:t>
            </a:r>
            <a:r>
              <a:rPr lang="ru-RU" dirty="0"/>
              <a:t> </a:t>
            </a:r>
            <a:r>
              <a:rPr lang="ru-RU" dirty="0" err="1"/>
              <a:t>мотиви</a:t>
            </a:r>
            <a:r>
              <a:rPr lang="ru-RU" dirty="0"/>
              <a:t> автор </a:t>
            </a:r>
            <a:r>
              <a:rPr lang="ru-RU" dirty="0" err="1"/>
              <a:t>яскраво</a:t>
            </a:r>
            <a:r>
              <a:rPr lang="ru-RU" dirty="0"/>
              <a:t> передав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власного</a:t>
            </a:r>
            <a:r>
              <a:rPr lang="ru-RU" dirty="0"/>
              <a:t> «я», народу, </a:t>
            </a:r>
            <a:r>
              <a:rPr lang="ru-RU" dirty="0" err="1"/>
              <a:t>влади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b="1" u="sng" dirty="0" err="1" smtClean="0"/>
              <a:t>Образи</a:t>
            </a:r>
            <a:r>
              <a:rPr lang="ru-RU" dirty="0"/>
              <a:t>: </a:t>
            </a:r>
            <a:r>
              <a:rPr lang="ru-RU" dirty="0" err="1"/>
              <a:t>особистість</a:t>
            </a:r>
            <a:r>
              <a:rPr lang="ru-RU" dirty="0"/>
              <a:t>, </a:t>
            </a:r>
            <a:r>
              <a:rPr lang="ru-RU" dirty="0" err="1"/>
              <a:t>людство</a:t>
            </a:r>
            <a:r>
              <a:rPr lang="ru-RU" dirty="0"/>
              <a:t>, </a:t>
            </a:r>
            <a:r>
              <a:rPr lang="ru-RU" dirty="0" err="1"/>
              <a:t>осуджуючий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717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"Я..."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2" y="1803400"/>
            <a:ext cx="9556049" cy="4267200"/>
          </a:xfrm>
        </p:spPr>
        <p:txBody>
          <a:bodyPr>
            <a:normAutofit/>
          </a:bodyPr>
          <a:lstStyle/>
          <a:p>
            <a:r>
              <a:rPr lang="ru-RU" b="1" u="sng" dirty="0" err="1"/>
              <a:t>Провiдним</a:t>
            </a:r>
            <a:r>
              <a:rPr lang="ru-RU" b="1" u="sng" dirty="0"/>
              <a:t> </a:t>
            </a:r>
            <a:r>
              <a:rPr lang="ru-RU" b="1" u="sng" dirty="0" err="1"/>
              <a:t>художним</a:t>
            </a:r>
            <a:r>
              <a:rPr lang="ru-RU" b="1" u="sng" dirty="0"/>
              <a:t> </a:t>
            </a:r>
            <a:r>
              <a:rPr lang="ru-RU" b="1" u="sng" dirty="0" err="1" smtClean="0"/>
              <a:t>засобом</a:t>
            </a:r>
            <a:r>
              <a:rPr lang="ru-RU" dirty="0" smtClean="0"/>
              <a:t> є</a:t>
            </a:r>
            <a:r>
              <a:rPr lang="ru-RU" dirty="0"/>
              <a:t>:</a:t>
            </a:r>
            <a:r>
              <a:rPr lang="ru-RU" dirty="0" smtClean="0"/>
              <a:t> </a:t>
            </a:r>
            <a:r>
              <a:rPr lang="ru-RU" dirty="0"/>
              <a:t>— «Ми — не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стандартних</a:t>
            </a:r>
            <a:r>
              <a:rPr lang="ru-RU" dirty="0"/>
              <a:t> «я», а </a:t>
            </a:r>
            <a:r>
              <a:rPr lang="ru-RU" dirty="0" err="1"/>
              <a:t>безліч</a:t>
            </a:r>
            <a:r>
              <a:rPr lang="ru-RU" dirty="0"/>
              <a:t> </a:t>
            </a:r>
            <a:r>
              <a:rPr lang="ru-RU" dirty="0" err="1"/>
              <a:t>всесвітів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.» </a:t>
            </a:r>
            <a:endParaRPr lang="ru-RU" dirty="0" smtClean="0"/>
          </a:p>
          <a:p>
            <a:r>
              <a:rPr lang="ru-RU" b="1" u="sng" dirty="0" err="1" smtClean="0"/>
              <a:t>Епiтети</a:t>
            </a:r>
            <a:r>
              <a:rPr lang="ru-RU" dirty="0"/>
              <a:t>: «</a:t>
            </a:r>
            <a:r>
              <a:rPr lang="ru-RU" dirty="0" err="1"/>
              <a:t>Очицями</a:t>
            </a:r>
            <a:r>
              <a:rPr lang="ru-RU" dirty="0"/>
              <a:t>, </a:t>
            </a:r>
            <a:r>
              <a:rPr lang="ru-RU" dirty="0" err="1"/>
              <a:t>повними</a:t>
            </a:r>
            <a:r>
              <a:rPr lang="ru-RU" dirty="0"/>
              <a:t> </a:t>
            </a:r>
            <a:r>
              <a:rPr lang="ru-RU" dirty="0" err="1"/>
              <a:t>блекоти</a:t>
            </a:r>
            <a:r>
              <a:rPr lang="ru-RU" dirty="0"/>
              <a:t>», «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гримів</a:t>
            </a:r>
            <a:r>
              <a:rPr lang="ru-RU" dirty="0"/>
              <a:t> одержимо і люто», «лице </a:t>
            </a:r>
            <a:r>
              <a:rPr lang="ru-RU" dirty="0" err="1"/>
              <a:t>рябе</a:t>
            </a:r>
            <a:r>
              <a:rPr lang="ru-RU" dirty="0"/>
              <a:t>».</a:t>
            </a:r>
          </a:p>
          <a:p>
            <a:r>
              <a:rPr lang="ru-RU" b="1" u="sng" dirty="0" err="1"/>
              <a:t>Протиставлення</a:t>
            </a:r>
            <a:r>
              <a:rPr lang="ru-RU" dirty="0"/>
              <a:t>: «Ми — </a:t>
            </a:r>
            <a:r>
              <a:rPr lang="ru-RU" dirty="0" err="1"/>
              <a:t>це</a:t>
            </a:r>
            <a:r>
              <a:rPr lang="ru-RU" dirty="0"/>
              <a:t> народу </a:t>
            </a:r>
            <a:r>
              <a:rPr lang="ru-RU" dirty="0" err="1"/>
              <a:t>одвічне</a:t>
            </a:r>
            <a:r>
              <a:rPr lang="ru-RU" dirty="0"/>
              <a:t> лоно, ми — </a:t>
            </a:r>
            <a:r>
              <a:rPr lang="ru-RU" dirty="0" err="1"/>
              <a:t>океанна</a:t>
            </a:r>
            <a:r>
              <a:rPr lang="ru-RU" dirty="0"/>
              <a:t> </a:t>
            </a:r>
            <a:r>
              <a:rPr lang="ru-RU" dirty="0" err="1"/>
              <a:t>вселюдська</a:t>
            </a:r>
            <a:r>
              <a:rPr lang="ru-RU" dirty="0"/>
              <a:t> </a:t>
            </a:r>
            <a:r>
              <a:rPr lang="ru-RU" dirty="0" err="1"/>
              <a:t>сім'я</a:t>
            </a:r>
            <a:r>
              <a:rPr lang="ru-RU" dirty="0"/>
              <a:t>.»</a:t>
            </a:r>
          </a:p>
          <a:p>
            <a:r>
              <a:rPr lang="ru-RU" b="1" u="sng" dirty="0" err="1"/>
              <a:t>Афористичний</a:t>
            </a:r>
            <a:r>
              <a:rPr lang="ru-RU" b="1" u="sng" dirty="0"/>
              <a:t> </a:t>
            </a:r>
            <a:r>
              <a:rPr lang="ru-RU" b="1" u="sng" dirty="0" err="1"/>
              <a:t>висновок</a:t>
            </a:r>
            <a:r>
              <a:rPr lang="ru-RU" b="1" u="sng" dirty="0"/>
              <a:t> </a:t>
            </a:r>
            <a:r>
              <a:rPr lang="ru-RU" b="1" u="sng" dirty="0" err="1"/>
              <a:t>вірша</a:t>
            </a:r>
            <a:r>
              <a:rPr lang="ru-RU" b="1" u="sng" dirty="0"/>
              <a:t> </a:t>
            </a:r>
            <a:r>
              <a:rPr lang="ru-RU" dirty="0"/>
              <a:t>"Я..." можно </a:t>
            </a:r>
            <a:r>
              <a:rPr lang="ru-RU" dirty="0" err="1"/>
              <a:t>сприймати</a:t>
            </a:r>
            <a:r>
              <a:rPr lang="ru-RU" dirty="0"/>
              <a:t> як максиму самого </a:t>
            </a:r>
            <a:r>
              <a:rPr lang="ru-RU" dirty="0" err="1"/>
              <a:t>поета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8890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oksClassic_16x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BooksClassic_16x9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00BD583-8582-40F2-8ECD-AF68BCC0CE0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Книга (широкоформатный)</Template>
  <TotalTime>0</TotalTime>
  <Words>484</Words>
  <Application>Microsoft Office PowerPoint</Application>
  <PresentationFormat>Произвольный</PresentationFormat>
  <Paragraphs>44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Constantia</vt:lpstr>
      <vt:lpstr>Wingdings</vt:lpstr>
      <vt:lpstr>BooksClassic_16x9</vt:lpstr>
      <vt:lpstr>Аналіз поезій Василя Симоненка</vt:lpstr>
      <vt:lpstr>«Задивляюсь у твої зіниці...»</vt:lpstr>
      <vt:lpstr>«Задивляюсь у твої зіниці...»</vt:lpstr>
      <vt:lpstr>«Задивляюсь у твої зіниці...»</vt:lpstr>
      <vt:lpstr>«Задивляюсь у твої зіниці...»</vt:lpstr>
      <vt:lpstr>"Я..."</vt:lpstr>
      <vt:lpstr>"Я..."</vt:lpstr>
      <vt:lpstr>"Я..."</vt:lpstr>
      <vt:lpstr>"Я..."</vt:lpstr>
      <vt:lpstr>Дякую за увагу!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2015-02-19T20:24:18Z</dcterms:created>
  <dcterms:modified xsi:type="dcterms:W3CDTF">2015-02-20T05:20:40Z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TC028010599991</vt:lpwstr>
  </property>
</Properties>
</file>