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6" r:id="rId12"/>
    <p:sldId id="270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92888-D1D8-4141-9225-F17215434E97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734A3-2D6A-4359-9A4E-EE20F759DF5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92888-D1D8-4141-9225-F17215434E97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734A3-2D6A-4359-9A4E-EE20F759DF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92888-D1D8-4141-9225-F17215434E97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734A3-2D6A-4359-9A4E-EE20F759DF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92888-D1D8-4141-9225-F17215434E97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734A3-2D6A-4359-9A4E-EE20F759DF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92888-D1D8-4141-9225-F17215434E97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734A3-2D6A-4359-9A4E-EE20F759DF5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92888-D1D8-4141-9225-F17215434E97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734A3-2D6A-4359-9A4E-EE20F759DF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92888-D1D8-4141-9225-F17215434E97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734A3-2D6A-4359-9A4E-EE20F759DF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92888-D1D8-4141-9225-F17215434E97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734A3-2D6A-4359-9A4E-EE20F759DF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92888-D1D8-4141-9225-F17215434E97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734A3-2D6A-4359-9A4E-EE20F759DF5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92888-D1D8-4141-9225-F17215434E97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734A3-2D6A-4359-9A4E-EE20F759DF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92888-D1D8-4141-9225-F17215434E97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734A3-2D6A-4359-9A4E-EE20F759DF5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5D92888-D1D8-4141-9225-F17215434E97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4734A3-2D6A-4359-9A4E-EE20F759DF5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«За </a:t>
            </a:r>
            <a:r>
              <a:rPr lang="ru-RU" sz="4800" dirty="0" err="1" smtClean="0"/>
              <a:t>мить</a:t>
            </a:r>
            <a:r>
              <a:rPr lang="ru-RU" sz="4800" dirty="0" smtClean="0"/>
              <a:t> </a:t>
            </a:r>
            <a:r>
              <a:rPr lang="ru-RU" sz="4800" dirty="0" err="1" smtClean="0"/>
              <a:t>щастя</a:t>
            </a:r>
            <a:r>
              <a:rPr lang="ru-RU" sz="4800" dirty="0" smtClean="0"/>
              <a:t>» 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Олесь Гончар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940152" y="609329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Незуненко</a:t>
            </a:r>
            <a:r>
              <a:rPr lang="ru-RU" dirty="0" smtClean="0"/>
              <a:t> </a:t>
            </a:r>
            <a:r>
              <a:rPr lang="ru-RU" dirty="0" err="1" smtClean="0"/>
              <a:t>Альона</a:t>
            </a:r>
            <a:r>
              <a:rPr lang="ru-RU" dirty="0" smtClean="0"/>
              <a:t> 11-Б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139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миті</a:t>
            </a:r>
            <a:r>
              <a:rPr lang="ru-RU" dirty="0" smtClean="0"/>
              <a:t> </a:t>
            </a:r>
            <a:r>
              <a:rPr lang="ru-RU" dirty="0" err="1" smtClean="0"/>
              <a:t>убивства</a:t>
            </a:r>
            <a:r>
              <a:rPr lang="ru-RU" dirty="0" smtClean="0"/>
              <a:t> у </a:t>
            </a:r>
            <a:r>
              <a:rPr lang="ru-RU" dirty="0" err="1" smtClean="0"/>
              <a:t>твор</a:t>
            </a:r>
            <a:r>
              <a:rPr lang="uk-UA" dirty="0" smtClean="0"/>
              <a:t>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/>
              <a:t>«…</a:t>
            </a:r>
            <a:r>
              <a:rPr lang="uk-UA" i="1" dirty="0"/>
              <a:t>солдат, озирнувшись, угледів, як смерть до них наближається у вигляді незнайомого, чорного, в жилетці, з блискучим серпом у руці. Догадавсь: чоловік! Бо тільки чоловік міг наближатись з почуттям такої несамовитої правоти. Біг просто на Діденка, важко дихаючи, з чорним обличчям, з божевільною каламуттю в очах.</a:t>
            </a:r>
            <a:r>
              <a:rPr lang="uk-UA" dirty="0"/>
              <a:t> </a:t>
            </a:r>
            <a:endParaRPr lang="ru-RU" dirty="0"/>
          </a:p>
          <a:p>
            <a:r>
              <a:rPr lang="uk-UA" dirty="0"/>
              <a:t>   </a:t>
            </a:r>
            <a:r>
              <a:rPr lang="uk-UA" i="1" dirty="0"/>
              <a:t>«Смерть!» — промайнуло Діденкові. Ще промайнуло в одну мить те, що сам бачив недавно: боєць лежить на винограднику затоптаний, </a:t>
            </a:r>
            <a:r>
              <a:rPr lang="uk-UA" i="1" dirty="0" err="1"/>
              <a:t>поглумлений</a:t>
            </a:r>
            <a:r>
              <a:rPr lang="uk-UA" i="1" dirty="0"/>
              <a:t>, з перерізаним горлом. Почуваючи за собою зіщулену жіночу постать, артилерист ривком вихопив з кобури свій важкий трофейний пістолет.    Пролунав постріл.»</a:t>
            </a:r>
            <a:endParaRPr lang="ru-RU" dirty="0"/>
          </a:p>
          <a:p>
            <a:pPr marL="82296" indent="0"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61061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450746"/>
            <a:ext cx="453650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i="1" dirty="0"/>
          </a:p>
          <a:p>
            <a:r>
              <a:rPr lang="ru-RU" sz="1400" b="1" i="1" dirty="0" err="1"/>
              <a:t>Отже</a:t>
            </a:r>
            <a:r>
              <a:rPr lang="ru-RU" sz="1400" b="1" i="1" dirty="0"/>
              <a:t>, </a:t>
            </a:r>
            <a:r>
              <a:rPr lang="ru-RU" sz="1400" b="1" i="1" dirty="0" err="1"/>
              <a:t>обидва</a:t>
            </a:r>
            <a:r>
              <a:rPr lang="ru-RU" sz="1400" b="1" i="1" dirty="0"/>
              <a:t> </a:t>
            </a:r>
            <a:r>
              <a:rPr lang="ru-RU" sz="1400" b="1" i="1" dirty="0" err="1"/>
              <a:t>образи</a:t>
            </a:r>
            <a:r>
              <a:rPr lang="ru-RU" sz="1400" b="1" i="1" dirty="0"/>
              <a:t> </a:t>
            </a:r>
            <a:r>
              <a:rPr lang="ru-RU" sz="1400" b="1" i="1" dirty="0" err="1"/>
              <a:t>закоханих</a:t>
            </a:r>
            <a:r>
              <a:rPr lang="ru-RU" sz="1400" b="1" i="1" dirty="0"/>
              <a:t> </a:t>
            </a:r>
            <a:r>
              <a:rPr lang="ru-RU" sz="1400" b="1" i="1" dirty="0" err="1"/>
              <a:t>ніби</a:t>
            </a:r>
            <a:r>
              <a:rPr lang="ru-RU" sz="1400" b="1" i="1" dirty="0"/>
              <a:t> </a:t>
            </a:r>
            <a:r>
              <a:rPr lang="ru-RU" sz="1400" b="1" i="1" dirty="0" err="1"/>
              <a:t>доповнюють</a:t>
            </a:r>
            <a:r>
              <a:rPr lang="ru-RU" sz="1400" b="1" i="1" dirty="0"/>
              <a:t> один одного, </a:t>
            </a:r>
            <a:r>
              <a:rPr lang="ru-RU" sz="1400" b="1" i="1" dirty="0" err="1"/>
              <a:t>створюючи</a:t>
            </a:r>
            <a:r>
              <a:rPr lang="ru-RU" sz="1400" b="1" i="1" dirty="0"/>
              <a:t> </a:t>
            </a:r>
            <a:r>
              <a:rPr lang="ru-RU" sz="1400" b="1" i="1" dirty="0" err="1"/>
              <a:t>єдиний</a:t>
            </a:r>
            <a:r>
              <a:rPr lang="ru-RU" sz="1400" b="1" i="1" dirty="0"/>
              <a:t> </a:t>
            </a:r>
            <a:r>
              <a:rPr lang="ru-RU" sz="1400" b="1" i="1" dirty="0" err="1"/>
              <a:t>повнокровний</a:t>
            </a:r>
            <a:r>
              <a:rPr lang="ru-RU" sz="1400" b="1" i="1" dirty="0"/>
              <a:t> образ </a:t>
            </a:r>
            <a:r>
              <a:rPr lang="ru-RU" sz="1400" b="1" i="1" dirty="0" err="1"/>
              <a:t>любові</a:t>
            </a:r>
            <a:r>
              <a:rPr lang="ru-RU" sz="1400" b="1" i="1" dirty="0"/>
              <a:t>, яка </a:t>
            </a:r>
            <a:r>
              <a:rPr lang="ru-RU" sz="1400" b="1" i="1" dirty="0" err="1"/>
              <a:t>завжди</a:t>
            </a:r>
            <a:r>
              <a:rPr lang="ru-RU" sz="1400" b="1" i="1" dirty="0"/>
              <a:t> </a:t>
            </a:r>
            <a:r>
              <a:rPr lang="ru-RU" sz="1400" b="1" i="1" dirty="0" err="1"/>
              <a:t>має</a:t>
            </a:r>
            <a:r>
              <a:rPr lang="ru-RU" sz="1400" b="1" i="1" dirty="0"/>
              <a:t> </a:t>
            </a:r>
            <a:r>
              <a:rPr lang="ru-RU" sz="1400" b="1" i="1" dirty="0" err="1"/>
              <a:t>поєднувати</a:t>
            </a:r>
            <a:r>
              <a:rPr lang="ru-RU" sz="1400" b="1" i="1" dirty="0"/>
              <a:t> в </a:t>
            </a:r>
            <a:r>
              <a:rPr lang="ru-RU" sz="1400" b="1" i="1" dirty="0" err="1"/>
              <a:t>собі</a:t>
            </a:r>
            <a:r>
              <a:rPr lang="ru-RU" sz="1400" b="1" i="1" dirty="0"/>
              <a:t> </a:t>
            </a:r>
            <a:r>
              <a:rPr lang="ru-RU" sz="1400" b="1" i="1" dirty="0" err="1"/>
              <a:t>піднесе­ність</a:t>
            </a:r>
            <a:r>
              <a:rPr lang="ru-RU" sz="1400" b="1" i="1" dirty="0"/>
              <a:t> і </a:t>
            </a:r>
            <a:r>
              <a:rPr lang="ru-RU" sz="1400" b="1" i="1" dirty="0" err="1"/>
              <a:t>страждання</a:t>
            </a:r>
            <a:r>
              <a:rPr lang="ru-RU" sz="1400" b="1" i="1" dirty="0"/>
              <a:t>. Але </a:t>
            </a:r>
            <a:r>
              <a:rPr lang="ru-RU" sz="1400" b="1" i="1" dirty="0" err="1"/>
              <a:t>чи</a:t>
            </a:r>
            <a:r>
              <a:rPr lang="ru-RU" sz="1400" b="1" i="1" dirty="0"/>
              <a:t> </a:t>
            </a:r>
            <a:r>
              <a:rPr lang="ru-RU" sz="1400" b="1" i="1" dirty="0" err="1"/>
              <a:t>переможе</a:t>
            </a:r>
            <a:r>
              <a:rPr lang="ru-RU" sz="1400" b="1" i="1" dirty="0"/>
              <a:t> </a:t>
            </a:r>
            <a:r>
              <a:rPr lang="ru-RU" sz="1400" b="1" i="1" dirty="0" err="1"/>
              <a:t>така</a:t>
            </a:r>
            <a:r>
              <a:rPr lang="ru-RU" sz="1400" b="1" i="1" dirty="0"/>
              <a:t> </a:t>
            </a:r>
            <a:r>
              <a:rPr lang="ru-RU" sz="1400" b="1" i="1" dirty="0" err="1"/>
              <a:t>любов</a:t>
            </a:r>
            <a:r>
              <a:rPr lang="ru-RU" sz="1400" b="1" i="1" dirty="0"/>
              <a:t> усе, </a:t>
            </a:r>
            <a:r>
              <a:rPr lang="ru-RU" sz="1400" b="1" i="1" dirty="0" err="1"/>
              <a:t>чи</a:t>
            </a:r>
            <a:r>
              <a:rPr lang="ru-RU" sz="1400" b="1" i="1" dirty="0"/>
              <a:t> </a:t>
            </a:r>
            <a:r>
              <a:rPr lang="ru-RU" sz="1400" b="1" i="1" dirty="0" err="1"/>
              <a:t>подолає</a:t>
            </a:r>
            <a:r>
              <a:rPr lang="ru-RU" sz="1400" b="1" i="1" dirty="0"/>
              <a:t> фатум? </a:t>
            </a:r>
            <a:r>
              <a:rPr lang="ru-RU" sz="1400" b="1" i="1" dirty="0" err="1"/>
              <a:t>Безпе­речно</a:t>
            </a:r>
            <a:r>
              <a:rPr lang="ru-RU" sz="1400" b="1" i="1" dirty="0"/>
              <a:t> </a:t>
            </a:r>
            <a:r>
              <a:rPr lang="ru-RU" sz="1400" b="1" i="1" dirty="0" err="1"/>
              <a:t>письменникові</a:t>
            </a:r>
            <a:r>
              <a:rPr lang="ru-RU" sz="1400" b="1" i="1" dirty="0"/>
              <a:t> </a:t>
            </a:r>
            <a:r>
              <a:rPr lang="ru-RU" sz="1400" b="1" i="1" dirty="0" err="1"/>
              <a:t>хотілося</a:t>
            </a:r>
            <a:r>
              <a:rPr lang="ru-RU" sz="1400" b="1" i="1" dirty="0"/>
              <a:t> б </a:t>
            </a:r>
            <a:r>
              <a:rPr lang="ru-RU" sz="1400" b="1" i="1" dirty="0" err="1"/>
              <a:t>саме</a:t>
            </a:r>
            <a:r>
              <a:rPr lang="ru-RU" sz="1400" b="1" i="1" dirty="0"/>
              <a:t> </a:t>
            </a:r>
            <a:r>
              <a:rPr lang="ru-RU" sz="1400" b="1" i="1" dirty="0" err="1"/>
              <a:t>це</a:t>
            </a:r>
            <a:r>
              <a:rPr lang="ru-RU" sz="1400" b="1" i="1" dirty="0"/>
              <a:t> довести — </a:t>
            </a:r>
            <a:r>
              <a:rPr lang="ru-RU" sz="1400" b="1" i="1" dirty="0" err="1"/>
              <a:t>це</a:t>
            </a:r>
            <a:r>
              <a:rPr lang="ru-RU" sz="1400" b="1" i="1" dirty="0"/>
              <a:t> </a:t>
            </a:r>
            <a:r>
              <a:rPr lang="ru-RU" sz="1400" b="1" i="1" dirty="0" err="1"/>
              <a:t>вже</a:t>
            </a:r>
            <a:r>
              <a:rPr lang="ru-RU" sz="1400" b="1" i="1" dirty="0"/>
              <a:t> </a:t>
            </a:r>
            <a:r>
              <a:rPr lang="ru-RU" sz="1400" b="1" i="1" dirty="0" err="1"/>
              <a:t>було</a:t>
            </a:r>
            <a:r>
              <a:rPr lang="ru-RU" sz="1400" b="1" i="1" dirty="0"/>
              <a:t> в </a:t>
            </a:r>
            <a:r>
              <a:rPr lang="ru-RU" sz="1400" b="1" i="1" dirty="0" err="1"/>
              <a:t>новелі</a:t>
            </a:r>
            <a:r>
              <a:rPr lang="ru-RU" sz="1400" b="1" i="1" dirty="0"/>
              <a:t> «</a:t>
            </a:r>
            <a:r>
              <a:rPr lang="ru-RU" sz="1400" b="1" i="1" dirty="0" err="1"/>
              <a:t>Модри</a:t>
            </a:r>
            <a:r>
              <a:rPr lang="ru-RU" sz="1400" b="1" i="1" dirty="0"/>
              <a:t> Камень». Але в 1960-х роках романтизм молодого Гончара </a:t>
            </a:r>
            <a:r>
              <a:rPr lang="ru-RU" sz="1400" b="1" i="1" dirty="0" err="1"/>
              <a:t>набуває</a:t>
            </a:r>
            <a:r>
              <a:rPr lang="ru-RU" sz="1400" b="1" i="1" dirty="0"/>
              <a:t> «</a:t>
            </a:r>
            <a:r>
              <a:rPr lang="ru-RU" sz="1400" b="1" i="1" dirty="0" err="1"/>
              <a:t>реалістичнішого</a:t>
            </a:r>
            <a:r>
              <a:rPr lang="ru-RU" sz="1400" b="1" i="1" dirty="0"/>
              <a:t> </a:t>
            </a:r>
            <a:r>
              <a:rPr lang="ru-RU" sz="1400" b="1" i="1" dirty="0" err="1"/>
              <a:t>озвучення</a:t>
            </a:r>
            <a:r>
              <a:rPr lang="ru-RU" sz="1400" b="1" i="1" dirty="0"/>
              <a:t>», </a:t>
            </a:r>
            <a:r>
              <a:rPr lang="ru-RU" sz="1400" b="1" i="1" dirty="0" err="1"/>
              <a:t>досвід</a:t>
            </a:r>
            <a:r>
              <a:rPr lang="ru-RU" sz="1400" b="1" i="1" dirty="0"/>
              <a:t>, час </a:t>
            </a:r>
            <a:r>
              <a:rPr lang="ru-RU" sz="1400" b="1" i="1" dirty="0" err="1"/>
              <a:t>зробили</a:t>
            </a:r>
            <a:r>
              <a:rPr lang="ru-RU" sz="1400" b="1" i="1" dirty="0"/>
              <a:t> </a:t>
            </a:r>
            <a:r>
              <a:rPr lang="ru-RU" sz="1400" b="1" i="1" dirty="0" err="1"/>
              <a:t>інші</a:t>
            </a:r>
            <a:r>
              <a:rPr lang="ru-RU" sz="1400" b="1" i="1" dirty="0"/>
              <a:t> </a:t>
            </a:r>
            <a:r>
              <a:rPr lang="ru-RU" sz="1400" b="1" i="1" dirty="0" err="1"/>
              <a:t>наголоси</a:t>
            </a:r>
            <a:r>
              <a:rPr lang="ru-RU" sz="1400" b="1" i="1" dirty="0"/>
              <a:t>. </a:t>
            </a:r>
            <a:r>
              <a:rPr lang="ru-RU" sz="1400" b="1" i="1" dirty="0" err="1"/>
              <a:t>Чи</a:t>
            </a:r>
            <a:r>
              <a:rPr lang="ru-RU" sz="1400" b="1" i="1" dirty="0"/>
              <a:t> </a:t>
            </a:r>
            <a:r>
              <a:rPr lang="ru-RU" sz="1400" b="1" i="1" dirty="0" err="1"/>
              <a:t>візьме</a:t>
            </a:r>
            <a:r>
              <a:rPr lang="ru-RU" sz="1400" b="1" i="1" dirty="0"/>
              <a:t> </a:t>
            </a:r>
            <a:r>
              <a:rPr lang="ru-RU" sz="1400" b="1" i="1" dirty="0" err="1"/>
              <a:t>повоєнне</a:t>
            </a:r>
            <a:r>
              <a:rPr lang="ru-RU" sz="1400" b="1" i="1" dirty="0"/>
              <a:t> </a:t>
            </a:r>
            <a:r>
              <a:rPr lang="ru-RU" sz="1400" b="1" i="1" dirty="0" err="1"/>
              <a:t>суспільство</a:t>
            </a:r>
            <a:r>
              <a:rPr lang="ru-RU" sz="1400" b="1" i="1" dirty="0"/>
              <a:t> на </a:t>
            </a:r>
            <a:r>
              <a:rPr lang="ru-RU" sz="1400" b="1" i="1" dirty="0" err="1"/>
              <a:t>свій</a:t>
            </a:r>
            <a:r>
              <a:rPr lang="ru-RU" sz="1400" b="1" i="1" dirty="0"/>
              <a:t> прапор </a:t>
            </a:r>
            <a:r>
              <a:rPr lang="ru-RU" sz="1400" b="1" i="1" dirty="0" err="1"/>
              <a:t>таку</a:t>
            </a:r>
            <a:r>
              <a:rPr lang="ru-RU" sz="1400" b="1" i="1" dirty="0"/>
              <a:t> </a:t>
            </a:r>
            <a:r>
              <a:rPr lang="ru-RU" sz="1400" b="1" i="1" dirty="0" err="1"/>
              <a:t>любов</a:t>
            </a:r>
            <a:r>
              <a:rPr lang="ru-RU" sz="1400" b="1" i="1" dirty="0"/>
              <a:t>? — </a:t>
            </a:r>
            <a:r>
              <a:rPr lang="ru-RU" sz="1400" b="1" i="1" dirty="0" err="1"/>
              <a:t>чується</a:t>
            </a:r>
            <a:r>
              <a:rPr lang="ru-RU" sz="1400" b="1" i="1" dirty="0"/>
              <a:t> за текстом </a:t>
            </a:r>
            <a:r>
              <a:rPr lang="ru-RU" sz="1400" b="1" i="1" dirty="0" err="1"/>
              <a:t>риторичне</a:t>
            </a:r>
            <a:r>
              <a:rPr lang="ru-RU" sz="1400" b="1" i="1" dirty="0"/>
              <a:t> </a:t>
            </a:r>
            <a:r>
              <a:rPr lang="ru-RU" sz="1400" b="1" i="1" dirty="0" err="1"/>
              <a:t>запитання</a:t>
            </a:r>
            <a:r>
              <a:rPr lang="ru-RU" sz="1400" b="1" i="1" dirty="0"/>
              <a:t> автора. </a:t>
            </a:r>
            <a:r>
              <a:rPr lang="ru-RU" sz="1400" b="1" i="1" dirty="0" err="1"/>
              <a:t>Його</a:t>
            </a:r>
            <a:r>
              <a:rPr lang="ru-RU" sz="1400" b="1" i="1" dirty="0"/>
              <a:t> герой </a:t>
            </a:r>
            <a:r>
              <a:rPr lang="ru-RU" sz="1400" b="1" i="1" dirty="0" err="1"/>
              <a:t>ще</a:t>
            </a:r>
            <a:r>
              <a:rPr lang="ru-RU" sz="1400" b="1" i="1" dirty="0"/>
              <a:t> </a:t>
            </a:r>
            <a:r>
              <a:rPr lang="ru-RU" sz="1400" b="1" i="1" dirty="0" err="1"/>
              <a:t>живе</a:t>
            </a:r>
            <a:r>
              <a:rPr lang="ru-RU" sz="1400" b="1" i="1" dirty="0"/>
              <a:t> </a:t>
            </a:r>
            <a:r>
              <a:rPr lang="ru-RU" sz="1400" b="1" i="1" dirty="0" err="1"/>
              <a:t>наче</a:t>
            </a:r>
            <a:r>
              <a:rPr lang="ru-RU" sz="1400" b="1" i="1" dirty="0"/>
              <a:t> в неземному </a:t>
            </a:r>
            <a:r>
              <a:rPr lang="ru-RU" sz="1400" b="1" i="1" dirty="0" err="1"/>
              <a:t>світі</a:t>
            </a:r>
            <a:r>
              <a:rPr lang="ru-RU" sz="1400" b="1" i="1" dirty="0"/>
              <a:t>, для </a:t>
            </a:r>
            <a:r>
              <a:rPr lang="ru-RU" sz="1400" b="1" i="1" dirty="0" err="1"/>
              <a:t>нього</a:t>
            </a:r>
            <a:r>
              <a:rPr lang="ru-RU" sz="1400" b="1" i="1" dirty="0"/>
              <a:t> </a:t>
            </a:r>
            <a:r>
              <a:rPr lang="ru-RU" sz="1400" b="1" i="1" dirty="0" err="1"/>
              <a:t>розкрилася</a:t>
            </a:r>
            <a:r>
              <a:rPr lang="ru-RU" sz="1400" b="1" i="1" dirty="0"/>
              <a:t> </a:t>
            </a:r>
            <a:r>
              <a:rPr lang="ru-RU" sz="1400" b="1" i="1" dirty="0" err="1"/>
              <a:t>важлива</a:t>
            </a:r>
            <a:r>
              <a:rPr lang="ru-RU" sz="1400" b="1" i="1" dirty="0"/>
              <a:t> </a:t>
            </a:r>
            <a:r>
              <a:rPr lang="ru-RU" sz="1400" b="1" i="1" dirty="0" err="1"/>
              <a:t>життєва</a:t>
            </a:r>
            <a:r>
              <a:rPr lang="ru-RU" sz="1400" b="1" i="1" dirty="0"/>
              <a:t> </a:t>
            </a:r>
            <a:r>
              <a:rPr lang="ru-RU" sz="1400" b="1" i="1" dirty="0" err="1"/>
              <a:t>істина</a:t>
            </a:r>
            <a:r>
              <a:rPr lang="ru-RU" sz="1400" b="1" i="1" dirty="0"/>
              <a:t>, але не </a:t>
            </a:r>
            <a:r>
              <a:rPr lang="ru-RU" sz="1400" b="1" i="1" dirty="0" err="1"/>
              <a:t>дійшла</a:t>
            </a:r>
            <a:r>
              <a:rPr lang="ru-RU" sz="1400" b="1" i="1" dirty="0"/>
              <a:t> до </a:t>
            </a:r>
            <a:r>
              <a:rPr lang="ru-RU" sz="1400" b="1" i="1" dirty="0" err="1"/>
              <a:t>свідомості</a:t>
            </a:r>
            <a:r>
              <a:rPr lang="ru-RU" sz="1400" b="1" i="1" dirty="0"/>
              <a:t> страшна </a:t>
            </a:r>
            <a:r>
              <a:rPr lang="ru-RU" sz="1400" b="1" i="1" dirty="0" err="1"/>
              <a:t>небезпека</a:t>
            </a:r>
            <a:r>
              <a:rPr lang="ru-RU" sz="1400" b="1" i="1" dirty="0"/>
              <a:t> — </a:t>
            </a:r>
            <a:r>
              <a:rPr lang="ru-RU" sz="1400" b="1" i="1" dirty="0" err="1"/>
              <a:t>вирок</a:t>
            </a:r>
            <a:r>
              <a:rPr lang="ru-RU" sz="1400" b="1" i="1" dirty="0"/>
              <a:t> </a:t>
            </a:r>
            <a:r>
              <a:rPr lang="ru-RU" sz="1400" b="1" i="1" dirty="0" err="1"/>
              <a:t>військового</a:t>
            </a:r>
            <a:r>
              <a:rPr lang="ru-RU" sz="1400" b="1" i="1" dirty="0"/>
              <a:t> трибуналу.</a:t>
            </a:r>
          </a:p>
          <a:p>
            <a:endParaRPr lang="ru-RU" sz="1400" b="1" i="1" dirty="0"/>
          </a:p>
          <a:p>
            <a:r>
              <a:rPr lang="ru-RU" sz="1400" b="1" i="1" dirty="0"/>
              <a:t>Є в </a:t>
            </a:r>
            <a:r>
              <a:rPr lang="ru-RU" sz="1400" b="1" i="1" dirty="0" err="1"/>
              <a:t>новелі</a:t>
            </a:r>
            <a:r>
              <a:rPr lang="ru-RU" sz="1400" b="1" i="1" dirty="0"/>
              <a:t> два </a:t>
            </a:r>
            <a:r>
              <a:rPr lang="ru-RU" sz="1400" b="1" i="1" dirty="0" err="1"/>
              <a:t>речення</a:t>
            </a:r>
            <a:r>
              <a:rPr lang="ru-RU" sz="1400" b="1" i="1" dirty="0"/>
              <a:t>, за </a:t>
            </a:r>
            <a:r>
              <a:rPr lang="ru-RU" sz="1400" b="1" i="1" dirty="0" err="1"/>
              <a:t>якими</a:t>
            </a:r>
            <a:r>
              <a:rPr lang="ru-RU" sz="1400" b="1" i="1" dirty="0"/>
              <a:t> </a:t>
            </a:r>
            <a:r>
              <a:rPr lang="ru-RU" sz="1400" b="1" i="1" dirty="0" err="1"/>
              <a:t>криється</a:t>
            </a:r>
            <a:r>
              <a:rPr lang="ru-RU" sz="1400" b="1" i="1" dirty="0"/>
              <a:t> </a:t>
            </a:r>
            <a:r>
              <a:rPr lang="ru-RU" sz="1400" b="1" i="1" dirty="0" err="1"/>
              <a:t>досить</a:t>
            </a:r>
            <a:r>
              <a:rPr lang="ru-RU" sz="1400" b="1" i="1" dirty="0"/>
              <a:t> </a:t>
            </a:r>
            <a:r>
              <a:rPr lang="ru-RU" sz="1400" b="1" i="1" dirty="0" err="1"/>
              <a:t>цікавий</a:t>
            </a:r>
            <a:r>
              <a:rPr lang="ru-RU" sz="1400" b="1" i="1" dirty="0"/>
              <a:t> </a:t>
            </a:r>
            <a:r>
              <a:rPr lang="ru-RU" sz="1400" b="1" i="1" dirty="0" err="1"/>
              <a:t>зміст</a:t>
            </a:r>
            <a:r>
              <a:rPr lang="ru-RU" sz="1400" b="1" i="1" dirty="0"/>
              <a:t> і суть </a:t>
            </a:r>
            <a:r>
              <a:rPr lang="ru-RU" sz="1400" b="1" i="1" dirty="0" err="1"/>
              <a:t>справжньої</a:t>
            </a:r>
            <a:r>
              <a:rPr lang="ru-RU" sz="1400" b="1" i="1" dirty="0"/>
              <a:t> </a:t>
            </a:r>
            <a:r>
              <a:rPr lang="ru-RU" sz="1400" b="1" i="1" dirty="0" err="1"/>
              <a:t>трагедії</a:t>
            </a:r>
            <a:r>
              <a:rPr lang="ru-RU" sz="1400" b="1" i="1" dirty="0"/>
              <a:t>: «</a:t>
            </a:r>
            <a:r>
              <a:rPr lang="ru-RU" sz="1400" b="1" i="1" dirty="0" err="1"/>
              <a:t>Тепер</a:t>
            </a:r>
            <a:r>
              <a:rPr lang="ru-RU" sz="1400" b="1" i="1" dirty="0"/>
              <a:t> </a:t>
            </a:r>
            <a:r>
              <a:rPr lang="ru-RU" sz="1400" b="1" i="1" dirty="0" err="1"/>
              <a:t>тільки</a:t>
            </a:r>
            <a:r>
              <a:rPr lang="ru-RU" sz="1400" b="1" i="1" dirty="0"/>
              <a:t> одна </a:t>
            </a:r>
            <a:r>
              <a:rPr lang="ru-RU" sz="1400" b="1" i="1" dirty="0" err="1"/>
              <a:t>людина</a:t>
            </a:r>
            <a:r>
              <a:rPr lang="ru-RU" sz="1400" b="1" i="1" dirty="0"/>
              <a:t> в </a:t>
            </a:r>
            <a:r>
              <a:rPr lang="ru-RU" sz="1400" b="1" i="1" dirty="0" err="1"/>
              <a:t>державі</a:t>
            </a:r>
            <a:r>
              <a:rPr lang="ru-RU" sz="1400" b="1" i="1" dirty="0"/>
              <a:t> могла </a:t>
            </a:r>
            <a:r>
              <a:rPr lang="ru-RU" sz="1400" b="1" i="1" dirty="0" err="1"/>
              <a:t>помилувати</a:t>
            </a:r>
            <a:r>
              <a:rPr lang="ru-RU" sz="1400" b="1" i="1" dirty="0"/>
              <a:t> </a:t>
            </a:r>
            <a:r>
              <a:rPr lang="ru-RU" sz="1400" b="1" i="1" dirty="0" err="1"/>
              <a:t>його</a:t>
            </a:r>
            <a:r>
              <a:rPr lang="ru-RU" sz="1400" b="1" i="1" dirty="0"/>
              <a:t>. Справа </a:t>
            </a:r>
            <a:r>
              <a:rPr lang="ru-RU" sz="1400" b="1" i="1" dirty="0" err="1"/>
              <a:t>дій­шла</a:t>
            </a:r>
            <a:r>
              <a:rPr lang="ru-RU" sz="1400" b="1" i="1" dirty="0"/>
              <a:t> до </a:t>
            </a:r>
            <a:r>
              <a:rPr lang="ru-RU" sz="1400" b="1" i="1" dirty="0" err="1"/>
              <a:t>Москви</a:t>
            </a:r>
            <a:r>
              <a:rPr lang="ru-RU" sz="1400" b="1" i="1" dirty="0"/>
              <a:t>». </a:t>
            </a:r>
            <a:r>
              <a:rPr lang="ru-RU" sz="1400" b="1" i="1" dirty="0" err="1"/>
              <a:t>Любов</a:t>
            </a:r>
            <a:r>
              <a:rPr lang="ru-RU" sz="1400" b="1" i="1" dirty="0"/>
              <a:t> не </a:t>
            </a:r>
            <a:r>
              <a:rPr lang="ru-RU" sz="1400" b="1" i="1" dirty="0" err="1"/>
              <a:t>виправдано</a:t>
            </a:r>
            <a:r>
              <a:rPr lang="ru-RU" sz="1400" b="1" i="1" dirty="0"/>
              <a:t>, престиж </a:t>
            </a:r>
            <a:r>
              <a:rPr lang="ru-RU" sz="1400" b="1" i="1" dirty="0" err="1"/>
              <a:t>держави</a:t>
            </a:r>
            <a:r>
              <a:rPr lang="ru-RU" sz="1400" b="1" i="1" dirty="0"/>
              <a:t> </a:t>
            </a:r>
            <a:r>
              <a:rPr lang="ru-RU" sz="1400" b="1" i="1" dirty="0" err="1"/>
              <a:t>перевищує</a:t>
            </a:r>
            <a:r>
              <a:rPr lang="ru-RU" sz="1400" b="1" i="1" dirty="0"/>
              <a:t> </a:t>
            </a:r>
            <a:r>
              <a:rPr lang="ru-RU" sz="1400" b="1" i="1" dirty="0" err="1"/>
              <a:t>всяку</a:t>
            </a:r>
            <a:r>
              <a:rPr lang="ru-RU" sz="1400" b="1" i="1" dirty="0"/>
              <a:t> </a:t>
            </a:r>
            <a:r>
              <a:rPr lang="ru-RU" sz="1400" b="1" i="1" dirty="0" err="1"/>
              <a:t>гуман­ність</a:t>
            </a:r>
            <a:r>
              <a:rPr lang="ru-RU" sz="1400" b="1" i="1" dirty="0"/>
              <a:t> — справа </a:t>
            </a:r>
            <a:r>
              <a:rPr lang="ru-RU" sz="1400" b="1" i="1" dirty="0" err="1"/>
              <a:t>набула</a:t>
            </a:r>
            <a:r>
              <a:rPr lang="ru-RU" sz="1400" b="1" i="1" dirty="0"/>
              <a:t> </a:t>
            </a:r>
            <a:r>
              <a:rPr lang="ru-RU" sz="1400" b="1" i="1" dirty="0" err="1"/>
              <a:t>міжнародного</a:t>
            </a:r>
            <a:r>
              <a:rPr lang="ru-RU" sz="1400" b="1" i="1" dirty="0"/>
              <a:t> </a:t>
            </a:r>
            <a:r>
              <a:rPr lang="ru-RU" sz="1400" b="1" i="1" dirty="0" err="1"/>
              <a:t>розголосу</a:t>
            </a:r>
            <a:r>
              <a:rPr lang="ru-RU" sz="1400" b="1" i="1" dirty="0"/>
              <a:t>. </a:t>
            </a:r>
            <a:endParaRPr lang="ru-RU" sz="14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074" y="1484784"/>
            <a:ext cx="3333750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029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908720"/>
            <a:ext cx="7498080" cy="4800600"/>
          </a:xfrm>
        </p:spPr>
        <p:txBody>
          <a:bodyPr>
            <a:normAutofit fontScale="47500" lnSpcReduction="20000"/>
          </a:bodyPr>
          <a:lstStyle/>
          <a:p>
            <a:pPr marL="82296" indent="0">
              <a:buNone/>
            </a:pPr>
            <a:r>
              <a:rPr lang="ru-RU" dirty="0"/>
              <a:t>Але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варта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держава, </a:t>
            </a:r>
            <a:r>
              <a:rPr lang="ru-RU" dirty="0" err="1"/>
              <a:t>якщо</a:t>
            </a:r>
            <a:r>
              <a:rPr lang="ru-RU" dirty="0"/>
              <a:t> вона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байдужа</a:t>
            </a:r>
            <a:r>
              <a:rPr lang="ru-RU" dirty="0"/>
              <a:t> до </a:t>
            </a:r>
            <a:r>
              <a:rPr lang="ru-RU" dirty="0" err="1"/>
              <a:t>долі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?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насправді</a:t>
            </a:r>
            <a:r>
              <a:rPr lang="ru-RU" dirty="0"/>
              <a:t> понесла вона в </a:t>
            </a:r>
            <a:r>
              <a:rPr lang="ru-RU" dirty="0" err="1"/>
              <a:t>Єв­ропу</a:t>
            </a:r>
            <a:r>
              <a:rPr lang="ru-RU" dirty="0"/>
              <a:t> на </a:t>
            </a:r>
            <a:r>
              <a:rPr lang="ru-RU" dirty="0" err="1"/>
              <a:t>своїх</a:t>
            </a:r>
            <a:r>
              <a:rPr lang="ru-RU" dirty="0"/>
              <a:t> прапорах? </a:t>
            </a:r>
            <a:r>
              <a:rPr lang="ru-RU" dirty="0" err="1"/>
              <a:t>Хоча</a:t>
            </a:r>
            <a:r>
              <a:rPr lang="ru-RU" dirty="0"/>
              <a:t> Олесь Гончар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акцентів</a:t>
            </a:r>
            <a:r>
              <a:rPr lang="ru-RU" dirty="0"/>
              <a:t> і не </a:t>
            </a:r>
            <a:r>
              <a:rPr lang="ru-RU" dirty="0" err="1"/>
              <a:t>розставляє</a:t>
            </a:r>
            <a:r>
              <a:rPr lang="ru-RU" dirty="0"/>
              <a:t> (і </a:t>
            </a:r>
            <a:r>
              <a:rPr lang="ru-RU" dirty="0" err="1"/>
              <a:t>дуже</a:t>
            </a:r>
            <a:r>
              <a:rPr lang="ru-RU" dirty="0"/>
              <a:t> добре!), </a:t>
            </a:r>
            <a:r>
              <a:rPr lang="ru-RU" dirty="0" err="1"/>
              <a:t>проте</a:t>
            </a:r>
            <a:r>
              <a:rPr lang="ru-RU" dirty="0"/>
              <a:t> вони звучать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підтексту</a:t>
            </a:r>
            <a:r>
              <a:rPr lang="ru-RU" dirty="0"/>
              <a:t>, через </a:t>
            </a:r>
            <a:r>
              <a:rPr lang="ru-RU" dirty="0" err="1"/>
              <a:t>зображення</a:t>
            </a:r>
            <a:r>
              <a:rPr lang="ru-RU" dirty="0"/>
              <a:t> «</a:t>
            </a:r>
            <a:r>
              <a:rPr lang="ru-RU" dirty="0" err="1"/>
              <a:t>живих</a:t>
            </a:r>
            <a:r>
              <a:rPr lang="ru-RU" dirty="0"/>
              <a:t>» людей,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почуттів</a:t>
            </a:r>
            <a:r>
              <a:rPr lang="ru-RU" dirty="0"/>
              <a:t>. Як </a:t>
            </a:r>
            <a:r>
              <a:rPr lang="ru-RU" dirty="0" err="1"/>
              <a:t>митця</a:t>
            </a:r>
            <a:r>
              <a:rPr lang="ru-RU" dirty="0"/>
              <a:t>, </a:t>
            </a:r>
            <a:r>
              <a:rPr lang="ru-RU" dirty="0" err="1"/>
              <a:t>письменника</a:t>
            </a:r>
            <a:r>
              <a:rPr lang="ru-RU" dirty="0"/>
              <a:t> 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цікавить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стан </a:t>
            </a:r>
            <a:r>
              <a:rPr lang="ru-RU" dirty="0" err="1"/>
              <a:t>хлопця</a:t>
            </a:r>
            <a:r>
              <a:rPr lang="ru-RU" dirty="0"/>
              <a:t> </a:t>
            </a:r>
            <a:r>
              <a:rPr lang="ru-RU" dirty="0" err="1"/>
              <a:t>на­передодні</a:t>
            </a:r>
            <a:r>
              <a:rPr lang="ru-RU" dirty="0"/>
              <a:t> </a:t>
            </a:r>
            <a:r>
              <a:rPr lang="ru-RU" dirty="0" err="1"/>
              <a:t>страти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прагне</a:t>
            </a:r>
            <a:r>
              <a:rPr lang="ru-RU" dirty="0"/>
              <a:t> </a:t>
            </a:r>
            <a:r>
              <a:rPr lang="ru-RU" dirty="0" err="1"/>
              <a:t>достовірно</a:t>
            </a:r>
            <a:r>
              <a:rPr lang="ru-RU" dirty="0"/>
              <a:t> й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експресивно</a:t>
            </a:r>
            <a:r>
              <a:rPr lang="ru-RU" dirty="0"/>
              <a:t> </a:t>
            </a:r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напруже­ність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«</a:t>
            </a:r>
            <a:r>
              <a:rPr lang="ru-RU" dirty="0" err="1"/>
              <a:t>розхвилювати</a:t>
            </a:r>
            <a:r>
              <a:rPr lang="ru-RU" dirty="0"/>
              <a:t>» </a:t>
            </a:r>
            <a:r>
              <a:rPr lang="ru-RU" dirty="0" err="1"/>
              <a:t>читача</a:t>
            </a:r>
            <a:r>
              <a:rPr lang="ru-RU" dirty="0"/>
              <a:t>, </a:t>
            </a:r>
            <a:r>
              <a:rPr lang="ru-RU" dirty="0" err="1"/>
              <a:t>розтривожити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розум</a:t>
            </a:r>
            <a:r>
              <a:rPr lang="ru-RU" dirty="0"/>
              <a:t>, </a:t>
            </a:r>
            <a:r>
              <a:rPr lang="ru-RU" dirty="0" err="1"/>
              <a:t>емоції</a:t>
            </a:r>
            <a:r>
              <a:rPr lang="ru-RU" dirty="0"/>
              <a:t>, </a:t>
            </a:r>
            <a:r>
              <a:rPr lang="ru-RU" dirty="0" err="1"/>
              <a:t>уяву</a:t>
            </a:r>
            <a:r>
              <a:rPr lang="ru-RU" dirty="0"/>
              <a:t>. Автор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помріяти</a:t>
            </a:r>
            <a:r>
              <a:rPr lang="ru-RU" dirty="0"/>
              <a:t>, створивши </a:t>
            </a:r>
            <a:r>
              <a:rPr lang="ru-RU" dirty="0" err="1"/>
              <a:t>умовну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, </a:t>
            </a:r>
            <a:r>
              <a:rPr lang="ru-RU" dirty="0" err="1"/>
              <a:t>кидає</a:t>
            </a:r>
            <a:r>
              <a:rPr lang="ru-RU" dirty="0"/>
              <a:t> легкий мазок художника: </a:t>
            </a:r>
            <a:r>
              <a:rPr lang="ru-RU" dirty="0" err="1"/>
              <a:t>стається</a:t>
            </a:r>
            <a:r>
              <a:rPr lang="ru-RU" dirty="0"/>
              <a:t> чудо — Сашка </a:t>
            </a:r>
            <a:r>
              <a:rPr lang="ru-RU" dirty="0" err="1"/>
              <a:t>помилувано</a:t>
            </a:r>
            <a:r>
              <a:rPr lang="ru-RU" dirty="0"/>
              <a:t>,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щасливі</a:t>
            </a:r>
            <a:r>
              <a:rPr lang="ru-RU" dirty="0"/>
              <a:t>: </a:t>
            </a:r>
            <a:r>
              <a:rPr lang="ru-RU" dirty="0" err="1"/>
              <a:t>військові</a:t>
            </a:r>
            <a:r>
              <a:rPr lang="ru-RU" dirty="0"/>
              <a:t>, </a:t>
            </a:r>
            <a:r>
              <a:rPr lang="ru-RU" dirty="0" err="1"/>
              <a:t>містечко</a:t>
            </a:r>
            <a:r>
              <a:rPr lang="ru-RU" dirty="0"/>
              <a:t> </a:t>
            </a:r>
            <a:r>
              <a:rPr lang="ru-RU" dirty="0" err="1"/>
              <a:t>виноградарів</a:t>
            </a:r>
            <a:r>
              <a:rPr lang="ru-RU" dirty="0"/>
              <a:t>, а </a:t>
            </a:r>
            <a:r>
              <a:rPr lang="ru-RU" dirty="0" err="1"/>
              <a:t>найголовніше</a:t>
            </a:r>
            <a:r>
              <a:rPr lang="ru-RU" dirty="0"/>
              <a:t> — </a:t>
            </a:r>
            <a:r>
              <a:rPr lang="ru-RU" dirty="0" err="1"/>
              <a:t>він</a:t>
            </a:r>
            <a:r>
              <a:rPr lang="ru-RU" dirty="0"/>
              <a:t> і вона.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ос­танній</a:t>
            </a:r>
            <a:r>
              <a:rPr lang="ru-RU" dirty="0"/>
              <a:t>, </a:t>
            </a:r>
            <a:r>
              <a:rPr lang="ru-RU" dirty="0" err="1"/>
              <a:t>завершальний</a:t>
            </a:r>
            <a:r>
              <a:rPr lang="ru-RU" dirty="0"/>
              <a:t> мазок художника </a:t>
            </a:r>
            <a:r>
              <a:rPr lang="ru-RU" dirty="0" err="1"/>
              <a:t>вертає</a:t>
            </a:r>
            <a:r>
              <a:rPr lang="ru-RU" dirty="0"/>
              <a:t> нас до </a:t>
            </a:r>
            <a:r>
              <a:rPr lang="ru-RU" dirty="0" err="1"/>
              <a:t>реальності</a:t>
            </a:r>
            <a:r>
              <a:rPr lang="ru-RU" dirty="0"/>
              <a:t>, </a:t>
            </a:r>
            <a:r>
              <a:rPr lang="ru-RU" dirty="0" err="1"/>
              <a:t>опускає</a:t>
            </a:r>
            <a:r>
              <a:rPr lang="ru-RU" dirty="0"/>
              <a:t> на землю: «Хмари над яром </a:t>
            </a:r>
            <a:r>
              <a:rPr lang="ru-RU" dirty="0" err="1"/>
              <a:t>пливли</a:t>
            </a:r>
            <a:r>
              <a:rPr lang="ru-RU" dirty="0"/>
              <a:t>, як і </a:t>
            </a:r>
            <a:r>
              <a:rPr lang="ru-RU" dirty="0" err="1"/>
              <a:t>пливли</a:t>
            </a:r>
            <a:r>
              <a:rPr lang="ru-RU" dirty="0"/>
              <a:t>. </a:t>
            </a:r>
            <a:r>
              <a:rPr lang="ru-RU" dirty="0" err="1"/>
              <a:t>Сталося</a:t>
            </a:r>
            <a:r>
              <a:rPr lang="ru-RU" dirty="0"/>
              <a:t> все,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мусило</a:t>
            </a:r>
            <a:r>
              <a:rPr lang="ru-RU" dirty="0"/>
              <a:t> </a:t>
            </a:r>
            <a:r>
              <a:rPr lang="ru-RU" dirty="0" err="1"/>
              <a:t>статись</a:t>
            </a:r>
            <a:r>
              <a:rPr lang="ru-RU" dirty="0"/>
              <a:t>».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 err="1"/>
              <a:t>Неймовірна</a:t>
            </a:r>
            <a:r>
              <a:rPr lang="ru-RU" dirty="0"/>
              <a:t> </a:t>
            </a:r>
            <a:r>
              <a:rPr lang="ru-RU" dirty="0" err="1"/>
              <a:t>щирість</a:t>
            </a:r>
            <a:r>
              <a:rPr lang="ru-RU" dirty="0"/>
              <a:t> </a:t>
            </a:r>
            <a:r>
              <a:rPr lang="ru-RU" dirty="0" err="1"/>
              <a:t>вираження</a:t>
            </a:r>
            <a:r>
              <a:rPr lang="ru-RU" dirty="0"/>
              <a:t> </a:t>
            </a:r>
            <a:r>
              <a:rPr lang="ru-RU" dirty="0" err="1"/>
              <a:t>почуттів</a:t>
            </a:r>
            <a:r>
              <a:rPr lang="ru-RU" dirty="0"/>
              <a:t> (як </a:t>
            </a:r>
            <a:r>
              <a:rPr lang="ru-RU" dirty="0" err="1"/>
              <a:t>героїв</a:t>
            </a:r>
            <a:r>
              <a:rPr lang="ru-RU" dirty="0"/>
              <a:t>, так і </a:t>
            </a:r>
            <a:r>
              <a:rPr lang="ru-RU" dirty="0" err="1"/>
              <a:t>оповідача</a:t>
            </a:r>
            <a:r>
              <a:rPr lang="ru-RU" dirty="0"/>
              <a:t>), природ-</a:t>
            </a:r>
            <a:r>
              <a:rPr lang="ru-RU" dirty="0" err="1"/>
              <a:t>ність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дійових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невимушеність</a:t>
            </a:r>
            <a:r>
              <a:rPr lang="ru-RU" dirty="0"/>
              <a:t> </a:t>
            </a:r>
            <a:r>
              <a:rPr lang="ru-RU" dirty="0" err="1"/>
              <a:t>розповіді</a:t>
            </a:r>
            <a:r>
              <a:rPr lang="ru-RU" dirty="0"/>
              <a:t>, </a:t>
            </a:r>
            <a:r>
              <a:rPr lang="ru-RU" dirty="0" err="1"/>
              <a:t>утілення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через </a:t>
            </a:r>
            <a:r>
              <a:rPr lang="ru-RU" dirty="0" err="1"/>
              <a:t>образну</a:t>
            </a:r>
            <a:r>
              <a:rPr lang="ru-RU" dirty="0"/>
              <a:t> структуру тексту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філософського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— усе разом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новелу</a:t>
            </a:r>
            <a:r>
              <a:rPr lang="ru-RU" dirty="0"/>
              <a:t> </a:t>
            </a:r>
            <a:r>
              <a:rPr lang="ru-RU" dirty="0" err="1"/>
              <a:t>художньо</a:t>
            </a:r>
            <a:r>
              <a:rPr lang="ru-RU" dirty="0"/>
              <a:t> </a:t>
            </a:r>
            <a:r>
              <a:rPr lang="ru-RU" dirty="0" err="1"/>
              <a:t>викінченою</a:t>
            </a:r>
            <a:r>
              <a:rPr lang="ru-RU" dirty="0"/>
              <a:t>, </a:t>
            </a:r>
            <a:r>
              <a:rPr lang="ru-RU" dirty="0" err="1"/>
              <a:t>досконалою</a:t>
            </a:r>
            <a:r>
              <a:rPr lang="ru-RU" dirty="0"/>
              <a:t> і </a:t>
            </a:r>
            <a:r>
              <a:rPr lang="ru-RU" dirty="0" err="1"/>
              <a:t>неповторною</a:t>
            </a:r>
            <a:r>
              <a:rPr lang="ru-RU" dirty="0"/>
              <a:t>.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 err="1"/>
              <a:t>Більшість</a:t>
            </a:r>
            <a:r>
              <a:rPr lang="ru-RU" dirty="0"/>
              <a:t> новел, </a:t>
            </a:r>
            <a:r>
              <a:rPr lang="ru-RU" dirty="0" err="1"/>
              <a:t>оповідань</a:t>
            </a:r>
            <a:r>
              <a:rPr lang="ru-RU" dirty="0"/>
              <a:t> </a:t>
            </a:r>
            <a:r>
              <a:rPr lang="ru-RU" dirty="0" err="1"/>
              <a:t>митця</a:t>
            </a:r>
            <a:r>
              <a:rPr lang="ru-RU" dirty="0"/>
              <a:t>, особливо </a:t>
            </a:r>
            <a:r>
              <a:rPr lang="ru-RU" dirty="0" err="1"/>
              <a:t>пізніші</a:t>
            </a:r>
            <a:r>
              <a:rPr lang="ru-RU" dirty="0"/>
              <a:t>,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інакшими</a:t>
            </a:r>
            <a:r>
              <a:rPr lang="ru-RU" dirty="0"/>
              <a:t>, </a:t>
            </a:r>
            <a:r>
              <a:rPr lang="ru-RU" dirty="0" err="1"/>
              <a:t>наби­ратимуть</a:t>
            </a:r>
            <a:r>
              <a:rPr lang="ru-RU" dirty="0"/>
              <a:t> </a:t>
            </a:r>
            <a:r>
              <a:rPr lang="ru-RU" dirty="0" err="1"/>
              <a:t>викривального</a:t>
            </a:r>
            <a:r>
              <a:rPr lang="ru-RU" dirty="0"/>
              <a:t>, </a:t>
            </a:r>
            <a:r>
              <a:rPr lang="ru-RU" dirty="0" err="1"/>
              <a:t>публіцистичного</a:t>
            </a:r>
            <a:r>
              <a:rPr lang="ru-RU" dirty="0"/>
              <a:t>, </a:t>
            </a:r>
            <a:r>
              <a:rPr lang="ru-RU" dirty="0" err="1"/>
              <a:t>ідеологічного</a:t>
            </a:r>
            <a:r>
              <a:rPr lang="ru-RU" dirty="0"/>
              <a:t> </a:t>
            </a:r>
            <a:r>
              <a:rPr lang="ru-RU" dirty="0" err="1"/>
              <a:t>спрямування</a:t>
            </a:r>
            <a:r>
              <a:rPr lang="ru-RU" dirty="0"/>
              <a:t>, у них буде </a:t>
            </a:r>
            <a:r>
              <a:rPr lang="ru-RU" dirty="0" err="1"/>
              <a:t>акцентовано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на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проблемах. Так </a:t>
            </a:r>
            <a:r>
              <a:rPr lang="ru-RU" dirty="0" err="1"/>
              <a:t>звучати­муть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«</a:t>
            </a:r>
            <a:r>
              <a:rPr lang="ru-RU" dirty="0" err="1"/>
              <a:t>Кресафт</a:t>
            </a:r>
            <a:r>
              <a:rPr lang="ru-RU" dirty="0"/>
              <a:t>», «</a:t>
            </a:r>
            <a:r>
              <a:rPr lang="ru-RU" dirty="0" err="1"/>
              <a:t>Чорний</a:t>
            </a:r>
            <a:r>
              <a:rPr lang="ru-RU" dirty="0"/>
              <a:t> яр», «</a:t>
            </a:r>
            <a:r>
              <a:rPr lang="ru-RU" dirty="0" err="1"/>
              <a:t>Пізнє</a:t>
            </a:r>
            <a:r>
              <a:rPr lang="ru-RU" dirty="0"/>
              <a:t> </a:t>
            </a:r>
            <a:r>
              <a:rPr lang="ru-RU" dirty="0" err="1"/>
              <a:t>прозріння</a:t>
            </a:r>
            <a:r>
              <a:rPr lang="ru-RU" dirty="0"/>
              <a:t>»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946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628800"/>
            <a:ext cx="7498080" cy="1143000"/>
          </a:xfrm>
        </p:spPr>
        <p:txBody>
          <a:bodyPr>
            <a:noAutofit/>
          </a:bodyPr>
          <a:lstStyle/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i="1" dirty="0" smtClean="0">
                <a:latin typeface="Bookman Old Style" pitchFamily="18" charset="0"/>
                <a:ea typeface="Batang" pitchFamily="18" charset="-127"/>
              </a:rPr>
              <a:t>«Гончар 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— художник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світла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,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його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дослідник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,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зображувач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 і поет.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Закохано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 й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уважно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простежує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він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промені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,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що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прони-зують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людські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істоти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,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що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оживлюють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 природу,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що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ринуть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sz="2800" i="1" dirty="0" err="1">
                <a:latin typeface="Bookman Old Style" pitchFamily="18" charset="0"/>
                <a:ea typeface="Batang" pitchFamily="18" charset="-127"/>
              </a:rPr>
              <a:t>крізь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 космос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.»</a:t>
            </a:r>
            <a:br>
              <a:rPr lang="ru-RU" sz="2800" i="1" dirty="0">
                <a:latin typeface="Bookman Old Style" pitchFamily="18" charset="0"/>
                <a:ea typeface="Batang" pitchFamily="18" charset="-127"/>
              </a:rPr>
            </a:br>
            <a:r>
              <a:rPr lang="ru-RU" sz="2800" i="1" dirty="0" smtClean="0">
                <a:latin typeface="Bookman Old Style" pitchFamily="18" charset="0"/>
                <a:ea typeface="Batang" pitchFamily="18" charset="-127"/>
              </a:rPr>
              <a:t>                                    М</a:t>
            </a:r>
            <a:r>
              <a:rPr lang="ru-RU" sz="2800" i="1" dirty="0">
                <a:latin typeface="Bookman Old Style" pitchFamily="18" charset="0"/>
                <a:ea typeface="Batang" pitchFamily="18" charset="-127"/>
              </a:rPr>
              <a:t>. </a:t>
            </a:r>
            <a:r>
              <a:rPr lang="ru-RU" sz="2800" i="1" dirty="0" smtClean="0">
                <a:latin typeface="Bookman Old Style" pitchFamily="18" charset="0"/>
                <a:ea typeface="Batang" pitchFamily="18" charset="-127"/>
              </a:rPr>
              <a:t>Бажан</a:t>
            </a:r>
            <a:endParaRPr lang="ru-RU" sz="2800" i="1" dirty="0">
              <a:latin typeface="Bookman Old Style" pitchFamily="18" charset="0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96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Аналіз твору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err="1"/>
              <a:t>Літературний</a:t>
            </a:r>
            <a:r>
              <a:rPr lang="ru-RU" sz="2800" b="1" dirty="0"/>
              <a:t> </a:t>
            </a:r>
            <a:r>
              <a:rPr lang="ru-RU" sz="2800" b="1" dirty="0" err="1"/>
              <a:t>рід</a:t>
            </a:r>
            <a:r>
              <a:rPr lang="ru-RU" sz="2800" b="1" dirty="0"/>
              <a:t>:</a:t>
            </a:r>
            <a:r>
              <a:rPr lang="ru-RU" sz="2800" dirty="0"/>
              <a:t> </a:t>
            </a:r>
            <a:r>
              <a:rPr lang="ru-RU" sz="2800" dirty="0" err="1"/>
              <a:t>епос</a:t>
            </a:r>
            <a:r>
              <a:rPr lang="ru-RU" sz="2800" dirty="0"/>
              <a:t>.</a:t>
            </a:r>
          </a:p>
          <a:p>
            <a:r>
              <a:rPr lang="ru-RU" sz="2800" b="1" dirty="0"/>
              <a:t>Жанр:</a:t>
            </a:r>
            <a:r>
              <a:rPr lang="ru-RU" sz="2800" dirty="0"/>
              <a:t> новела.</a:t>
            </a:r>
          </a:p>
          <a:p>
            <a:r>
              <a:rPr lang="ru-RU" sz="2800" b="1" dirty="0"/>
              <a:t>Тема:</a:t>
            </a:r>
            <a:r>
              <a:rPr lang="ru-RU" sz="2800" dirty="0"/>
              <a:t> </a:t>
            </a:r>
            <a:r>
              <a:rPr lang="ru-RU" sz="2800" dirty="0" err="1"/>
              <a:t>зображення</a:t>
            </a:r>
            <a:r>
              <a:rPr lang="ru-RU" sz="2800" dirty="0"/>
              <a:t> </a:t>
            </a:r>
            <a:r>
              <a:rPr lang="ru-RU" sz="2800" dirty="0" err="1"/>
              <a:t>кохання</a:t>
            </a:r>
            <a:r>
              <a:rPr lang="ru-RU" sz="2800" dirty="0"/>
              <a:t> з </a:t>
            </a:r>
            <a:r>
              <a:rPr lang="ru-RU" sz="2800" dirty="0" err="1"/>
              <a:t>першого</a:t>
            </a:r>
            <a:r>
              <a:rPr lang="ru-RU" sz="2800" dirty="0"/>
              <a:t> </a:t>
            </a:r>
            <a:r>
              <a:rPr lang="ru-RU" sz="2800" dirty="0" err="1"/>
              <a:t>погляду</a:t>
            </a:r>
            <a:r>
              <a:rPr lang="ru-RU" sz="2800" dirty="0"/>
              <a:t> й </a:t>
            </a:r>
            <a:r>
              <a:rPr lang="ru-RU" sz="2800" dirty="0" err="1"/>
              <a:t>страшної</a:t>
            </a:r>
            <a:r>
              <a:rPr lang="ru-RU" sz="2800" dirty="0"/>
              <a:t> </a:t>
            </a:r>
            <a:r>
              <a:rPr lang="ru-RU" sz="2800" dirty="0" err="1"/>
              <a:t>розплати</a:t>
            </a:r>
            <a:r>
              <a:rPr lang="ru-RU" sz="2800" dirty="0"/>
              <a:t> за </a:t>
            </a:r>
            <a:r>
              <a:rPr lang="ru-RU" sz="2800" dirty="0" err="1"/>
              <a:t>мить</a:t>
            </a:r>
            <a:r>
              <a:rPr lang="ru-RU" sz="2800" dirty="0"/>
              <a:t> </a:t>
            </a:r>
            <a:r>
              <a:rPr lang="ru-RU" sz="2800" dirty="0" err="1"/>
              <a:t>щастя</a:t>
            </a:r>
            <a:r>
              <a:rPr lang="ru-RU" sz="2800" dirty="0"/>
              <a:t>.</a:t>
            </a:r>
          </a:p>
          <a:p>
            <a:r>
              <a:rPr lang="ru-RU" sz="2800" b="1" dirty="0"/>
              <a:t>Головна </a:t>
            </a:r>
            <a:r>
              <a:rPr lang="ru-RU" sz="2800" b="1" dirty="0" err="1"/>
              <a:t>ідея</a:t>
            </a:r>
            <a:r>
              <a:rPr lang="ru-RU" sz="2800" b="1" dirty="0"/>
              <a:t>:</a:t>
            </a:r>
            <a:r>
              <a:rPr lang="ru-RU" sz="2800" dirty="0"/>
              <a:t> </a:t>
            </a:r>
            <a:r>
              <a:rPr lang="ru-RU" sz="2800" dirty="0" err="1"/>
              <a:t>оспівування</a:t>
            </a:r>
            <a:r>
              <a:rPr lang="ru-RU" sz="2800" dirty="0"/>
              <a:t> </a:t>
            </a:r>
            <a:r>
              <a:rPr lang="ru-RU" sz="2800" dirty="0" err="1"/>
              <a:t>краси</a:t>
            </a:r>
            <a:r>
              <a:rPr lang="ru-RU" sz="2800" dirty="0"/>
              <a:t> й </a:t>
            </a:r>
            <a:r>
              <a:rPr lang="ru-RU" sz="2800" dirty="0" err="1"/>
              <a:t>сили</a:t>
            </a:r>
            <a:r>
              <a:rPr lang="ru-RU" sz="2800" dirty="0"/>
              <a:t> </a:t>
            </a:r>
            <a:r>
              <a:rPr lang="ru-RU" sz="2800" dirty="0" err="1"/>
              <a:t>почуття</a:t>
            </a:r>
            <a:r>
              <a:rPr lang="ru-RU" sz="2800" dirty="0"/>
              <a:t> </a:t>
            </a:r>
            <a:r>
              <a:rPr lang="ru-RU" sz="2800" dirty="0" err="1"/>
              <a:t>кохання</a:t>
            </a:r>
            <a:r>
              <a:rPr lang="ru-RU" sz="2800" dirty="0"/>
              <a:t>.</a:t>
            </a:r>
          </a:p>
          <a:p>
            <a:r>
              <a:rPr lang="ru-RU" sz="2800" b="1" dirty="0" err="1"/>
              <a:t>Головні</a:t>
            </a:r>
            <a:r>
              <a:rPr lang="ru-RU" sz="2800" b="1" dirty="0"/>
              <a:t> </a:t>
            </a:r>
            <a:r>
              <a:rPr lang="ru-RU" sz="2800" b="1" dirty="0" err="1"/>
              <a:t>герої</a:t>
            </a:r>
            <a:r>
              <a:rPr lang="ru-RU" sz="2800" b="1" dirty="0"/>
              <a:t>:</a:t>
            </a:r>
            <a:r>
              <a:rPr lang="ru-RU" sz="2800" dirty="0"/>
              <a:t> </a:t>
            </a:r>
            <a:r>
              <a:rPr lang="ru-RU" sz="2800" dirty="0" err="1"/>
              <a:t>артилерист</a:t>
            </a:r>
            <a:r>
              <a:rPr lang="ru-RU" sz="2800" dirty="0"/>
              <a:t> Сашко </a:t>
            </a:r>
            <a:r>
              <a:rPr lang="ru-RU" sz="2800" dirty="0" err="1"/>
              <a:t>Діденко</a:t>
            </a:r>
            <a:r>
              <a:rPr lang="ru-RU" sz="2800" dirty="0"/>
              <a:t>, </a:t>
            </a:r>
            <a:r>
              <a:rPr lang="ru-RU" sz="2800" dirty="0" err="1"/>
              <a:t>мадярка</a:t>
            </a:r>
            <a:r>
              <a:rPr lang="ru-RU" sz="2800" dirty="0"/>
              <a:t> </a:t>
            </a:r>
            <a:r>
              <a:rPr lang="ru-RU" sz="2800" dirty="0" err="1"/>
              <a:t>Лорі</a:t>
            </a:r>
            <a:r>
              <a:rPr lang="ru-RU" sz="2800" dirty="0"/>
              <a:t> (Лариса),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чоловік</a:t>
            </a:r>
            <a:r>
              <a:rPr lang="ru-RU" sz="2800" dirty="0"/>
              <a:t>, комбат </a:t>
            </a:r>
            <a:r>
              <a:rPr lang="ru-RU" sz="2800" dirty="0" err="1"/>
              <a:t>Шадура</a:t>
            </a:r>
            <a:r>
              <a:rPr lang="ru-RU" sz="28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9888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Олесь гончар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11560" y="1412776"/>
            <a:ext cx="5338936" cy="698500"/>
          </a:xfrm>
        </p:spPr>
        <p:txBody>
          <a:bodyPr>
            <a:normAutofit lnSpcReduction="10000"/>
          </a:bodyPr>
          <a:lstStyle/>
          <a:p>
            <a:r>
              <a:rPr lang="vi-VN" dirty="0"/>
              <a:t>Оле́сь (Олекса́ндр) Тере́нтійович Гонча́р </a:t>
            </a:r>
            <a:r>
              <a:rPr lang="vi-VN" dirty="0" smtClean="0"/>
              <a:t>( </a:t>
            </a:r>
            <a:r>
              <a:rPr lang="vi-VN" dirty="0"/>
              <a:t>3 квітня 1918, </a:t>
            </a:r>
            <a:r>
              <a:rPr lang="vi-VN" dirty="0" smtClean="0"/>
              <a:t>Ломівка —14 </a:t>
            </a:r>
            <a:r>
              <a:rPr lang="vi-VN" dirty="0"/>
              <a:t>липня 1995, Київ) — український радянський письменник, літературний критик, громадський діяч.</a:t>
            </a:r>
            <a:endParaRPr lang="ru-RU" dirty="0"/>
          </a:p>
        </p:txBody>
      </p:sp>
      <p:pic>
        <p:nvPicPr>
          <p:cNvPr id="2050" name="Picture 2" descr="http://www.gazeta.lviv.ua/sites/default/files/imagecache/th380/gonchar_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2781300" cy="427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1ua.com.ua/manage/foto/201012/b73301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204864"/>
            <a:ext cx="2952328" cy="414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11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Сюжет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312856" cy="4573488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/>
              <a:t>Н</a:t>
            </a:r>
            <a:r>
              <a:rPr lang="ru-RU" dirty="0" smtClean="0"/>
              <a:t>а </a:t>
            </a:r>
            <a:r>
              <a:rPr lang="ru-RU" dirty="0" err="1"/>
              <a:t>жнив’яному</a:t>
            </a:r>
            <a:r>
              <a:rPr lang="ru-RU" dirty="0"/>
              <a:t> </a:t>
            </a:r>
            <a:r>
              <a:rPr lang="ru-RU" dirty="0" err="1"/>
              <a:t>полі</a:t>
            </a:r>
            <a:r>
              <a:rPr lang="ru-RU" dirty="0"/>
              <a:t> </a:t>
            </a:r>
            <a:r>
              <a:rPr lang="ru-RU" dirty="0" err="1"/>
              <a:t>зустрілися</a:t>
            </a:r>
            <a:r>
              <a:rPr lang="ru-RU" dirty="0"/>
              <a:t> Сашко </a:t>
            </a:r>
            <a:r>
              <a:rPr lang="ru-RU" dirty="0" err="1"/>
              <a:t>Діденко</a:t>
            </a:r>
            <a:r>
              <a:rPr lang="ru-RU" dirty="0"/>
              <a:t> й </a:t>
            </a:r>
            <a:r>
              <a:rPr lang="ru-RU" dirty="0" err="1"/>
              <a:t>мадярка</a:t>
            </a:r>
            <a:r>
              <a:rPr lang="ru-RU" dirty="0"/>
              <a:t> Лариса,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охопило</a:t>
            </a:r>
            <a:r>
              <a:rPr lang="ru-RU" dirty="0"/>
              <a:t> </a:t>
            </a:r>
            <a:r>
              <a:rPr lang="ru-RU" dirty="0" err="1"/>
              <a:t>неймовірне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кохання</a:t>
            </a:r>
            <a:r>
              <a:rPr lang="ru-RU" dirty="0"/>
              <a:t> — </a:t>
            </a:r>
            <a:r>
              <a:rPr lang="ru-RU" dirty="0" err="1"/>
              <a:t>молоді</a:t>
            </a:r>
            <a:r>
              <a:rPr lang="ru-RU" dirty="0"/>
              <a:t> люди </a:t>
            </a:r>
            <a:r>
              <a:rPr lang="ru-RU" dirty="0" err="1"/>
              <a:t>відда­лися</a:t>
            </a:r>
            <a:r>
              <a:rPr lang="ru-RU" dirty="0"/>
              <a:t> </a:t>
            </a:r>
            <a:r>
              <a:rPr lang="ru-RU" dirty="0" err="1"/>
              <a:t>пристрасному</a:t>
            </a:r>
            <a:r>
              <a:rPr lang="ru-RU" dirty="0"/>
              <a:t> </a:t>
            </a:r>
            <a:r>
              <a:rPr lang="ru-RU" dirty="0" err="1"/>
              <a:t>бажанню</a:t>
            </a:r>
            <a:r>
              <a:rPr lang="ru-RU" dirty="0"/>
              <a:t> — </a:t>
            </a:r>
            <a:r>
              <a:rPr lang="ru-RU" dirty="0" err="1"/>
              <a:t>несподівано</a:t>
            </a:r>
            <a:r>
              <a:rPr lang="ru-RU" dirty="0"/>
              <a:t> </a:t>
            </a:r>
            <a:r>
              <a:rPr lang="ru-RU" dirty="0" err="1"/>
              <a:t>з’явився</a:t>
            </a:r>
            <a:r>
              <a:rPr lang="ru-RU" dirty="0"/>
              <a:t> </a:t>
            </a:r>
            <a:r>
              <a:rPr lang="ru-RU" dirty="0" err="1"/>
              <a:t>розлючений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гострим</a:t>
            </a:r>
            <a:r>
              <a:rPr lang="ru-RU" dirty="0"/>
              <a:t> серпом у </a:t>
            </a:r>
            <a:r>
              <a:rPr lang="ru-RU" dirty="0" err="1"/>
              <a:t>руці</a:t>
            </a:r>
            <a:r>
              <a:rPr lang="ru-RU" dirty="0"/>
              <a:t>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Лариси</a:t>
            </a:r>
            <a:r>
              <a:rPr lang="ru-RU" dirty="0"/>
              <a:t>, </a:t>
            </a:r>
            <a:r>
              <a:rPr lang="ru-RU" dirty="0" err="1"/>
              <a:t>хотів</a:t>
            </a:r>
            <a:r>
              <a:rPr lang="ru-RU" dirty="0"/>
              <a:t> </a:t>
            </a:r>
            <a:r>
              <a:rPr lang="ru-RU" dirty="0" err="1"/>
              <a:t>накинутися</a:t>
            </a:r>
            <a:r>
              <a:rPr lang="ru-RU" dirty="0"/>
              <a:t> на них, але Сашко </a:t>
            </a:r>
            <a:r>
              <a:rPr lang="ru-RU" dirty="0" err="1"/>
              <a:t>зупинив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смертельним</a:t>
            </a:r>
            <a:r>
              <a:rPr lang="ru-RU" dirty="0"/>
              <a:t> </a:t>
            </a:r>
            <a:r>
              <a:rPr lang="ru-RU" dirty="0" err="1"/>
              <a:t>пострілом</a:t>
            </a:r>
            <a:r>
              <a:rPr lang="ru-RU" dirty="0"/>
              <a:t> — </a:t>
            </a:r>
            <a:r>
              <a:rPr lang="ru-RU" dirty="0" err="1"/>
              <a:t>Діденка</a:t>
            </a:r>
            <a:r>
              <a:rPr lang="ru-RU" dirty="0"/>
              <a:t> посадили на га­уптвахту — </a:t>
            </a:r>
            <a:r>
              <a:rPr lang="ru-RU" dirty="0" err="1"/>
              <a:t>він</a:t>
            </a:r>
            <a:r>
              <a:rPr lang="ru-RU" dirty="0"/>
              <a:t> і </a:t>
            </a:r>
            <a:r>
              <a:rPr lang="ru-RU" dirty="0" err="1"/>
              <a:t>досі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в </a:t>
            </a:r>
            <a:r>
              <a:rPr lang="ru-RU" dirty="0" err="1"/>
              <a:t>полоні</a:t>
            </a:r>
            <a:r>
              <a:rPr lang="ru-RU" dirty="0"/>
              <a:t> </a:t>
            </a:r>
            <a:r>
              <a:rPr lang="ru-RU" dirty="0" err="1"/>
              <a:t>щасливої</a:t>
            </a:r>
            <a:r>
              <a:rPr lang="ru-RU" dirty="0"/>
              <a:t> </a:t>
            </a:r>
            <a:r>
              <a:rPr lang="ru-RU" dirty="0" err="1"/>
              <a:t>миті</a:t>
            </a:r>
            <a:r>
              <a:rPr lang="ru-RU" dirty="0"/>
              <a:t>, Лариса ж </a:t>
            </a:r>
            <a:r>
              <a:rPr lang="ru-RU" dirty="0" err="1"/>
              <a:t>інтуї­тивно</a:t>
            </a:r>
            <a:r>
              <a:rPr lang="ru-RU" dirty="0"/>
              <a:t> </a:t>
            </a:r>
            <a:r>
              <a:rPr lang="ru-RU" dirty="0" err="1"/>
              <a:t>передчуває</a:t>
            </a:r>
            <a:r>
              <a:rPr lang="ru-RU" dirty="0"/>
              <a:t> </a:t>
            </a:r>
            <a:r>
              <a:rPr lang="ru-RU" dirty="0" err="1"/>
              <a:t>трагічну</a:t>
            </a:r>
            <a:r>
              <a:rPr lang="ru-RU" dirty="0"/>
              <a:t> </a:t>
            </a:r>
            <a:r>
              <a:rPr lang="ru-RU" dirty="0" err="1"/>
              <a:t>розв’язку</a:t>
            </a:r>
            <a:r>
              <a:rPr lang="ru-RU" dirty="0"/>
              <a:t> — </a:t>
            </a:r>
            <a:r>
              <a:rPr lang="ru-RU" dirty="0" err="1"/>
              <a:t>військовий</a:t>
            </a:r>
            <a:r>
              <a:rPr lang="ru-RU" dirty="0"/>
              <a:t> трибунал, </a:t>
            </a:r>
            <a:r>
              <a:rPr lang="ru-RU" dirty="0" err="1"/>
              <a:t>зважаючи</a:t>
            </a:r>
            <a:r>
              <a:rPr lang="ru-RU" dirty="0"/>
              <a:t> на </a:t>
            </a:r>
            <a:r>
              <a:rPr lang="ru-RU" dirty="0" err="1"/>
              <a:t>міжнародний</a:t>
            </a:r>
            <a:r>
              <a:rPr lang="ru-RU" dirty="0"/>
              <a:t> резонанс </a:t>
            </a:r>
            <a:r>
              <a:rPr lang="ru-RU" dirty="0" err="1"/>
              <a:t>Діденкової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не </a:t>
            </a:r>
            <a:r>
              <a:rPr lang="ru-RU" dirty="0" err="1"/>
              <a:t>переймається</a:t>
            </a:r>
            <a:r>
              <a:rPr lang="ru-RU" dirty="0"/>
              <a:t> долею </a:t>
            </a:r>
            <a:r>
              <a:rPr lang="ru-RU" dirty="0" err="1"/>
              <a:t>зовсім</a:t>
            </a:r>
            <a:r>
              <a:rPr lang="ru-RU" dirty="0"/>
              <a:t> молодого Сашка й </a:t>
            </a:r>
            <a:r>
              <a:rPr lang="ru-RU" dirty="0" err="1"/>
              <a:t>виносить</a:t>
            </a:r>
            <a:r>
              <a:rPr lang="ru-RU" dirty="0"/>
              <a:t> </a:t>
            </a:r>
            <a:r>
              <a:rPr lang="ru-RU" dirty="0" err="1"/>
              <a:t>смертний</a:t>
            </a:r>
            <a:r>
              <a:rPr lang="ru-RU" dirty="0"/>
              <a:t> </a:t>
            </a:r>
            <a:r>
              <a:rPr lang="ru-RU" dirty="0" err="1"/>
              <a:t>вирок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443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Порушені проблеми у творі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33528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1100" dirty="0" err="1"/>
              <a:t>Творчі</a:t>
            </a:r>
            <a:r>
              <a:rPr lang="ru-RU" sz="1100" dirty="0"/>
              <a:t> </a:t>
            </a:r>
            <a:r>
              <a:rPr lang="ru-RU" sz="1100" dirty="0" err="1"/>
              <a:t>зусилля</a:t>
            </a:r>
            <a:r>
              <a:rPr lang="ru-RU" sz="1100" dirty="0"/>
              <a:t> автора </a:t>
            </a:r>
            <a:r>
              <a:rPr lang="ru-RU" sz="1100" dirty="0" err="1"/>
              <a:t>зосереджено</a:t>
            </a:r>
            <a:r>
              <a:rPr lang="ru-RU" sz="1100" dirty="0"/>
              <a:t> на </a:t>
            </a:r>
            <a:r>
              <a:rPr lang="ru-RU" sz="1100" dirty="0" err="1"/>
              <a:t>розкритті</a:t>
            </a:r>
            <a:r>
              <a:rPr lang="ru-RU" sz="1100" dirty="0"/>
              <a:t> </a:t>
            </a:r>
            <a:r>
              <a:rPr lang="ru-RU" sz="1100" dirty="0" err="1"/>
              <a:t>психології</a:t>
            </a:r>
            <a:r>
              <a:rPr lang="ru-RU" sz="1100" dirty="0"/>
              <a:t> </a:t>
            </a:r>
            <a:r>
              <a:rPr lang="ru-RU" sz="1100" dirty="0" err="1"/>
              <a:t>персонажів</a:t>
            </a:r>
            <a:r>
              <a:rPr lang="ru-RU" sz="1100" dirty="0"/>
              <a:t>.</a:t>
            </a:r>
          </a:p>
          <a:p>
            <a:pPr marL="82296" indent="0">
              <a:buNone/>
            </a:pPr>
            <a:r>
              <a:rPr lang="ru-RU" sz="1100" dirty="0" err="1" smtClean="0"/>
              <a:t>Оповідач</a:t>
            </a:r>
            <a:r>
              <a:rPr lang="ru-RU" sz="1100" dirty="0"/>
              <a:t>, </a:t>
            </a:r>
            <a:r>
              <a:rPr lang="ru-RU" sz="1100" dirty="0" err="1"/>
              <a:t>теж</a:t>
            </a:r>
            <a:r>
              <a:rPr lang="ru-RU" sz="1100" dirty="0"/>
              <a:t> фронтовик, тонко </a:t>
            </a:r>
            <a:r>
              <a:rPr lang="ru-RU" sz="1100" dirty="0" err="1"/>
              <a:t>передає</a:t>
            </a:r>
            <a:r>
              <a:rPr lang="ru-RU" sz="1100" dirty="0"/>
              <a:t> </a:t>
            </a:r>
            <a:r>
              <a:rPr lang="ru-RU" sz="1100" dirty="0" err="1"/>
              <a:t>внутрішній</a:t>
            </a:r>
            <a:r>
              <a:rPr lang="ru-RU" sz="1100" dirty="0"/>
              <a:t> стан Сашка </a:t>
            </a:r>
            <a:r>
              <a:rPr lang="ru-RU" sz="1100" dirty="0" err="1"/>
              <a:t>Діденка</a:t>
            </a:r>
            <a:r>
              <a:rPr lang="ru-RU" sz="1100" dirty="0"/>
              <a:t>, </a:t>
            </a:r>
            <a:r>
              <a:rPr lang="ru-RU" sz="1100" dirty="0" err="1"/>
              <a:t>артилериста</a:t>
            </a:r>
            <a:r>
              <a:rPr lang="ru-RU" sz="1100" dirty="0"/>
              <a:t>, </a:t>
            </a:r>
            <a:r>
              <a:rPr lang="ru-RU" sz="1100" dirty="0" err="1"/>
              <a:t>котрий</a:t>
            </a:r>
            <a:r>
              <a:rPr lang="ru-RU" sz="1100" dirty="0"/>
              <a:t> </a:t>
            </a:r>
            <a:r>
              <a:rPr lang="ru-RU" sz="1100" dirty="0" err="1"/>
              <a:t>був</a:t>
            </a:r>
            <a:r>
              <a:rPr lang="ru-RU" sz="1100" dirty="0"/>
              <a:t> </a:t>
            </a:r>
            <a:r>
              <a:rPr lang="ru-RU" sz="1100" dirty="0" err="1"/>
              <a:t>добрим</a:t>
            </a:r>
            <a:r>
              <a:rPr lang="ru-RU" sz="1100" dirty="0"/>
              <a:t> солдатом, «</a:t>
            </a:r>
            <a:r>
              <a:rPr lang="ru-RU" sz="1100" dirty="0" err="1"/>
              <a:t>воював</a:t>
            </a:r>
            <a:r>
              <a:rPr lang="ru-RU" sz="1100" dirty="0"/>
              <a:t> </a:t>
            </a:r>
            <a:r>
              <a:rPr lang="ru-RU" sz="1100" dirty="0" err="1"/>
              <a:t>по-геройськи</a:t>
            </a:r>
            <a:r>
              <a:rPr lang="ru-RU" sz="1100" dirty="0"/>
              <a:t>», як </a:t>
            </a:r>
            <a:r>
              <a:rPr lang="ru-RU" sz="1100" dirty="0" err="1"/>
              <a:t>характеризує</a:t>
            </a:r>
            <a:r>
              <a:rPr lang="ru-RU" sz="1100" dirty="0"/>
              <a:t> </a:t>
            </a:r>
            <a:r>
              <a:rPr lang="ru-RU" sz="1100" dirty="0" err="1"/>
              <a:t>його</a:t>
            </a:r>
            <a:r>
              <a:rPr lang="ru-RU" sz="1100" dirty="0"/>
              <a:t> комбат. У </a:t>
            </a:r>
            <a:r>
              <a:rPr lang="ru-RU" sz="1100" dirty="0" err="1"/>
              <a:t>його</a:t>
            </a:r>
            <a:r>
              <a:rPr lang="ru-RU" sz="1100" dirty="0"/>
              <a:t> </a:t>
            </a:r>
            <a:r>
              <a:rPr lang="ru-RU" sz="1100" dirty="0" err="1"/>
              <a:t>душі</a:t>
            </a:r>
            <a:r>
              <a:rPr lang="ru-RU" sz="1100" dirty="0"/>
              <a:t> </a:t>
            </a:r>
            <a:r>
              <a:rPr lang="ru-RU" sz="1100" dirty="0" err="1"/>
              <a:t>змагаються</a:t>
            </a:r>
            <a:r>
              <a:rPr lang="ru-RU" sz="1100" dirty="0"/>
              <a:t> </a:t>
            </a:r>
            <a:r>
              <a:rPr lang="ru-RU" sz="1100" dirty="0" err="1"/>
              <a:t>любов</a:t>
            </a:r>
            <a:r>
              <a:rPr lang="ru-RU" sz="1100" dirty="0"/>
              <a:t> і смерть. </a:t>
            </a:r>
            <a:r>
              <a:rPr lang="ru-RU" sz="1100" dirty="0" err="1"/>
              <a:t>Притлумивши</a:t>
            </a:r>
            <a:r>
              <a:rPr lang="ru-RU" sz="1100" dirty="0"/>
              <a:t> голос </a:t>
            </a:r>
            <a:r>
              <a:rPr lang="ru-RU" sz="1100" dirty="0" err="1"/>
              <a:t>смерті</a:t>
            </a:r>
            <a:r>
              <a:rPr lang="ru-RU" sz="1100" dirty="0"/>
              <a:t>, яка в </a:t>
            </a:r>
            <a:r>
              <a:rPr lang="ru-RU" sz="1100" dirty="0" err="1"/>
              <a:t>умовах</a:t>
            </a:r>
            <a:r>
              <a:rPr lang="ru-RU" sz="1100" dirty="0"/>
              <a:t> </a:t>
            </a:r>
            <a:r>
              <a:rPr lang="ru-RU" sz="1100" dirty="0" err="1"/>
              <a:t>війни</a:t>
            </a:r>
            <a:r>
              <a:rPr lang="ru-RU" sz="1100" dirty="0"/>
              <a:t> </a:t>
            </a:r>
            <a:r>
              <a:rPr lang="ru-RU" sz="1100" dirty="0" err="1"/>
              <a:t>надмірно</a:t>
            </a:r>
            <a:r>
              <a:rPr lang="ru-RU" sz="1100" dirty="0"/>
              <a:t> </a:t>
            </a:r>
            <a:r>
              <a:rPr lang="ru-RU" sz="1100" dirty="0" err="1"/>
              <a:t>активізувалася</a:t>
            </a:r>
            <a:r>
              <a:rPr lang="ru-RU" sz="1100" dirty="0"/>
              <a:t>, Сашко </a:t>
            </a:r>
            <a:r>
              <a:rPr lang="ru-RU" sz="1100" dirty="0" err="1"/>
              <a:t>живе</a:t>
            </a:r>
            <a:r>
              <a:rPr lang="ru-RU" sz="1100" dirty="0"/>
              <a:t> </a:t>
            </a:r>
            <a:r>
              <a:rPr lang="ru-RU" sz="1100" dirty="0" err="1"/>
              <a:t>передчуттям</a:t>
            </a:r>
            <a:r>
              <a:rPr lang="ru-RU" sz="1100" dirty="0"/>
              <a:t> </a:t>
            </a:r>
            <a:r>
              <a:rPr lang="ru-RU" sz="1100" dirty="0" err="1"/>
              <a:t>радості</a:t>
            </a:r>
            <a:r>
              <a:rPr lang="ru-RU" sz="1100" dirty="0"/>
              <a:t>. У тому </a:t>
            </a:r>
            <a:r>
              <a:rPr lang="ru-RU" sz="1100" dirty="0" err="1"/>
              <a:t>святковому</a:t>
            </a:r>
            <a:r>
              <a:rPr lang="ru-RU" sz="1100" dirty="0"/>
              <a:t> </a:t>
            </a:r>
            <a:r>
              <a:rPr lang="ru-RU" sz="1100" dirty="0" err="1"/>
              <a:t>настрої</a:t>
            </a:r>
            <a:r>
              <a:rPr lang="ru-RU" sz="1100" dirty="0"/>
              <a:t> </a:t>
            </a:r>
            <a:r>
              <a:rPr lang="ru-RU" sz="1100" dirty="0" err="1"/>
              <a:t>дисонансом</a:t>
            </a:r>
            <a:r>
              <a:rPr lang="ru-RU" sz="1100" dirty="0"/>
              <a:t> прозвучало </a:t>
            </a:r>
            <a:r>
              <a:rPr lang="ru-RU" sz="1100" dirty="0" err="1"/>
              <a:t>лише</a:t>
            </a:r>
            <a:r>
              <a:rPr lang="ru-RU" sz="1100" dirty="0"/>
              <a:t> </a:t>
            </a:r>
            <a:r>
              <a:rPr lang="ru-RU" sz="1100" dirty="0" err="1"/>
              <a:t>порівняння</a:t>
            </a:r>
            <a:r>
              <a:rPr lang="ru-RU" sz="1100" dirty="0"/>
              <a:t> </a:t>
            </a:r>
            <a:r>
              <a:rPr lang="ru-RU" sz="1100" dirty="0" err="1"/>
              <a:t>його</a:t>
            </a:r>
            <a:r>
              <a:rPr lang="ru-RU" sz="1100" dirty="0"/>
              <a:t> </a:t>
            </a:r>
            <a:r>
              <a:rPr lang="ru-RU" sz="1100" dirty="0" err="1"/>
              <a:t>гогокання</a:t>
            </a:r>
            <a:r>
              <a:rPr lang="ru-RU" sz="1100" dirty="0"/>
              <a:t> з </a:t>
            </a:r>
            <a:r>
              <a:rPr lang="ru-RU" sz="1100" dirty="0" err="1"/>
              <a:t>виттям</a:t>
            </a:r>
            <a:r>
              <a:rPr lang="ru-RU" sz="1100" dirty="0"/>
              <a:t> </a:t>
            </a:r>
            <a:r>
              <a:rPr lang="ru-RU" sz="1100" dirty="0" err="1"/>
              <a:t>степового</a:t>
            </a:r>
            <a:r>
              <a:rPr lang="ru-RU" sz="1100" dirty="0"/>
              <a:t> </a:t>
            </a:r>
            <a:r>
              <a:rPr lang="ru-RU" sz="1100" dirty="0" err="1"/>
              <a:t>вовка</a:t>
            </a:r>
            <a:r>
              <a:rPr lang="ru-RU" sz="1100" dirty="0"/>
              <a:t>. </a:t>
            </a:r>
            <a:r>
              <a:rPr lang="ru-RU" sz="1100" dirty="0" err="1"/>
              <a:t>Життєствердний</a:t>
            </a:r>
            <a:r>
              <a:rPr lang="ru-RU" sz="1100" dirty="0"/>
              <a:t> </a:t>
            </a:r>
            <a:r>
              <a:rPr lang="ru-RU" sz="1100" dirty="0" err="1"/>
              <a:t>настрій</a:t>
            </a:r>
            <a:r>
              <a:rPr lang="ru-RU" sz="1100" dirty="0"/>
              <a:t> </a:t>
            </a:r>
            <a:r>
              <a:rPr lang="ru-RU" sz="1100" dirty="0" err="1"/>
              <a:t>Діденка</a:t>
            </a:r>
            <a:r>
              <a:rPr lang="ru-RU" sz="1100" dirty="0"/>
              <a:t> як </a:t>
            </a:r>
            <a:r>
              <a:rPr lang="ru-RU" sz="1100" dirty="0" err="1"/>
              <a:t>переможця</a:t>
            </a:r>
            <a:r>
              <a:rPr lang="ru-RU" sz="1100" dirty="0"/>
              <a:t> </a:t>
            </a:r>
            <a:r>
              <a:rPr lang="ru-RU" sz="1100" dirty="0" err="1"/>
              <a:t>вибухає</a:t>
            </a:r>
            <a:r>
              <a:rPr lang="ru-RU" sz="1100" dirty="0"/>
              <a:t> </a:t>
            </a:r>
            <a:r>
              <a:rPr lang="ru-RU" sz="1100" dirty="0" err="1"/>
              <a:t>естетичним</a:t>
            </a:r>
            <a:r>
              <a:rPr lang="ru-RU" sz="1100" dirty="0"/>
              <a:t> </a:t>
            </a:r>
            <a:r>
              <a:rPr lang="ru-RU" sz="1100" dirty="0" err="1"/>
              <a:t>ставленням</a:t>
            </a:r>
            <a:r>
              <a:rPr lang="ru-RU" sz="1100" dirty="0"/>
              <a:t> до </a:t>
            </a:r>
            <a:r>
              <a:rPr lang="ru-RU" sz="1100" dirty="0" err="1"/>
              <a:t>світу</a:t>
            </a:r>
            <a:r>
              <a:rPr lang="ru-RU" sz="1100" dirty="0"/>
              <a:t> («</a:t>
            </a:r>
            <a:r>
              <a:rPr lang="ru-RU" sz="1100" dirty="0" err="1"/>
              <a:t>хміль</a:t>
            </a:r>
            <a:r>
              <a:rPr lang="ru-RU" sz="1100" dirty="0"/>
              <a:t> </a:t>
            </a:r>
            <a:r>
              <a:rPr lang="ru-RU" sz="1100" dirty="0" err="1"/>
              <a:t>сонця</a:t>
            </a:r>
            <a:r>
              <a:rPr lang="ru-RU" sz="1100" dirty="0"/>
              <a:t>», «</a:t>
            </a:r>
            <a:r>
              <a:rPr lang="ru-RU" sz="1100" dirty="0" err="1"/>
              <a:t>литво</a:t>
            </a:r>
            <a:r>
              <a:rPr lang="ru-RU" sz="1100" dirty="0"/>
              <a:t> </a:t>
            </a:r>
            <a:r>
              <a:rPr lang="ru-RU" sz="1100" dirty="0" err="1"/>
              <a:t>полукіпків</a:t>
            </a:r>
            <a:r>
              <a:rPr lang="ru-RU" sz="1100" dirty="0"/>
              <a:t> … </a:t>
            </a:r>
            <a:r>
              <a:rPr lang="ru-RU" sz="1100" dirty="0" err="1"/>
              <a:t>виблискує</a:t>
            </a:r>
            <a:r>
              <a:rPr lang="ru-RU" sz="1100" dirty="0"/>
              <a:t> золотом») і </a:t>
            </a:r>
            <a:r>
              <a:rPr lang="ru-RU" sz="1100" dirty="0" err="1"/>
              <a:t>готовністю</a:t>
            </a:r>
            <a:r>
              <a:rPr lang="ru-RU" sz="1100" dirty="0"/>
              <a:t> </a:t>
            </a:r>
            <a:r>
              <a:rPr lang="ru-RU" sz="1100" dirty="0" err="1"/>
              <a:t>кохати</a:t>
            </a:r>
            <a:r>
              <a:rPr lang="ru-RU" sz="1100" dirty="0"/>
              <a:t>. Але так </a:t>
            </a:r>
            <a:r>
              <a:rPr lang="ru-RU" sz="1100" dirty="0" err="1"/>
              <a:t>сталося</a:t>
            </a:r>
            <a:r>
              <a:rPr lang="ru-RU" sz="1100" dirty="0"/>
              <a:t>, </a:t>
            </a:r>
            <a:r>
              <a:rPr lang="ru-RU" sz="1100" dirty="0" err="1"/>
              <a:t>що</a:t>
            </a:r>
            <a:r>
              <a:rPr lang="ru-RU" sz="1100" dirty="0"/>
              <a:t> </a:t>
            </a:r>
            <a:r>
              <a:rPr lang="ru-RU" sz="1100" dirty="0" err="1"/>
              <a:t>любов</a:t>
            </a:r>
            <a:r>
              <a:rPr lang="ru-RU" sz="1100" dirty="0"/>
              <a:t> і смерть у </a:t>
            </a:r>
            <a:r>
              <a:rPr lang="ru-RU" sz="1100" dirty="0" err="1"/>
              <a:t>житті</a:t>
            </a:r>
            <a:r>
              <a:rPr lang="ru-RU" sz="1100" dirty="0"/>
              <a:t> </a:t>
            </a:r>
            <a:r>
              <a:rPr lang="ru-RU" sz="1100" dirty="0" err="1"/>
              <a:t>Діденка</a:t>
            </a:r>
            <a:r>
              <a:rPr lang="ru-RU" sz="1100" dirty="0"/>
              <a:t> </a:t>
            </a:r>
            <a:r>
              <a:rPr lang="ru-RU" sz="1100" dirty="0" err="1"/>
              <a:t>трагічно</a:t>
            </a:r>
            <a:r>
              <a:rPr lang="ru-RU" sz="1100" dirty="0"/>
              <a:t> стали </a:t>
            </a:r>
            <a:r>
              <a:rPr lang="ru-RU" sz="1100" dirty="0" err="1"/>
              <a:t>поруч</a:t>
            </a:r>
            <a:r>
              <a:rPr lang="ru-RU" sz="1100" dirty="0"/>
              <a:t>. </a:t>
            </a:r>
            <a:r>
              <a:rPr lang="ru-RU" sz="1100" dirty="0" err="1"/>
              <a:t>Перші</a:t>
            </a:r>
            <a:r>
              <a:rPr lang="ru-RU" sz="1100" dirty="0"/>
              <a:t> </a:t>
            </a:r>
            <a:r>
              <a:rPr lang="ru-RU" sz="1100" dirty="0" err="1"/>
              <a:t>обійми</a:t>
            </a:r>
            <a:r>
              <a:rPr lang="ru-RU" sz="1100" dirty="0"/>
              <a:t> </a:t>
            </a:r>
            <a:r>
              <a:rPr lang="ru-RU" sz="1100" dirty="0" err="1"/>
              <a:t>жінки</a:t>
            </a:r>
            <a:r>
              <a:rPr lang="ru-RU" sz="1100" dirty="0"/>
              <a:t> </a:t>
            </a:r>
            <a:r>
              <a:rPr lang="ru-RU" sz="1100" dirty="0" err="1"/>
              <a:t>закінчилися</a:t>
            </a:r>
            <a:r>
              <a:rPr lang="ru-RU" sz="1100" dirty="0"/>
              <a:t> </a:t>
            </a:r>
            <a:r>
              <a:rPr lang="ru-RU" sz="1100" dirty="0" err="1"/>
              <a:t>пострілом</a:t>
            </a:r>
            <a:r>
              <a:rPr lang="ru-RU" sz="1100" dirty="0"/>
              <a:t> у </a:t>
            </a:r>
            <a:r>
              <a:rPr lang="ru-RU" sz="1100" dirty="0" err="1"/>
              <a:t>її</a:t>
            </a:r>
            <a:r>
              <a:rPr lang="ru-RU" sz="1100" dirty="0"/>
              <a:t> </a:t>
            </a:r>
            <a:r>
              <a:rPr lang="ru-RU" sz="1100" dirty="0" err="1"/>
              <a:t>чоловіка</a:t>
            </a:r>
            <a:r>
              <a:rPr lang="ru-RU" sz="1100" dirty="0"/>
              <a:t>.</a:t>
            </a:r>
          </a:p>
          <a:p>
            <a:pPr marL="82296" indent="0">
              <a:buNone/>
            </a:pPr>
            <a:r>
              <a:rPr lang="ru-RU" sz="1100" dirty="0" err="1" smtClean="0"/>
              <a:t>Прикметно</a:t>
            </a:r>
            <a:r>
              <a:rPr lang="ru-RU" sz="1100" dirty="0"/>
              <a:t>, </a:t>
            </a:r>
            <a:r>
              <a:rPr lang="ru-RU" sz="1100" dirty="0" err="1"/>
              <a:t>що</a:t>
            </a:r>
            <a:r>
              <a:rPr lang="ru-RU" sz="1100" dirty="0"/>
              <a:t> й </a:t>
            </a:r>
            <a:r>
              <a:rPr lang="ru-RU" sz="1100" dirty="0" err="1"/>
              <a:t>війна</a:t>
            </a:r>
            <a:r>
              <a:rPr lang="ru-RU" sz="1100" dirty="0"/>
              <a:t>, й </a:t>
            </a:r>
            <a:r>
              <a:rPr lang="ru-RU" sz="1100" dirty="0" err="1"/>
              <a:t>ця</a:t>
            </a:r>
            <a:r>
              <a:rPr lang="ru-RU" sz="1100" dirty="0"/>
              <a:t> смерть на </a:t>
            </a:r>
            <a:r>
              <a:rPr lang="ru-RU" sz="1100" dirty="0" err="1"/>
              <a:t>жнив’яному</a:t>
            </a:r>
            <a:r>
              <a:rPr lang="ru-RU" sz="1100" dirty="0"/>
              <a:t> </a:t>
            </a:r>
            <a:r>
              <a:rPr lang="ru-RU" sz="1100" dirty="0" err="1"/>
              <a:t>полі</a:t>
            </a:r>
            <a:r>
              <a:rPr lang="ru-RU" sz="1100" dirty="0"/>
              <a:t> </a:t>
            </a:r>
            <a:r>
              <a:rPr lang="ru-RU" sz="1100" dirty="0" err="1"/>
              <a:t>відсунені</a:t>
            </a:r>
            <a:r>
              <a:rPr lang="ru-RU" sz="1100" dirty="0"/>
              <a:t> на </a:t>
            </a:r>
            <a:r>
              <a:rPr lang="ru-RU" sz="1100" dirty="0" err="1"/>
              <a:t>маргінеси</a:t>
            </a:r>
            <a:r>
              <a:rPr lang="ru-RU" sz="1100" dirty="0"/>
              <a:t> </a:t>
            </a:r>
            <a:r>
              <a:rPr lang="ru-RU" sz="1100" dirty="0" err="1"/>
              <a:t>свідомості</a:t>
            </a:r>
            <a:r>
              <a:rPr lang="ru-RU" sz="1100" dirty="0"/>
              <a:t> </a:t>
            </a:r>
            <a:r>
              <a:rPr lang="ru-RU" sz="1100" dirty="0" err="1"/>
              <a:t>оповідача</a:t>
            </a:r>
            <a:r>
              <a:rPr lang="ru-RU" sz="1100" dirty="0"/>
              <a:t>. Сашко </a:t>
            </a:r>
            <a:r>
              <a:rPr lang="ru-RU" sz="1100" dirty="0" err="1"/>
              <a:t>лише</a:t>
            </a:r>
            <a:r>
              <a:rPr lang="ru-RU" sz="1100" dirty="0"/>
              <a:t> </a:t>
            </a:r>
            <a:r>
              <a:rPr lang="ru-RU" sz="1100" dirty="0" err="1"/>
              <a:t>мимохідь</a:t>
            </a:r>
            <a:r>
              <a:rPr lang="ru-RU" sz="1100" dirty="0"/>
              <a:t> </a:t>
            </a:r>
            <a:r>
              <a:rPr lang="ru-RU" sz="1100" dirty="0" err="1"/>
              <a:t>згадує</a:t>
            </a:r>
            <a:r>
              <a:rPr lang="ru-RU" sz="1100" dirty="0"/>
              <a:t> фронт, </a:t>
            </a:r>
            <a:r>
              <a:rPr lang="ru-RU" sz="1100" dirty="0" err="1"/>
              <a:t>передній</a:t>
            </a:r>
            <a:r>
              <a:rPr lang="ru-RU" sz="1100" dirty="0"/>
              <a:t> край, </a:t>
            </a:r>
            <a:r>
              <a:rPr lang="ru-RU" sz="1100" dirty="0" err="1"/>
              <a:t>який</a:t>
            </a:r>
            <a:r>
              <a:rPr lang="ru-RU" sz="1100" dirty="0"/>
              <a:t> «</a:t>
            </a:r>
            <a:r>
              <a:rPr lang="ru-RU" sz="1100" dirty="0" err="1"/>
              <a:t>галасу</a:t>
            </a:r>
            <a:r>
              <a:rPr lang="ru-RU" sz="1100" dirty="0"/>
              <a:t> не любить». </a:t>
            </a:r>
            <a:r>
              <a:rPr lang="ru-RU" sz="1100" dirty="0" err="1"/>
              <a:t>Навіть</a:t>
            </a:r>
            <a:r>
              <a:rPr lang="ru-RU" sz="1100" dirty="0"/>
              <a:t> у </a:t>
            </a:r>
            <a:r>
              <a:rPr lang="ru-RU" sz="1100" dirty="0" err="1"/>
              <a:t>звістці</a:t>
            </a:r>
            <a:r>
              <a:rPr lang="ru-RU" sz="1100" dirty="0"/>
              <a:t> про </a:t>
            </a:r>
            <a:r>
              <a:rPr lang="ru-RU" sz="1100" dirty="0" err="1"/>
              <a:t>вирок</a:t>
            </a:r>
            <a:r>
              <a:rPr lang="ru-RU" sz="1100" dirty="0"/>
              <a:t> трибуналу та в </a:t>
            </a:r>
            <a:r>
              <a:rPr lang="ru-RU" sz="1100" dirty="0" err="1"/>
              <a:t>описі</a:t>
            </a:r>
            <a:r>
              <a:rPr lang="ru-RU" sz="1100" dirty="0"/>
              <a:t> </a:t>
            </a:r>
            <a:r>
              <a:rPr lang="ru-RU" sz="1100" dirty="0" err="1"/>
              <a:t>його</a:t>
            </a:r>
            <a:r>
              <a:rPr lang="ru-RU" sz="1100" dirty="0"/>
              <a:t> </a:t>
            </a:r>
            <a:r>
              <a:rPr lang="ru-RU" sz="1100" dirty="0" err="1"/>
              <a:t>виконання</a:t>
            </a:r>
            <a:r>
              <a:rPr lang="ru-RU" sz="1100" dirty="0"/>
              <a:t> </a:t>
            </a:r>
            <a:r>
              <a:rPr lang="ru-RU" sz="1100" dirty="0" err="1"/>
              <a:t>оминається</a:t>
            </a:r>
            <a:r>
              <a:rPr lang="ru-RU" sz="1100" dirty="0"/>
              <a:t> слово смерть («</a:t>
            </a:r>
            <a:r>
              <a:rPr lang="ru-RU" sz="1100" dirty="0" err="1"/>
              <a:t>Сталося</a:t>
            </a:r>
            <a:r>
              <a:rPr lang="ru-RU" sz="1100" dirty="0"/>
              <a:t> те, </a:t>
            </a:r>
            <a:r>
              <a:rPr lang="ru-RU" sz="1100" dirty="0" err="1"/>
              <a:t>що</a:t>
            </a:r>
            <a:r>
              <a:rPr lang="ru-RU" sz="1100" dirty="0"/>
              <a:t> мало </a:t>
            </a:r>
            <a:r>
              <a:rPr lang="ru-RU" sz="1100" dirty="0" err="1"/>
              <a:t>статись</a:t>
            </a:r>
            <a:r>
              <a:rPr lang="ru-RU" sz="1100" dirty="0"/>
              <a:t>»). </a:t>
            </a:r>
            <a:r>
              <a:rPr lang="ru-RU" sz="1100" dirty="0" err="1"/>
              <a:t>Водночас</a:t>
            </a:r>
            <a:r>
              <a:rPr lang="ru-RU" sz="1100" dirty="0"/>
              <a:t> автор не </a:t>
            </a:r>
            <a:r>
              <a:rPr lang="ru-RU" sz="1100" dirty="0" err="1"/>
              <a:t>приховує</a:t>
            </a:r>
            <a:r>
              <a:rPr lang="ru-RU" sz="1100" dirty="0"/>
              <a:t>, як у </a:t>
            </a:r>
            <a:r>
              <a:rPr lang="ru-RU" sz="1100" dirty="0" err="1"/>
              <a:t>свідомості</a:t>
            </a:r>
            <a:r>
              <a:rPr lang="ru-RU" sz="1100" dirty="0"/>
              <a:t> </a:t>
            </a:r>
            <a:r>
              <a:rPr lang="ru-RU" sz="1100" dirty="0" err="1"/>
              <a:t>солдатів</a:t>
            </a:r>
            <a:r>
              <a:rPr lang="ru-RU" sz="1100" dirty="0"/>
              <a:t> </a:t>
            </a:r>
            <a:r>
              <a:rPr lang="ru-RU" sz="1100" dirty="0" err="1"/>
              <a:t>деформується</a:t>
            </a:r>
            <a:r>
              <a:rPr lang="ru-RU" sz="1100" dirty="0"/>
              <a:t> </a:t>
            </a:r>
            <a:r>
              <a:rPr lang="ru-RU" sz="1100" dirty="0" err="1"/>
              <a:t>саме</a:t>
            </a:r>
            <a:r>
              <a:rPr lang="ru-RU" sz="1100" dirty="0"/>
              <a:t> </a:t>
            </a:r>
            <a:r>
              <a:rPr lang="ru-RU" sz="1100" dirty="0" err="1"/>
              <a:t>поняття</a:t>
            </a:r>
            <a:r>
              <a:rPr lang="ru-RU" sz="1100" dirty="0"/>
              <a:t> </a:t>
            </a:r>
            <a:r>
              <a:rPr lang="ru-RU" sz="1100" dirty="0" err="1"/>
              <a:t>цінності</a:t>
            </a:r>
            <a:r>
              <a:rPr lang="ru-RU" sz="1100" dirty="0"/>
              <a:t> </a:t>
            </a:r>
            <a:r>
              <a:rPr lang="ru-RU" sz="1100" dirty="0" err="1"/>
              <a:t>життя</a:t>
            </a:r>
            <a:r>
              <a:rPr lang="ru-RU" sz="1100" dirty="0"/>
              <a:t>: «</a:t>
            </a:r>
            <a:r>
              <a:rPr lang="ru-RU" sz="1100" dirty="0" err="1"/>
              <a:t>Бо</a:t>
            </a:r>
            <a:r>
              <a:rPr lang="ru-RU" sz="1100" dirty="0"/>
              <a:t> </a:t>
            </a:r>
            <a:r>
              <a:rPr lang="ru-RU" sz="1100" dirty="0" err="1"/>
              <a:t>чи</a:t>
            </a:r>
            <a:r>
              <a:rPr lang="ru-RU" sz="1100" dirty="0"/>
              <a:t> </a:t>
            </a:r>
            <a:r>
              <a:rPr lang="ru-RU" sz="1100" dirty="0" err="1"/>
              <a:t>таке</a:t>
            </a:r>
            <a:r>
              <a:rPr lang="ru-RU" sz="1100" dirty="0"/>
              <a:t> </a:t>
            </a:r>
            <a:r>
              <a:rPr lang="ru-RU" sz="1100" dirty="0" err="1"/>
              <a:t>воно</a:t>
            </a:r>
            <a:r>
              <a:rPr lang="ru-RU" sz="1100" dirty="0"/>
              <a:t> й </a:t>
            </a:r>
            <a:r>
              <a:rPr lang="ru-RU" sz="1100" dirty="0" err="1"/>
              <a:t>страшне</a:t>
            </a:r>
            <a:r>
              <a:rPr lang="ru-RU" sz="1100" dirty="0"/>
              <a:t>, </a:t>
            </a:r>
            <a:r>
              <a:rPr lang="ru-RU" sz="1100" dirty="0" err="1"/>
              <a:t>що</a:t>
            </a:r>
            <a:r>
              <a:rPr lang="ru-RU" sz="1100" dirty="0"/>
              <a:t> </a:t>
            </a:r>
            <a:r>
              <a:rPr lang="ru-RU" sz="1100" dirty="0" err="1"/>
              <a:t>він</a:t>
            </a:r>
            <a:r>
              <a:rPr lang="ru-RU" sz="1100" dirty="0"/>
              <a:t> (</a:t>
            </a:r>
            <a:r>
              <a:rPr lang="ru-RU" sz="1100" dirty="0" smtClean="0"/>
              <a:t>Сашко)</a:t>
            </a:r>
            <a:r>
              <a:rPr lang="ru-RU" sz="1100" dirty="0" err="1" smtClean="0"/>
              <a:t>накоїв</a:t>
            </a:r>
            <a:r>
              <a:rPr lang="ru-RU" sz="1100" dirty="0"/>
              <a:t>, — один </a:t>
            </a:r>
            <a:r>
              <a:rPr lang="ru-RU" sz="1100" dirty="0" err="1"/>
              <a:t>постріл</a:t>
            </a:r>
            <a:r>
              <a:rPr lang="ru-RU" sz="1100" dirty="0"/>
              <a:t>, а перед </a:t>
            </a:r>
            <a:r>
              <a:rPr lang="ru-RU" sz="1100" dirty="0" err="1"/>
              <a:t>тим</a:t>
            </a:r>
            <a:r>
              <a:rPr lang="ru-RU" sz="1100" dirty="0"/>
              <a:t> </a:t>
            </a:r>
            <a:r>
              <a:rPr lang="ru-RU" sz="1100" dirty="0" err="1"/>
              <a:t>мільйони</a:t>
            </a:r>
            <a:r>
              <a:rPr lang="ru-RU" sz="1100" dirty="0"/>
              <a:t>, </a:t>
            </a:r>
            <a:r>
              <a:rPr lang="ru-RU" sz="1100" dirty="0" err="1"/>
              <a:t>мільярди</a:t>
            </a:r>
            <a:r>
              <a:rPr lang="ru-RU" sz="1100" dirty="0"/>
              <a:t> </a:t>
            </a:r>
            <a:r>
              <a:rPr lang="ru-RU" sz="1100" dirty="0" err="1"/>
              <a:t>пострілів</a:t>
            </a:r>
            <a:r>
              <a:rPr lang="ru-RU" sz="1100" dirty="0"/>
              <a:t> </a:t>
            </a:r>
            <a:r>
              <a:rPr lang="ru-RU" sz="1100" dirty="0" err="1"/>
              <a:t>було</a:t>
            </a:r>
            <a:r>
              <a:rPr lang="ru-RU" sz="1100" dirty="0"/>
              <a:t> </a:t>
            </a:r>
            <a:r>
              <a:rPr lang="ru-RU" sz="1100" dirty="0" err="1"/>
              <a:t>зроблено</a:t>
            </a:r>
            <a:r>
              <a:rPr lang="ru-RU" sz="1100" dirty="0"/>
              <a:t> по </a:t>
            </a:r>
            <a:r>
              <a:rPr lang="ru-RU" sz="1100" dirty="0" err="1"/>
              <a:t>людині</a:t>
            </a:r>
            <a:r>
              <a:rPr lang="ru-RU" sz="1100" dirty="0" smtClean="0"/>
              <a:t>».</a:t>
            </a:r>
          </a:p>
          <a:p>
            <a:pPr marL="82296" indent="0">
              <a:buNone/>
            </a:pPr>
            <a:r>
              <a:rPr lang="ru-RU" sz="1100" dirty="0" err="1" smtClean="0"/>
              <a:t>Суперечність</a:t>
            </a:r>
            <a:r>
              <a:rPr lang="ru-RU" sz="1100" dirty="0" smtClean="0"/>
              <a:t> </a:t>
            </a:r>
            <a:r>
              <a:rPr lang="ru-RU" sz="1100" dirty="0"/>
              <a:t>в </a:t>
            </a:r>
            <a:r>
              <a:rPr lang="ru-RU" sz="1100" dirty="0" err="1"/>
              <a:t>оцінці</a:t>
            </a:r>
            <a:r>
              <a:rPr lang="ru-RU" sz="1100" dirty="0"/>
              <a:t> </a:t>
            </a:r>
            <a:r>
              <a:rPr lang="ru-RU" sz="1100" dirty="0" err="1"/>
              <a:t>вчинку</a:t>
            </a:r>
            <a:r>
              <a:rPr lang="ru-RU" sz="1100" dirty="0"/>
              <a:t> </a:t>
            </a:r>
            <a:r>
              <a:rPr lang="ru-RU" sz="1100" dirty="0" err="1"/>
              <a:t>Діденка</a:t>
            </a:r>
            <a:r>
              <a:rPr lang="ru-RU" sz="1100" dirty="0"/>
              <a:t> </a:t>
            </a:r>
            <a:r>
              <a:rPr lang="ru-RU" sz="1100" dirty="0" err="1"/>
              <a:t>закладена</a:t>
            </a:r>
            <a:r>
              <a:rPr lang="ru-RU" sz="1100" dirty="0"/>
              <a:t> в </a:t>
            </a:r>
            <a:r>
              <a:rPr lang="ru-RU" sz="1100" dirty="0" err="1"/>
              <a:t>глибинах</a:t>
            </a:r>
            <a:r>
              <a:rPr lang="ru-RU" sz="1100" dirty="0"/>
              <a:t> </a:t>
            </a:r>
            <a:r>
              <a:rPr lang="ru-RU" sz="1100" dirty="0" err="1"/>
              <a:t>свідомості</a:t>
            </a:r>
            <a:r>
              <a:rPr lang="ru-RU" sz="1100" dirty="0"/>
              <a:t> </a:t>
            </a:r>
            <a:r>
              <a:rPr lang="ru-RU" sz="1100" dirty="0" err="1"/>
              <a:t>оповідача</a:t>
            </a:r>
            <a:r>
              <a:rPr lang="ru-RU" sz="1100" dirty="0"/>
              <a:t>. З одного боку, </a:t>
            </a:r>
            <a:r>
              <a:rPr lang="ru-RU" sz="1100" dirty="0" err="1"/>
              <a:t>він</a:t>
            </a:r>
            <a:r>
              <a:rPr lang="ru-RU" sz="1100" dirty="0"/>
              <a:t> </a:t>
            </a:r>
            <a:r>
              <a:rPr lang="ru-RU" sz="1100" dirty="0" err="1"/>
              <a:t>представляє</a:t>
            </a:r>
            <a:r>
              <a:rPr lang="ru-RU" sz="1100" dirty="0"/>
              <a:t> Сашка як </a:t>
            </a:r>
            <a:r>
              <a:rPr lang="ru-RU" sz="1100" dirty="0" err="1"/>
              <a:t>переможця</a:t>
            </a:r>
            <a:r>
              <a:rPr lang="ru-RU" sz="1100" dirty="0"/>
              <a:t>, </a:t>
            </a:r>
            <a:r>
              <a:rPr lang="ru-RU" sz="1100" dirty="0" err="1"/>
              <a:t>котрий</a:t>
            </a:r>
            <a:r>
              <a:rPr lang="ru-RU" sz="1100" dirty="0"/>
              <a:t> </a:t>
            </a:r>
            <a:r>
              <a:rPr lang="ru-RU" sz="1100" dirty="0" err="1"/>
              <a:t>відповідно</a:t>
            </a:r>
            <a:r>
              <a:rPr lang="ru-RU" sz="1100" dirty="0"/>
              <a:t> </a:t>
            </a:r>
            <a:r>
              <a:rPr lang="ru-RU" sz="1100" dirty="0" err="1"/>
              <a:t>діє</a:t>
            </a:r>
            <a:r>
              <a:rPr lang="ru-RU" sz="1100" dirty="0"/>
              <a:t>: прилюдно на </a:t>
            </a:r>
            <a:r>
              <a:rPr lang="ru-RU" sz="1100" dirty="0" err="1"/>
              <a:t>жнивному</a:t>
            </a:r>
            <a:r>
              <a:rPr lang="ru-RU" sz="1100" dirty="0"/>
              <a:t> </a:t>
            </a:r>
            <a:r>
              <a:rPr lang="ru-RU" sz="1100" dirty="0" err="1"/>
              <a:t>полі</a:t>
            </a:r>
            <a:r>
              <a:rPr lang="ru-RU" sz="1100" dirty="0"/>
              <a:t> </a:t>
            </a:r>
            <a:r>
              <a:rPr lang="ru-RU" sz="1100" dirty="0" err="1"/>
              <a:t>демонструє</a:t>
            </a:r>
            <a:r>
              <a:rPr lang="ru-RU" sz="1100" dirty="0"/>
              <a:t> </a:t>
            </a:r>
            <a:r>
              <a:rPr lang="ru-RU" sz="1100" dirty="0" err="1"/>
              <a:t>своє</a:t>
            </a:r>
            <a:r>
              <a:rPr lang="ru-RU" sz="1100" dirty="0"/>
              <a:t> право на </a:t>
            </a:r>
            <a:r>
              <a:rPr lang="ru-RU" sz="1100" dirty="0" err="1"/>
              <a:t>чужу</a:t>
            </a:r>
            <a:r>
              <a:rPr lang="ru-RU" sz="1100" dirty="0"/>
              <a:t> </a:t>
            </a:r>
            <a:r>
              <a:rPr lang="ru-RU" sz="1100" dirty="0" err="1"/>
              <a:t>жінку</a:t>
            </a:r>
            <a:r>
              <a:rPr lang="ru-RU" sz="1100" dirty="0"/>
              <a:t>, </a:t>
            </a:r>
            <a:r>
              <a:rPr lang="ru-RU" sz="1100" dirty="0" err="1"/>
              <a:t>обнімається-цілується</a:t>
            </a:r>
            <a:r>
              <a:rPr lang="ru-RU" sz="1100" dirty="0"/>
              <a:t> з нею (</a:t>
            </a:r>
            <a:r>
              <a:rPr lang="ru-RU" sz="1100" dirty="0" err="1"/>
              <a:t>двозначна</a:t>
            </a:r>
            <a:r>
              <a:rPr lang="ru-RU" sz="1100" dirty="0"/>
              <a:t> деталь: «вона лежала </a:t>
            </a:r>
            <a:r>
              <a:rPr lang="ru-RU" sz="1100" dirty="0" err="1"/>
              <a:t>горілиць</a:t>
            </a:r>
            <a:r>
              <a:rPr lang="ru-RU" sz="1100" dirty="0"/>
              <a:t>») і </a:t>
            </a:r>
            <a:r>
              <a:rPr lang="ru-RU" sz="1100" dirty="0" err="1"/>
              <a:t>вбиває</a:t>
            </a:r>
            <a:r>
              <a:rPr lang="ru-RU" sz="1100" dirty="0"/>
              <a:t> </a:t>
            </a:r>
            <a:r>
              <a:rPr lang="ru-RU" sz="1100" dirty="0" err="1"/>
              <a:t>її</a:t>
            </a:r>
            <a:r>
              <a:rPr lang="ru-RU" sz="1100" dirty="0"/>
              <a:t> </a:t>
            </a:r>
            <a:r>
              <a:rPr lang="ru-RU" sz="1100" dirty="0" err="1"/>
              <a:t>чоловіка</a:t>
            </a:r>
            <a:r>
              <a:rPr lang="ru-RU" sz="1100" dirty="0"/>
              <a:t>. «</a:t>
            </a:r>
            <a:r>
              <a:rPr lang="ru-RU" sz="1100" dirty="0" err="1"/>
              <a:t>Преса</a:t>
            </a:r>
            <a:r>
              <a:rPr lang="ru-RU" sz="1100" dirty="0"/>
              <a:t> на </a:t>
            </a:r>
            <a:r>
              <a:rPr lang="ru-RU" sz="1100" dirty="0" err="1"/>
              <a:t>Заході</a:t>
            </a:r>
            <a:r>
              <a:rPr lang="ru-RU" sz="1100" dirty="0"/>
              <a:t>» (у </a:t>
            </a:r>
            <a:r>
              <a:rPr lang="ru-RU" sz="1100" dirty="0" err="1"/>
              <a:t>контексті</a:t>
            </a:r>
            <a:r>
              <a:rPr lang="ru-RU" sz="1100" dirty="0"/>
              <a:t> </a:t>
            </a:r>
            <a:r>
              <a:rPr lang="ru-RU" sz="1100" dirty="0" err="1"/>
              <a:t>твору</a:t>
            </a:r>
            <a:r>
              <a:rPr lang="ru-RU" sz="1100" dirty="0"/>
              <a:t> </a:t>
            </a:r>
            <a:r>
              <a:rPr lang="ru-RU" sz="1100" dirty="0" err="1"/>
              <a:t>це</a:t>
            </a:r>
            <a:r>
              <a:rPr lang="ru-RU" sz="1100" dirty="0"/>
              <a:t> </a:t>
            </a:r>
            <a:r>
              <a:rPr lang="ru-RU" sz="1100" dirty="0" err="1"/>
              <a:t>поняття</a:t>
            </a:r>
            <a:r>
              <a:rPr lang="ru-RU" sz="1100" dirty="0"/>
              <a:t> </a:t>
            </a:r>
            <a:r>
              <a:rPr lang="ru-RU" sz="1100" dirty="0" err="1"/>
              <a:t>має</a:t>
            </a:r>
            <a:r>
              <a:rPr lang="ru-RU" sz="1100" dirty="0"/>
              <a:t> </a:t>
            </a:r>
            <a:r>
              <a:rPr lang="ru-RU" sz="1100" dirty="0" err="1"/>
              <a:t>негативний</a:t>
            </a:r>
            <a:r>
              <a:rPr lang="ru-RU" sz="1100" dirty="0"/>
              <a:t> </a:t>
            </a:r>
            <a:r>
              <a:rPr lang="ru-RU" sz="1100" dirty="0" err="1"/>
              <a:t>відтінок</a:t>
            </a:r>
            <a:r>
              <a:rPr lang="ru-RU" sz="1100" dirty="0"/>
              <a:t>) так і </a:t>
            </a:r>
            <a:r>
              <a:rPr lang="ru-RU" sz="1100" dirty="0" err="1"/>
              <a:t>витлумачила</a:t>
            </a:r>
            <a:r>
              <a:rPr lang="ru-RU" sz="1100" dirty="0"/>
              <a:t> </a:t>
            </a:r>
            <a:r>
              <a:rPr lang="ru-RU" sz="1100" dirty="0" err="1"/>
              <a:t>вчинок</a:t>
            </a:r>
            <a:r>
              <a:rPr lang="ru-RU" sz="1100" dirty="0"/>
              <a:t> </a:t>
            </a:r>
            <a:r>
              <a:rPr lang="ru-RU" sz="1100" dirty="0" err="1"/>
              <a:t>Діденка</a:t>
            </a:r>
            <a:r>
              <a:rPr lang="ru-RU" sz="1100" dirty="0"/>
              <a:t> — як </a:t>
            </a:r>
            <a:r>
              <a:rPr lang="ru-RU" sz="1100" dirty="0" err="1"/>
              <a:t>завойовника</a:t>
            </a:r>
            <a:r>
              <a:rPr lang="ru-RU" sz="1100" dirty="0"/>
              <a:t>: </a:t>
            </a:r>
            <a:r>
              <a:rPr lang="ru-RU" sz="1100" dirty="0" err="1" smtClean="0"/>
              <a:t>радянськіокупаційні</a:t>
            </a:r>
            <a:r>
              <a:rPr lang="ru-RU" sz="1100" dirty="0" smtClean="0"/>
              <a:t> </a:t>
            </a:r>
            <a:r>
              <a:rPr lang="ru-RU" sz="1100" dirty="0" err="1"/>
              <a:t>війська</a:t>
            </a:r>
            <a:r>
              <a:rPr lang="ru-RU" sz="1100" dirty="0"/>
              <a:t> «</a:t>
            </a:r>
            <a:r>
              <a:rPr lang="ru-RU" sz="1100" dirty="0" err="1"/>
              <a:t>вбивають</a:t>
            </a:r>
            <a:r>
              <a:rPr lang="ru-RU" sz="1100" dirty="0"/>
              <a:t> </a:t>
            </a:r>
            <a:r>
              <a:rPr lang="ru-RU" sz="1100" dirty="0" err="1"/>
              <a:t>чесних</a:t>
            </a:r>
            <a:r>
              <a:rPr lang="ru-RU" sz="1100" dirty="0"/>
              <a:t> </a:t>
            </a:r>
            <a:r>
              <a:rPr lang="ru-RU" sz="1100" dirty="0" err="1"/>
              <a:t>католиків</a:t>
            </a:r>
            <a:r>
              <a:rPr lang="ru-RU" sz="1100" dirty="0"/>
              <a:t>, </a:t>
            </a:r>
            <a:r>
              <a:rPr lang="ru-RU" sz="1100" dirty="0" err="1"/>
              <a:t>ґвалтують</a:t>
            </a:r>
            <a:r>
              <a:rPr lang="ru-RU" sz="1100" dirty="0"/>
              <a:t> </a:t>
            </a:r>
            <a:r>
              <a:rPr lang="ru-RU" sz="1100" dirty="0" err="1"/>
              <a:t>їхніх</a:t>
            </a:r>
            <a:r>
              <a:rPr lang="ru-RU" sz="1100" dirty="0"/>
              <a:t> </a:t>
            </a:r>
            <a:r>
              <a:rPr lang="ru-RU" sz="1100" dirty="0" err="1"/>
              <a:t>дружин</a:t>
            </a:r>
            <a:r>
              <a:rPr lang="ru-RU" sz="1100" dirty="0" err="1" smtClean="0"/>
              <a:t>».З</a:t>
            </a:r>
            <a:r>
              <a:rPr lang="ru-RU" sz="1100" dirty="0" smtClean="0"/>
              <a:t> </a:t>
            </a:r>
            <a:r>
              <a:rPr lang="ru-RU" sz="1100" dirty="0"/>
              <a:t>другого боку, </a:t>
            </a:r>
            <a:r>
              <a:rPr lang="ru-RU" sz="1100" dirty="0" err="1"/>
              <a:t>після</a:t>
            </a:r>
            <a:r>
              <a:rPr lang="ru-RU" sz="1100" dirty="0"/>
              <a:t> </a:t>
            </a:r>
            <a:r>
              <a:rPr lang="ru-RU" sz="1100" dirty="0" err="1"/>
              <a:t>виконання</a:t>
            </a:r>
            <a:r>
              <a:rPr lang="ru-RU" sz="1100" dirty="0"/>
              <a:t> </a:t>
            </a:r>
            <a:r>
              <a:rPr lang="ru-RU" sz="1100" dirty="0" err="1"/>
              <a:t>вироку</a:t>
            </a:r>
            <a:r>
              <a:rPr lang="ru-RU" sz="1100" dirty="0"/>
              <a:t> </a:t>
            </a:r>
            <a:r>
              <a:rPr lang="ru-RU" sz="1100" dirty="0" err="1"/>
              <a:t>військового</a:t>
            </a:r>
            <a:r>
              <a:rPr lang="ru-RU" sz="1100" dirty="0"/>
              <a:t> трибуналу </a:t>
            </a:r>
            <a:r>
              <a:rPr lang="ru-RU" sz="1100" dirty="0" err="1"/>
              <a:t>оповідач</a:t>
            </a:r>
            <a:r>
              <a:rPr lang="ru-RU" sz="1100" dirty="0"/>
              <a:t>, як уже </a:t>
            </a:r>
            <a:r>
              <a:rPr lang="ru-RU" sz="1100" dirty="0" err="1"/>
              <a:t>цитувалося</a:t>
            </a:r>
            <a:r>
              <a:rPr lang="ru-RU" sz="1100" dirty="0"/>
              <a:t>, </a:t>
            </a:r>
            <a:r>
              <a:rPr lang="ru-RU" sz="1100" dirty="0" err="1"/>
              <a:t>стримано</a:t>
            </a:r>
            <a:r>
              <a:rPr lang="ru-RU" sz="1100" dirty="0"/>
              <a:t> </a:t>
            </a:r>
            <a:r>
              <a:rPr lang="ru-RU" sz="1100" dirty="0" err="1"/>
              <a:t>заявляє</a:t>
            </a:r>
            <a:r>
              <a:rPr lang="ru-RU" sz="1100" dirty="0"/>
              <a:t>: «</a:t>
            </a:r>
            <a:r>
              <a:rPr lang="ru-RU" sz="1100" dirty="0" err="1"/>
              <a:t>Сталося</a:t>
            </a:r>
            <a:r>
              <a:rPr lang="ru-RU" sz="1100" dirty="0"/>
              <a:t> все, </a:t>
            </a:r>
            <a:r>
              <a:rPr lang="ru-RU" sz="1100" dirty="0" err="1"/>
              <a:t>що</a:t>
            </a:r>
            <a:r>
              <a:rPr lang="ru-RU" sz="1100" dirty="0"/>
              <a:t> </a:t>
            </a:r>
            <a:r>
              <a:rPr lang="ru-RU" sz="1100" dirty="0" err="1"/>
              <a:t>мусило</a:t>
            </a:r>
            <a:r>
              <a:rPr lang="ru-RU" sz="1100" dirty="0"/>
              <a:t> </a:t>
            </a:r>
            <a:r>
              <a:rPr lang="ru-RU" sz="1100" dirty="0" err="1"/>
              <a:t>статись</a:t>
            </a:r>
            <a:r>
              <a:rPr lang="ru-RU" sz="1100" dirty="0"/>
              <a:t>».</a:t>
            </a:r>
          </a:p>
          <a:p>
            <a:pPr marL="82296" indent="0">
              <a:buNone/>
            </a:pPr>
            <a:r>
              <a:rPr lang="ru-RU" sz="1100" dirty="0" smtClean="0"/>
              <a:t>А </a:t>
            </a:r>
            <a:r>
              <a:rPr lang="ru-RU" sz="1100" dirty="0"/>
              <a:t>як же </a:t>
            </a:r>
            <a:r>
              <a:rPr lang="ru-RU" sz="1100" dirty="0" err="1"/>
              <a:t>шалене</a:t>
            </a:r>
            <a:r>
              <a:rPr lang="ru-RU" sz="1100" dirty="0"/>
              <a:t> </a:t>
            </a:r>
            <a:r>
              <a:rPr lang="ru-RU" sz="1100" dirty="0" err="1"/>
              <a:t>кохання</a:t>
            </a:r>
            <a:r>
              <a:rPr lang="ru-RU" sz="1100" dirty="0"/>
              <a:t> </a:t>
            </a:r>
            <a:r>
              <a:rPr lang="ru-RU" sz="1100" dirty="0" err="1"/>
              <a:t>Діденка</a:t>
            </a:r>
            <a:r>
              <a:rPr lang="ru-RU" sz="1100" dirty="0"/>
              <a:t> й </a:t>
            </a:r>
            <a:r>
              <a:rPr lang="ru-RU" sz="1100" dirty="0" err="1"/>
              <a:t>Лариси</a:t>
            </a:r>
            <a:r>
              <a:rPr lang="ru-RU" sz="1100" dirty="0"/>
              <a:t>, </a:t>
            </a:r>
            <a:r>
              <a:rPr lang="ru-RU" sz="1100" dirty="0" err="1"/>
              <a:t>що</a:t>
            </a:r>
            <a:r>
              <a:rPr lang="ru-RU" sz="1100" dirty="0"/>
              <a:t>, </a:t>
            </a:r>
            <a:r>
              <a:rPr lang="ru-RU" sz="1100" dirty="0" err="1"/>
              <a:t>ледь</a:t>
            </a:r>
            <a:r>
              <a:rPr lang="ru-RU" sz="1100" dirty="0"/>
              <a:t> </a:t>
            </a:r>
            <a:r>
              <a:rPr lang="ru-RU" sz="1100" dirty="0" err="1"/>
              <a:t>спалахнувши</a:t>
            </a:r>
            <a:r>
              <a:rPr lang="ru-RU" sz="1100" dirty="0"/>
              <a:t>, </a:t>
            </a:r>
            <a:r>
              <a:rPr lang="ru-RU" sz="1100" dirty="0" err="1"/>
              <a:t>було</a:t>
            </a:r>
            <a:r>
              <a:rPr lang="ru-RU" sz="1100" dirty="0"/>
              <a:t> насильно </a:t>
            </a:r>
            <a:r>
              <a:rPr lang="ru-RU" sz="1100" dirty="0" err="1"/>
              <a:t>погашене</a:t>
            </a:r>
            <a:r>
              <a:rPr lang="ru-RU" sz="1100" dirty="0"/>
              <a:t>? </a:t>
            </a:r>
            <a:r>
              <a:rPr lang="ru-RU" sz="1100" dirty="0" err="1"/>
              <a:t>Чи</a:t>
            </a:r>
            <a:r>
              <a:rPr lang="ru-RU" sz="1100" dirty="0"/>
              <a:t> </a:t>
            </a:r>
            <a:r>
              <a:rPr lang="ru-RU" sz="1100" dirty="0" err="1"/>
              <a:t>урівноважує</a:t>
            </a:r>
            <a:r>
              <a:rPr lang="ru-RU" sz="1100" dirty="0"/>
              <a:t> </a:t>
            </a:r>
            <a:r>
              <a:rPr lang="ru-RU" sz="1100" dirty="0" err="1"/>
              <a:t>воно</a:t>
            </a:r>
            <a:r>
              <a:rPr lang="ru-RU" sz="1100" dirty="0"/>
              <a:t> </a:t>
            </a:r>
            <a:r>
              <a:rPr lang="ru-RU" sz="1100" dirty="0" err="1"/>
              <a:t>наявну</a:t>
            </a:r>
            <a:r>
              <a:rPr lang="ru-RU" sz="1100" dirty="0"/>
              <a:t> </a:t>
            </a:r>
            <a:r>
              <a:rPr lang="ru-RU" sz="1100" dirty="0" err="1" smtClean="0"/>
              <a:t>суперечність?Два</a:t>
            </a:r>
            <a:r>
              <a:rPr lang="ru-RU" sz="1100" dirty="0" smtClean="0"/>
              <a:t> </a:t>
            </a:r>
            <a:r>
              <a:rPr lang="ru-RU" sz="1100" dirty="0" err="1"/>
              <a:t>виміри</a:t>
            </a:r>
            <a:r>
              <a:rPr lang="ru-RU" sz="1100" dirty="0"/>
              <a:t> </a:t>
            </a:r>
            <a:r>
              <a:rPr lang="ru-RU" sz="1100" dirty="0" err="1"/>
              <a:t>життя</a:t>
            </a:r>
            <a:r>
              <a:rPr lang="ru-RU" sz="1100" dirty="0"/>
              <a:t> </a:t>
            </a:r>
            <a:r>
              <a:rPr lang="ru-RU" sz="1100" dirty="0" err="1"/>
              <a:t>Діденка</a:t>
            </a:r>
            <a:r>
              <a:rPr lang="ru-RU" sz="1100" dirty="0"/>
              <a:t>, </a:t>
            </a:r>
            <a:r>
              <a:rPr lang="ru-RU" sz="1100" dirty="0" err="1"/>
              <a:t>двоплановість</a:t>
            </a:r>
            <a:r>
              <a:rPr lang="ru-RU" sz="1100" dirty="0"/>
              <a:t> образу </a:t>
            </a:r>
            <a:r>
              <a:rPr lang="ru-RU" sz="1100" dirty="0" err="1"/>
              <a:t>Лариси</a:t>
            </a:r>
            <a:r>
              <a:rPr lang="ru-RU" sz="1100" dirty="0"/>
              <a:t>, два </a:t>
            </a:r>
            <a:r>
              <a:rPr lang="ru-RU" sz="1100" dirty="0" err="1"/>
              <a:t>варіанти</a:t>
            </a:r>
            <a:r>
              <a:rPr lang="ru-RU" sz="1100" dirty="0"/>
              <a:t> </a:t>
            </a:r>
            <a:r>
              <a:rPr lang="ru-RU" sz="1100" dirty="0" err="1"/>
              <a:t>фіналу</a:t>
            </a:r>
            <a:r>
              <a:rPr lang="ru-RU" sz="1100" dirty="0"/>
              <a:t> новели — то знаки </a:t>
            </a:r>
            <a:r>
              <a:rPr lang="ru-RU" sz="1100" dirty="0" err="1"/>
              <a:t>сум’яття</a:t>
            </a:r>
            <a:r>
              <a:rPr lang="ru-RU" sz="1100" dirty="0"/>
              <a:t> автора перед </a:t>
            </a:r>
            <a:r>
              <a:rPr lang="ru-RU" sz="1100" dirty="0" err="1"/>
              <a:t>складністю</a:t>
            </a:r>
            <a:r>
              <a:rPr lang="ru-RU" sz="1100" dirty="0"/>
              <a:t> </a:t>
            </a:r>
            <a:r>
              <a:rPr lang="ru-RU" sz="1100" dirty="0" err="1"/>
              <a:t>життя</a:t>
            </a:r>
            <a:r>
              <a:rPr lang="ru-RU" sz="1100" dirty="0"/>
              <a:t>. </a:t>
            </a:r>
            <a:r>
              <a:rPr lang="ru-RU" sz="1100" dirty="0" err="1"/>
              <a:t>Враження</a:t>
            </a:r>
            <a:r>
              <a:rPr lang="ru-RU" sz="1100" dirty="0"/>
              <a:t> </a:t>
            </a:r>
            <a:r>
              <a:rPr lang="ru-RU" sz="1100" dirty="0" err="1"/>
              <a:t>від</a:t>
            </a:r>
            <a:r>
              <a:rPr lang="ru-RU" sz="1100" dirty="0"/>
              <a:t> </a:t>
            </a:r>
            <a:r>
              <a:rPr lang="ru-RU" sz="1100" dirty="0" err="1"/>
              <a:t>фактів</a:t>
            </a:r>
            <a:r>
              <a:rPr lang="ru-RU" sz="1100" dirty="0"/>
              <a:t>, </a:t>
            </a:r>
            <a:r>
              <a:rPr lang="ru-RU" sz="1100" dirty="0" err="1"/>
              <a:t>які</a:t>
            </a:r>
            <a:r>
              <a:rPr lang="ru-RU" sz="1100" dirty="0"/>
              <a:t> </a:t>
            </a:r>
            <a:r>
              <a:rPr lang="ru-RU" sz="1100" dirty="0" err="1"/>
              <a:t>довго</a:t>
            </a:r>
            <a:r>
              <a:rPr lang="ru-RU" sz="1100" dirty="0"/>
              <a:t> жили в </a:t>
            </a:r>
            <a:r>
              <a:rPr lang="ru-RU" sz="1100" dirty="0" err="1"/>
              <a:t>пам’яті</a:t>
            </a:r>
            <a:r>
              <a:rPr lang="ru-RU" sz="1100" dirty="0"/>
              <a:t>, </a:t>
            </a:r>
            <a:r>
              <a:rPr lang="ru-RU" sz="1100" dirty="0" err="1"/>
              <a:t>виявилися</a:t>
            </a:r>
            <a:r>
              <a:rPr lang="ru-RU" sz="1100" dirty="0"/>
              <a:t> </a:t>
            </a:r>
            <a:r>
              <a:rPr lang="ru-RU" sz="1100" dirty="0" err="1"/>
              <a:t>сильнішими</a:t>
            </a:r>
            <a:r>
              <a:rPr lang="ru-RU" sz="1100" dirty="0"/>
              <a:t> за </a:t>
            </a:r>
            <a:r>
              <a:rPr lang="ru-RU" sz="1100" dirty="0" err="1"/>
              <a:t>їхнє</a:t>
            </a:r>
            <a:r>
              <a:rPr lang="ru-RU" sz="1100" dirty="0"/>
              <a:t> </a:t>
            </a:r>
            <a:r>
              <a:rPr lang="ru-RU" sz="1100" dirty="0" err="1"/>
              <a:t>осмислення</a:t>
            </a:r>
            <a:r>
              <a:rPr lang="ru-RU" sz="1100" dirty="0"/>
              <a:t>. Ось як подано код </a:t>
            </a:r>
            <a:r>
              <a:rPr lang="ru-RU" sz="1100" dirty="0" err="1"/>
              <a:t>незвичайного</a:t>
            </a:r>
            <a:r>
              <a:rPr lang="ru-RU" sz="1100" dirty="0"/>
              <a:t> стану солдата: «</a:t>
            </a:r>
            <a:r>
              <a:rPr lang="ru-RU" sz="1100" dirty="0" err="1"/>
              <a:t>Що</a:t>
            </a:r>
            <a:r>
              <a:rPr lang="ru-RU" sz="1100" dirty="0"/>
              <a:t> знав </a:t>
            </a:r>
            <a:r>
              <a:rPr lang="ru-RU" sz="1100" dirty="0" err="1"/>
              <a:t>він</a:t>
            </a:r>
            <a:r>
              <a:rPr lang="ru-RU" sz="1100" dirty="0"/>
              <a:t> </a:t>
            </a:r>
            <a:r>
              <a:rPr lang="ru-RU" sz="1100" dirty="0" err="1"/>
              <a:t>досі</a:t>
            </a:r>
            <a:r>
              <a:rPr lang="ru-RU" sz="1100" dirty="0"/>
              <a:t>, </a:t>
            </a:r>
            <a:r>
              <a:rPr lang="ru-RU" sz="1100" dirty="0" err="1"/>
              <a:t>що</a:t>
            </a:r>
            <a:r>
              <a:rPr lang="ru-RU" sz="1100" dirty="0"/>
              <a:t> </a:t>
            </a:r>
            <a:r>
              <a:rPr lang="ru-RU" sz="1100" dirty="0" err="1"/>
              <a:t>бачив</a:t>
            </a:r>
            <a:r>
              <a:rPr lang="ru-RU" sz="1100" dirty="0"/>
              <a:t>, </a:t>
            </a:r>
            <a:r>
              <a:rPr lang="ru-RU" sz="1100" dirty="0" err="1"/>
              <a:t>чим</a:t>
            </a:r>
            <a:r>
              <a:rPr lang="ru-RU" sz="1100" dirty="0"/>
              <a:t> жив? </a:t>
            </a:r>
            <a:r>
              <a:rPr lang="ru-RU" sz="1100" dirty="0" err="1"/>
              <a:t>Вирви</a:t>
            </a:r>
            <a:r>
              <a:rPr lang="ru-RU" sz="1100" dirty="0"/>
              <a:t>, та </a:t>
            </a:r>
            <a:r>
              <a:rPr lang="ru-RU" sz="1100" dirty="0" err="1"/>
              <a:t>бруд</a:t>
            </a:r>
            <a:r>
              <a:rPr lang="ru-RU" sz="1100" dirty="0"/>
              <a:t>, та </a:t>
            </a:r>
            <a:r>
              <a:rPr lang="ru-RU" sz="1100" dirty="0" err="1"/>
              <a:t>сморід</a:t>
            </a:r>
            <a:r>
              <a:rPr lang="ru-RU" sz="1100" dirty="0"/>
              <a:t> </a:t>
            </a:r>
            <a:r>
              <a:rPr lang="ru-RU" sz="1100" dirty="0" err="1"/>
              <a:t>війни</a:t>
            </a:r>
            <a:r>
              <a:rPr lang="ru-RU" sz="1100" dirty="0"/>
              <a:t>, снаряди </a:t>
            </a:r>
            <a:r>
              <a:rPr lang="ru-RU" sz="1100" dirty="0" err="1"/>
              <a:t>одні</a:t>
            </a:r>
            <a:r>
              <a:rPr lang="ru-RU" sz="1100" dirty="0"/>
              <a:t> </a:t>
            </a:r>
            <a:r>
              <a:rPr lang="ru-RU" sz="1100" dirty="0" err="1"/>
              <a:t>тільки</a:t>
            </a:r>
            <a:r>
              <a:rPr lang="ru-RU" sz="1100" dirty="0"/>
              <a:t> й </a:t>
            </a:r>
            <a:r>
              <a:rPr lang="ru-RU" sz="1100" dirty="0" err="1"/>
              <a:t>умів</a:t>
            </a:r>
            <a:r>
              <a:rPr lang="ru-RU" sz="1100" dirty="0"/>
              <a:t> </a:t>
            </a:r>
            <a:r>
              <a:rPr lang="ru-RU" sz="1100" dirty="0" err="1"/>
              <a:t>фугувати</a:t>
            </a:r>
            <a:r>
              <a:rPr lang="ru-RU" sz="1100" dirty="0"/>
              <a:t>, смерть одну </a:t>
            </a:r>
            <a:r>
              <a:rPr lang="ru-RU" sz="1100" dirty="0" err="1"/>
              <a:t>тільки</a:t>
            </a:r>
            <a:r>
              <a:rPr lang="ru-RU" sz="1100" dirty="0"/>
              <a:t> </a:t>
            </a:r>
            <a:r>
              <a:rPr lang="ru-RU" sz="1100" dirty="0" err="1"/>
              <a:t>бачив</a:t>
            </a:r>
            <a:r>
              <a:rPr lang="ru-RU" sz="1100" dirty="0"/>
              <a:t>, а вона, </a:t>
            </a:r>
            <a:r>
              <a:rPr lang="ru-RU" sz="1100" dirty="0" err="1"/>
              <a:t>ця</a:t>
            </a:r>
            <a:r>
              <a:rPr lang="ru-RU" sz="1100" dirty="0"/>
              <a:t> </a:t>
            </a:r>
            <a:r>
              <a:rPr lang="ru-RU" sz="1100" dirty="0" err="1"/>
              <a:t>любов</a:t>
            </a:r>
            <a:r>
              <a:rPr lang="ru-RU" sz="1100" dirty="0"/>
              <a:t> </a:t>
            </a:r>
            <a:r>
              <a:rPr lang="ru-RU" sz="1100" dirty="0" err="1"/>
              <a:t>несподівана</a:t>
            </a:r>
            <a:r>
              <a:rPr lang="ru-RU" sz="1100" dirty="0"/>
              <a:t>, </a:t>
            </a:r>
            <a:r>
              <a:rPr lang="ru-RU" sz="1100" dirty="0" err="1"/>
              <a:t>з’явилась</a:t>
            </a:r>
            <a:r>
              <a:rPr lang="ru-RU" sz="1100" dirty="0"/>
              <a:t>, </a:t>
            </a:r>
            <a:r>
              <a:rPr lang="ru-RU" sz="1100" dirty="0" err="1"/>
              <a:t>мов</a:t>
            </a:r>
            <a:r>
              <a:rPr lang="ru-RU" sz="1100" dirty="0"/>
              <a:t> з неба, і </a:t>
            </a:r>
            <a:r>
              <a:rPr lang="ru-RU" sz="1100" dirty="0" err="1"/>
              <a:t>сонячним</a:t>
            </a:r>
            <a:r>
              <a:rPr lang="ru-RU" sz="1100" dirty="0"/>
              <a:t> духом </a:t>
            </a:r>
            <a:r>
              <a:rPr lang="ru-RU" sz="1100" dirty="0" err="1"/>
              <a:t>снопів</a:t>
            </a:r>
            <a:r>
              <a:rPr lang="ru-RU" sz="1100" dirty="0"/>
              <a:t> — </a:t>
            </a:r>
            <a:r>
              <a:rPr lang="ru-RU" sz="1100" dirty="0" err="1"/>
              <a:t>подихом</a:t>
            </a:r>
            <a:r>
              <a:rPr lang="ru-RU" sz="1100" dirty="0"/>
              <a:t> самого </a:t>
            </a:r>
            <a:r>
              <a:rPr lang="ru-RU" sz="1100" dirty="0" err="1"/>
              <a:t>життя</a:t>
            </a:r>
            <a:r>
              <a:rPr lang="ru-RU" sz="1100" dirty="0"/>
              <a:t> — тебе обдала</a:t>
            </a:r>
            <a:r>
              <a:rPr lang="ru-RU" sz="1100" dirty="0" smtClean="0"/>
              <a:t>».</a:t>
            </a:r>
          </a:p>
          <a:p>
            <a:pPr marL="82296" indent="0">
              <a:buNone/>
            </a:pPr>
            <a:r>
              <a:rPr lang="ru-RU" sz="1100" dirty="0" err="1" smtClean="0"/>
              <a:t>Придивімось</a:t>
            </a:r>
            <a:r>
              <a:rPr lang="ru-RU" sz="1100" dirty="0" smtClean="0"/>
              <a:t> </a:t>
            </a:r>
            <a:r>
              <a:rPr lang="ru-RU" sz="1100" dirty="0"/>
              <a:t>до </a:t>
            </a:r>
            <a:r>
              <a:rPr lang="ru-RU" sz="1100" dirty="0" err="1"/>
              <a:t>цього</a:t>
            </a:r>
            <a:r>
              <a:rPr lang="ru-RU" sz="1100" dirty="0"/>
              <a:t> </a:t>
            </a:r>
            <a:r>
              <a:rPr lang="ru-RU" sz="1100" dirty="0" err="1"/>
              <a:t>уривка</a:t>
            </a:r>
            <a:r>
              <a:rPr lang="ru-RU" sz="1100" dirty="0"/>
              <a:t>: </a:t>
            </a:r>
            <a:r>
              <a:rPr lang="ru-RU" sz="1100" dirty="0" err="1"/>
              <a:t>від</a:t>
            </a:r>
            <a:r>
              <a:rPr lang="ru-RU" sz="1100" dirty="0"/>
              <a:t> </a:t>
            </a:r>
            <a:r>
              <a:rPr lang="ru-RU" sz="1100" dirty="0" err="1"/>
              <a:t>оповіді</a:t>
            </a:r>
            <a:r>
              <a:rPr lang="ru-RU" sz="1100" dirty="0"/>
              <a:t> в </a:t>
            </a:r>
            <a:r>
              <a:rPr lang="ru-RU" sz="1100" dirty="0" err="1"/>
              <a:t>третій</a:t>
            </a:r>
            <a:r>
              <a:rPr lang="ru-RU" sz="1100" dirty="0"/>
              <a:t> </a:t>
            </a:r>
            <a:r>
              <a:rPr lang="ru-RU" sz="1100" dirty="0" err="1"/>
              <a:t>особі</a:t>
            </a:r>
            <a:r>
              <a:rPr lang="ru-RU" sz="1100" dirty="0"/>
              <a:t> </a:t>
            </a:r>
            <a:r>
              <a:rPr lang="ru-RU" sz="1100" dirty="0" err="1"/>
              <a:t>однини</a:t>
            </a:r>
            <a:r>
              <a:rPr lang="ru-RU" sz="1100" dirty="0"/>
              <a:t> автор переходить до </a:t>
            </a:r>
            <a:r>
              <a:rPr lang="ru-RU" sz="1100" dirty="0" err="1"/>
              <a:t>улюбленої</a:t>
            </a:r>
            <a:r>
              <a:rPr lang="ru-RU" sz="1100" dirty="0"/>
              <a:t>, з нотками </a:t>
            </a:r>
            <a:r>
              <a:rPr lang="ru-RU" sz="1100" dirty="0" err="1"/>
              <a:t>сповідальності</a:t>
            </a:r>
            <a:r>
              <a:rPr lang="ru-RU" sz="1100" dirty="0"/>
              <a:t> </a:t>
            </a:r>
            <a:r>
              <a:rPr lang="ru-RU" sz="1100" dirty="0" err="1"/>
              <a:t>форми</a:t>
            </a:r>
            <a:r>
              <a:rPr lang="ru-RU" sz="1100" dirty="0"/>
              <a:t> </a:t>
            </a:r>
            <a:r>
              <a:rPr lang="ru-RU" sz="1100" dirty="0" err="1"/>
              <a:t>викладу</a:t>
            </a:r>
            <a:r>
              <a:rPr lang="ru-RU" sz="1100" dirty="0"/>
              <a:t> в </a:t>
            </a:r>
            <a:r>
              <a:rPr lang="ru-RU" sz="1100" dirty="0" err="1"/>
              <a:t>другій</a:t>
            </a:r>
            <a:r>
              <a:rPr lang="ru-RU" sz="1100" dirty="0"/>
              <a:t> </a:t>
            </a:r>
            <a:r>
              <a:rPr lang="ru-RU" sz="1100" dirty="0" err="1"/>
              <a:t>особі</a:t>
            </a:r>
            <a:r>
              <a:rPr lang="ru-RU" sz="1100" dirty="0"/>
              <a:t> </a:t>
            </a:r>
            <a:r>
              <a:rPr lang="ru-RU" sz="1100" dirty="0" err="1"/>
              <a:t>однини</a:t>
            </a:r>
            <a:r>
              <a:rPr lang="ru-RU" sz="1100" dirty="0"/>
              <a:t>, </a:t>
            </a:r>
            <a:r>
              <a:rPr lang="ru-RU" sz="1100" dirty="0" err="1"/>
              <a:t>що</a:t>
            </a:r>
            <a:r>
              <a:rPr lang="ru-RU" sz="1100" dirty="0"/>
              <a:t> </a:t>
            </a:r>
            <a:r>
              <a:rPr lang="ru-RU" sz="1100" dirty="0" err="1"/>
              <a:t>засвідчує</a:t>
            </a:r>
            <a:r>
              <a:rPr lang="ru-RU" sz="1100" dirty="0"/>
              <a:t> </a:t>
            </a:r>
            <a:r>
              <a:rPr lang="ru-RU" sz="1100" dirty="0" err="1"/>
              <a:t>входження</a:t>
            </a:r>
            <a:r>
              <a:rPr lang="ru-RU" sz="1100" dirty="0"/>
              <a:t> чужого </a:t>
            </a:r>
            <a:r>
              <a:rPr lang="ru-RU" sz="1100" dirty="0" err="1"/>
              <a:t>життя</a:t>
            </a:r>
            <a:r>
              <a:rPr lang="ru-RU" sz="1100" dirty="0"/>
              <a:t> до </a:t>
            </a:r>
            <a:r>
              <a:rPr lang="ru-RU" sz="1100" dirty="0" err="1"/>
              <a:t>внутрішнього</a:t>
            </a:r>
            <a:r>
              <a:rPr lang="ru-RU" sz="1100" dirty="0"/>
              <a:t> </a:t>
            </a:r>
            <a:r>
              <a:rPr lang="ru-RU" sz="1100" dirty="0" err="1"/>
              <a:t>світу</a:t>
            </a:r>
            <a:r>
              <a:rPr lang="ru-RU" sz="1100" dirty="0"/>
              <a:t> автора, </a:t>
            </a:r>
            <a:r>
              <a:rPr lang="ru-RU" sz="1100" dirty="0" err="1"/>
              <a:t>звідси</a:t>
            </a:r>
            <a:r>
              <a:rPr lang="ru-RU" sz="1100" dirty="0"/>
              <a:t> </a:t>
            </a:r>
            <a:r>
              <a:rPr lang="ru-RU" sz="1100" dirty="0" err="1"/>
              <a:t>йде</a:t>
            </a:r>
            <a:r>
              <a:rPr lang="ru-RU" sz="1100" dirty="0"/>
              <a:t> </a:t>
            </a:r>
            <a:r>
              <a:rPr lang="ru-RU" sz="1100" dirty="0" err="1"/>
              <a:t>ліризація</a:t>
            </a:r>
            <a:r>
              <a:rPr lang="ru-RU" sz="1100" dirty="0"/>
              <a:t> </a:t>
            </a:r>
            <a:r>
              <a:rPr lang="ru-RU" sz="1100" dirty="0" err="1"/>
              <a:t>трагічного</a:t>
            </a:r>
            <a:r>
              <a:rPr lang="ru-RU" sz="1100" dirty="0"/>
              <a:t> часу, як </a:t>
            </a:r>
            <a:r>
              <a:rPr lang="ru-RU" sz="1100" dirty="0" err="1"/>
              <a:t>специфічна</a:t>
            </a:r>
            <a:r>
              <a:rPr lang="ru-RU" sz="1100" dirty="0"/>
              <a:t> </a:t>
            </a:r>
            <a:r>
              <a:rPr lang="ru-RU" sz="1100" dirty="0" err="1"/>
              <a:t>гончарівська</a:t>
            </a:r>
            <a:r>
              <a:rPr lang="ru-RU" sz="1100" dirty="0"/>
              <a:t> </a:t>
            </a:r>
            <a:r>
              <a:rPr lang="ru-RU" sz="1100" dirty="0" err="1"/>
              <a:t>реакція</a:t>
            </a:r>
            <a:r>
              <a:rPr lang="ru-RU" sz="1100" dirty="0"/>
              <a:t> на </a:t>
            </a:r>
            <a:r>
              <a:rPr lang="ru-RU" sz="1100" dirty="0" err="1"/>
              <a:t>війну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96214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5554960" cy="5865515"/>
          </a:xfrm>
        </p:spPr>
        <p:txBody>
          <a:bodyPr>
            <a:noAutofit/>
          </a:bodyPr>
          <a:lstStyle/>
          <a:p>
            <a:pPr marL="82296" indent="0">
              <a:buNone/>
            </a:pPr>
            <a:endParaRPr lang="ru-RU" sz="1200" dirty="0" smtClean="0"/>
          </a:p>
          <a:p>
            <a:pPr marL="82296" indent="0">
              <a:buNone/>
            </a:pPr>
            <a:endParaRPr lang="ru-RU" sz="1200" dirty="0"/>
          </a:p>
          <a:p>
            <a:pPr marL="82296" indent="0">
              <a:buNone/>
            </a:pPr>
            <a:r>
              <a:rPr lang="ru-RU" sz="1200" dirty="0" smtClean="0"/>
              <a:t>У </a:t>
            </a:r>
            <a:r>
              <a:rPr lang="ru-RU" sz="1200" dirty="0"/>
              <a:t>1964 р. </a:t>
            </a:r>
            <a:r>
              <a:rPr lang="ru-RU" sz="1200" dirty="0" err="1"/>
              <a:t>з’явився</a:t>
            </a:r>
            <a:r>
              <a:rPr lang="ru-RU" sz="1200" dirty="0"/>
              <a:t> </a:t>
            </a:r>
            <a:r>
              <a:rPr lang="ru-RU" sz="1200" dirty="0" err="1"/>
              <a:t>цей</a:t>
            </a:r>
            <a:r>
              <a:rPr lang="ru-RU" sz="1200" dirty="0"/>
              <a:t> маленький шедевр О. Гончара. У </a:t>
            </a:r>
            <a:r>
              <a:rPr lang="ru-RU" sz="1200" dirty="0" err="1"/>
              <a:t>новелі</a:t>
            </a:r>
            <a:r>
              <a:rPr lang="ru-RU" sz="1200" dirty="0"/>
              <a:t> </a:t>
            </a:r>
            <a:r>
              <a:rPr lang="ru-RU" sz="1200" dirty="0" err="1"/>
              <a:t>йому</a:t>
            </a:r>
            <a:r>
              <a:rPr lang="ru-RU" sz="1200" dirty="0"/>
              <a:t> на </a:t>
            </a:r>
            <a:r>
              <a:rPr lang="ru-RU" sz="1200" dirty="0" err="1"/>
              <a:t>високому</a:t>
            </a:r>
            <a:r>
              <a:rPr lang="ru-RU" sz="1200" dirty="0"/>
              <a:t> </a:t>
            </a:r>
            <a:r>
              <a:rPr lang="ru-RU" sz="1200" dirty="0" err="1"/>
              <a:t>художньому</a:t>
            </a:r>
            <a:r>
              <a:rPr lang="ru-RU" sz="1200" dirty="0"/>
              <a:t> </a:t>
            </a:r>
            <a:r>
              <a:rPr lang="ru-RU" sz="1200" dirty="0" err="1"/>
              <a:t>рівні</a:t>
            </a:r>
            <a:r>
              <a:rPr lang="ru-RU" sz="1200" dirty="0"/>
              <a:t> </a:t>
            </a:r>
            <a:r>
              <a:rPr lang="ru-RU" sz="1200" dirty="0" err="1"/>
              <a:t>вдалося</a:t>
            </a:r>
            <a:r>
              <a:rPr lang="ru-RU" sz="1200" dirty="0"/>
              <a:t> </a:t>
            </a:r>
            <a:r>
              <a:rPr lang="ru-RU" sz="1200" dirty="0" err="1"/>
              <a:t>показати</a:t>
            </a:r>
            <a:r>
              <a:rPr lang="ru-RU" sz="1200" dirty="0"/>
              <a:t> красу і силу </a:t>
            </a:r>
            <a:r>
              <a:rPr lang="ru-RU" sz="1200" dirty="0" err="1"/>
              <a:t>почуття</a:t>
            </a:r>
            <a:r>
              <a:rPr lang="ru-RU" sz="1200" dirty="0"/>
              <a:t> </a:t>
            </a:r>
            <a:r>
              <a:rPr lang="ru-RU" sz="1200" dirty="0" err="1"/>
              <a:t>кохання</a:t>
            </a:r>
            <a:r>
              <a:rPr lang="ru-RU" sz="1200" dirty="0"/>
              <a:t>. </a:t>
            </a:r>
            <a:r>
              <a:rPr lang="ru-RU" sz="1200" dirty="0" err="1"/>
              <a:t>Це</a:t>
            </a:r>
            <a:r>
              <a:rPr lang="ru-RU" sz="1200" dirty="0"/>
              <a:t> </a:t>
            </a:r>
            <a:r>
              <a:rPr lang="ru-RU" sz="1200" dirty="0" err="1"/>
              <a:t>най­улюбленіша</a:t>
            </a:r>
            <a:r>
              <a:rPr lang="ru-RU" sz="1200" dirty="0"/>
              <a:t> тема </a:t>
            </a:r>
            <a:r>
              <a:rPr lang="ru-RU" sz="1200" dirty="0" err="1"/>
              <a:t>митця</a:t>
            </a:r>
            <a:r>
              <a:rPr lang="ru-RU" sz="1200" dirty="0"/>
              <a:t> («З </a:t>
            </a:r>
            <a:r>
              <a:rPr lang="ru-RU" sz="1200" dirty="0" err="1"/>
              <a:t>любові</a:t>
            </a:r>
            <a:r>
              <a:rPr lang="ru-RU" sz="1200" dirty="0"/>
              <a:t> — </a:t>
            </a:r>
            <a:r>
              <a:rPr lang="ru-RU" sz="1200" dirty="0" err="1"/>
              <a:t>творчість</a:t>
            </a:r>
            <a:r>
              <a:rPr lang="ru-RU" sz="1200" dirty="0"/>
              <a:t>, з </a:t>
            </a:r>
            <a:r>
              <a:rPr lang="ru-RU" sz="1200" dirty="0" err="1"/>
              <a:t>любові</a:t>
            </a:r>
            <a:r>
              <a:rPr lang="ru-RU" sz="1200" dirty="0"/>
              <a:t> — </a:t>
            </a:r>
            <a:r>
              <a:rPr lang="ru-RU" sz="1200" dirty="0" err="1"/>
              <a:t>щастя</a:t>
            </a:r>
            <a:r>
              <a:rPr lang="ru-RU" sz="1200" dirty="0"/>
              <a:t> </a:t>
            </a:r>
            <a:r>
              <a:rPr lang="ru-RU" sz="1200" dirty="0" err="1"/>
              <a:t>людське</a:t>
            </a:r>
            <a:r>
              <a:rPr lang="ru-RU" sz="1200" dirty="0"/>
              <a:t>»).</a:t>
            </a:r>
          </a:p>
          <a:p>
            <a:pPr marL="82296" indent="0">
              <a:buNone/>
            </a:pPr>
            <a:r>
              <a:rPr lang="ru-RU" sz="1200" dirty="0" smtClean="0"/>
              <a:t>Перед </a:t>
            </a:r>
            <a:r>
              <a:rPr lang="ru-RU" sz="1200" dirty="0"/>
              <a:t>нами </a:t>
            </a:r>
            <a:r>
              <a:rPr lang="ru-RU" sz="1200" dirty="0" err="1"/>
              <a:t>постають</a:t>
            </a:r>
            <a:r>
              <a:rPr lang="ru-RU" sz="1200" dirty="0"/>
              <a:t> </a:t>
            </a:r>
            <a:r>
              <a:rPr lang="ru-RU" sz="1200" dirty="0" err="1"/>
              <a:t>звичайні</a:t>
            </a:r>
            <a:r>
              <a:rPr lang="ru-RU" sz="1200" dirty="0"/>
              <a:t> люди — </a:t>
            </a:r>
            <a:r>
              <a:rPr lang="ru-RU" sz="1200" dirty="0" err="1"/>
              <a:t>артилерист</a:t>
            </a:r>
            <a:r>
              <a:rPr lang="ru-RU" sz="1200" dirty="0"/>
              <a:t> Сашко </a:t>
            </a:r>
            <a:r>
              <a:rPr lang="ru-RU" sz="1200" dirty="0" err="1"/>
              <a:t>Діденко</a:t>
            </a:r>
            <a:r>
              <a:rPr lang="ru-RU" sz="1200" dirty="0"/>
              <a:t> і </a:t>
            </a:r>
            <a:r>
              <a:rPr lang="ru-RU" sz="1200" dirty="0" err="1"/>
              <a:t>його</a:t>
            </a:r>
            <a:r>
              <a:rPr lang="ru-RU" sz="1200" dirty="0"/>
              <a:t> </a:t>
            </a:r>
            <a:r>
              <a:rPr lang="ru-RU" sz="1200" dirty="0" err="1"/>
              <a:t>несподівана</a:t>
            </a:r>
            <a:r>
              <a:rPr lang="ru-RU" sz="1200" dirty="0"/>
              <a:t> </a:t>
            </a:r>
            <a:r>
              <a:rPr lang="ru-RU" sz="1200" dirty="0" err="1"/>
              <a:t>кохана</a:t>
            </a:r>
            <a:r>
              <a:rPr lang="ru-RU" sz="1200" dirty="0"/>
              <a:t> </a:t>
            </a:r>
            <a:r>
              <a:rPr lang="ru-RU" sz="1200" dirty="0" err="1"/>
              <a:t>Лорі</a:t>
            </a:r>
            <a:r>
              <a:rPr lang="ru-RU" sz="1200" dirty="0"/>
              <a:t>, </a:t>
            </a:r>
            <a:r>
              <a:rPr lang="ru-RU" sz="1200" dirty="0" err="1"/>
              <a:t>чи</a:t>
            </a:r>
            <a:r>
              <a:rPr lang="ru-RU" sz="1200" dirty="0"/>
              <a:t> Лариса, яку </a:t>
            </a:r>
            <a:r>
              <a:rPr lang="ru-RU" sz="1200" dirty="0" err="1"/>
              <a:t>він</a:t>
            </a:r>
            <a:r>
              <a:rPr lang="ru-RU" sz="1200" dirty="0"/>
              <a:t> </a:t>
            </a:r>
            <a:r>
              <a:rPr lang="ru-RU" sz="1200" dirty="0" err="1"/>
              <a:t>зустрів</a:t>
            </a:r>
            <a:r>
              <a:rPr lang="ru-RU" sz="1200" dirty="0"/>
              <a:t> на </a:t>
            </a:r>
            <a:r>
              <a:rPr lang="ru-RU" sz="1200" dirty="0" err="1"/>
              <a:t>жнив’яному</a:t>
            </a:r>
            <a:r>
              <a:rPr lang="ru-RU" sz="1200" dirty="0"/>
              <a:t> </a:t>
            </a:r>
            <a:r>
              <a:rPr lang="ru-RU" sz="1200" dirty="0" err="1"/>
              <a:t>полі</a:t>
            </a:r>
            <a:r>
              <a:rPr lang="ru-RU" sz="1200" dirty="0"/>
              <a:t>. </a:t>
            </a:r>
            <a:r>
              <a:rPr lang="ru-RU" sz="1200" dirty="0" err="1"/>
              <a:t>Рапто­вий</a:t>
            </a:r>
            <a:r>
              <a:rPr lang="ru-RU" sz="1200" dirty="0"/>
              <a:t> </a:t>
            </a:r>
            <a:r>
              <a:rPr lang="ru-RU" sz="1200" dirty="0" err="1"/>
              <a:t>спалах</a:t>
            </a:r>
            <a:r>
              <a:rPr lang="ru-RU" sz="1200" dirty="0"/>
              <a:t> </a:t>
            </a:r>
            <a:r>
              <a:rPr lang="ru-RU" sz="1200" dirty="0" err="1"/>
              <a:t>пристрасті</a:t>
            </a:r>
            <a:r>
              <a:rPr lang="ru-RU" sz="1200" dirty="0"/>
              <a:t> </a:t>
            </a:r>
            <a:r>
              <a:rPr lang="ru-RU" sz="1200" dirty="0" err="1"/>
              <a:t>під</a:t>
            </a:r>
            <a:r>
              <a:rPr lang="ru-RU" sz="1200" dirty="0"/>
              <a:t> </a:t>
            </a:r>
            <a:r>
              <a:rPr lang="ru-RU" sz="1200" dirty="0" err="1"/>
              <a:t>палючим</a:t>
            </a:r>
            <a:r>
              <a:rPr lang="ru-RU" sz="1200" dirty="0"/>
              <a:t> </a:t>
            </a:r>
            <a:r>
              <a:rPr lang="ru-RU" sz="1200" dirty="0" err="1"/>
              <a:t>сонцем</a:t>
            </a:r>
            <a:r>
              <a:rPr lang="ru-RU" sz="1200" dirty="0"/>
              <a:t> як </a:t>
            </a:r>
            <a:r>
              <a:rPr lang="ru-RU" sz="1200" dirty="0" err="1"/>
              <a:t>неймовірний</a:t>
            </a:r>
            <a:r>
              <a:rPr lang="ru-RU" sz="1200" dirty="0"/>
              <a:t> </a:t>
            </a:r>
            <a:r>
              <a:rPr lang="ru-RU" sz="1200" dirty="0" err="1"/>
              <a:t>злет</a:t>
            </a:r>
            <a:r>
              <a:rPr lang="ru-RU" sz="1200" dirty="0"/>
              <a:t> </a:t>
            </a:r>
            <a:r>
              <a:rPr lang="ru-RU" sz="1200" dirty="0" err="1"/>
              <a:t>людської</a:t>
            </a:r>
            <a:r>
              <a:rPr lang="ru-RU" sz="1200" dirty="0"/>
              <a:t> </a:t>
            </a:r>
            <a:r>
              <a:rPr lang="ru-RU" sz="1200" dirty="0" err="1"/>
              <a:t>душі</a:t>
            </a:r>
            <a:r>
              <a:rPr lang="ru-RU" sz="1200" dirty="0"/>
              <a:t>, </a:t>
            </a:r>
            <a:r>
              <a:rPr lang="ru-RU" sz="1200" dirty="0" err="1"/>
              <a:t>вивільнення</a:t>
            </a:r>
            <a:r>
              <a:rPr lang="ru-RU" sz="1200" dirty="0"/>
              <a:t> </a:t>
            </a:r>
            <a:r>
              <a:rPr lang="ru-RU" sz="1200" dirty="0" err="1"/>
              <a:t>її</a:t>
            </a:r>
            <a:r>
              <a:rPr lang="ru-RU" sz="1200" dirty="0"/>
              <a:t> </a:t>
            </a:r>
            <a:r>
              <a:rPr lang="ru-RU" sz="1200" dirty="0" err="1"/>
              <a:t>від</a:t>
            </a:r>
            <a:r>
              <a:rPr lang="ru-RU" sz="1200" dirty="0"/>
              <a:t> </a:t>
            </a:r>
            <a:r>
              <a:rPr lang="ru-RU" sz="1200" dirty="0" err="1"/>
              <a:t>земних</a:t>
            </a:r>
            <a:r>
              <a:rPr lang="ru-RU" sz="1200" dirty="0"/>
              <a:t> </a:t>
            </a:r>
            <a:r>
              <a:rPr lang="ru-RU" sz="1200" dirty="0" err="1"/>
              <a:t>умовностей</a:t>
            </a:r>
            <a:r>
              <a:rPr lang="ru-RU" sz="1200" dirty="0"/>
              <a:t> і </a:t>
            </a:r>
            <a:r>
              <a:rPr lang="ru-RU" sz="1200" dirty="0" err="1"/>
              <a:t>засторог</a:t>
            </a:r>
            <a:r>
              <a:rPr lang="ru-RU" sz="1200" dirty="0"/>
              <a:t>. </a:t>
            </a:r>
            <a:r>
              <a:rPr lang="ru-RU" sz="1200" dirty="0" err="1"/>
              <a:t>Чи</a:t>
            </a:r>
            <a:r>
              <a:rPr lang="ru-RU" sz="1200" dirty="0"/>
              <a:t> ж </a:t>
            </a:r>
            <a:r>
              <a:rPr lang="ru-RU" sz="1200" dirty="0" err="1"/>
              <a:t>можливе</a:t>
            </a:r>
            <a:r>
              <a:rPr lang="ru-RU" sz="1200" dirty="0"/>
              <a:t> </a:t>
            </a:r>
            <a:r>
              <a:rPr lang="ru-RU" sz="1200" dirty="0" err="1"/>
              <a:t>це</a:t>
            </a:r>
            <a:r>
              <a:rPr lang="ru-RU" sz="1200" dirty="0"/>
              <a:t> в </a:t>
            </a:r>
            <a:r>
              <a:rPr lang="ru-RU" sz="1200" dirty="0" err="1"/>
              <a:t>недоскона­лому</a:t>
            </a:r>
            <a:r>
              <a:rPr lang="ru-RU" sz="1200" dirty="0"/>
              <a:t> </a:t>
            </a:r>
            <a:r>
              <a:rPr lang="ru-RU" sz="1200" dirty="0" err="1"/>
              <a:t>світі</a:t>
            </a:r>
            <a:r>
              <a:rPr lang="ru-RU" sz="1200" dirty="0"/>
              <a:t>? </a:t>
            </a:r>
            <a:r>
              <a:rPr lang="ru-RU" sz="1200" dirty="0" err="1"/>
              <a:t>Війна</a:t>
            </a:r>
            <a:r>
              <a:rPr lang="ru-RU" sz="1200" dirty="0"/>
              <a:t> </a:t>
            </a:r>
            <a:r>
              <a:rPr lang="ru-RU" sz="1200" dirty="0" err="1"/>
              <a:t>скінчилася</a:t>
            </a:r>
            <a:r>
              <a:rPr lang="ru-RU" sz="1200" dirty="0"/>
              <a:t>, </a:t>
            </a:r>
            <a:r>
              <a:rPr lang="ru-RU" sz="1200" dirty="0" err="1"/>
              <a:t>попереду</a:t>
            </a:r>
            <a:r>
              <a:rPr lang="ru-RU" sz="1200" dirty="0"/>
              <a:t> </a:t>
            </a:r>
            <a:r>
              <a:rPr lang="ru-RU" sz="1200" dirty="0" err="1"/>
              <a:t>демобілізація</a:t>
            </a:r>
            <a:r>
              <a:rPr lang="ru-RU" sz="1200" dirty="0"/>
              <a:t>, </a:t>
            </a:r>
            <a:r>
              <a:rPr lang="ru-RU" sz="1200" dirty="0" err="1"/>
              <a:t>повернення</a:t>
            </a:r>
            <a:r>
              <a:rPr lang="ru-RU" sz="1200" dirty="0"/>
              <a:t> </a:t>
            </a:r>
            <a:r>
              <a:rPr lang="ru-RU" sz="1200" dirty="0" err="1"/>
              <a:t>додому</a:t>
            </a:r>
            <a:r>
              <a:rPr lang="ru-RU" sz="1200" dirty="0"/>
              <a:t>, там </a:t>
            </a:r>
            <a:r>
              <a:rPr lang="ru-RU" sz="1200" dirty="0" err="1"/>
              <a:t>нове</a:t>
            </a:r>
            <a:r>
              <a:rPr lang="ru-RU" sz="1200" dirty="0"/>
              <a:t> </a:t>
            </a:r>
            <a:r>
              <a:rPr lang="ru-RU" sz="1200" dirty="0" err="1"/>
              <a:t>життя</a:t>
            </a:r>
            <a:r>
              <a:rPr lang="ru-RU" sz="1200" dirty="0"/>
              <a:t>, у </a:t>
            </a:r>
            <a:r>
              <a:rPr lang="ru-RU" sz="1200" dirty="0" err="1"/>
              <a:t>якому</a:t>
            </a:r>
            <a:r>
              <a:rPr lang="ru-RU" sz="1200" dirty="0"/>
              <a:t> люди, </a:t>
            </a:r>
            <a:r>
              <a:rPr lang="ru-RU" sz="1200" dirty="0" err="1"/>
              <a:t>які</a:t>
            </a:r>
            <a:r>
              <a:rPr lang="ru-RU" sz="1200" dirty="0"/>
              <a:t> </a:t>
            </a:r>
            <a:r>
              <a:rPr lang="ru-RU" sz="1200" dirty="0" err="1"/>
              <a:t>бачили</a:t>
            </a:r>
            <a:r>
              <a:rPr lang="ru-RU" sz="1200" dirty="0"/>
              <a:t> </a:t>
            </a:r>
            <a:r>
              <a:rPr lang="ru-RU" sz="1200" dirty="0" err="1"/>
              <a:t>віч</a:t>
            </a:r>
            <a:r>
              <a:rPr lang="ru-RU" sz="1200" dirty="0"/>
              <a:t>-на-</a:t>
            </a:r>
            <a:r>
              <a:rPr lang="ru-RU" sz="1200" dirty="0" err="1"/>
              <a:t>віч</a:t>
            </a:r>
            <a:r>
              <a:rPr lang="ru-RU" sz="1200" dirty="0"/>
              <a:t> смерть, </a:t>
            </a:r>
            <a:r>
              <a:rPr lang="ru-RU" sz="1200" dirty="0" err="1"/>
              <a:t>будуть</a:t>
            </a:r>
            <a:r>
              <a:rPr lang="ru-RU" sz="1200" dirty="0"/>
              <a:t> </a:t>
            </a:r>
            <a:r>
              <a:rPr lang="ru-RU" sz="1200" dirty="0" err="1"/>
              <a:t>гуманніші</a:t>
            </a:r>
            <a:r>
              <a:rPr lang="ru-RU" sz="1200" dirty="0"/>
              <a:t>, </a:t>
            </a:r>
            <a:r>
              <a:rPr lang="ru-RU" sz="1200" dirty="0" err="1"/>
              <a:t>бла­городніші</a:t>
            </a:r>
            <a:r>
              <a:rPr lang="ru-RU" sz="1200" dirty="0"/>
              <a:t>, </a:t>
            </a:r>
            <a:r>
              <a:rPr lang="ru-RU" sz="1200" dirty="0" err="1"/>
              <a:t>добріші</a:t>
            </a:r>
            <a:r>
              <a:rPr lang="ru-RU" sz="1200" dirty="0"/>
              <a:t> й </a:t>
            </a:r>
            <a:r>
              <a:rPr lang="ru-RU" sz="1200" dirty="0" err="1"/>
              <a:t>насамперед</a:t>
            </a:r>
            <a:r>
              <a:rPr lang="ru-RU" sz="1200" dirty="0"/>
              <a:t> </a:t>
            </a:r>
            <a:r>
              <a:rPr lang="ru-RU" sz="1200" dirty="0" err="1"/>
              <a:t>щасливі</a:t>
            </a:r>
            <a:r>
              <a:rPr lang="ru-RU" sz="1200" dirty="0"/>
              <a:t>, </a:t>
            </a:r>
            <a:r>
              <a:rPr lang="ru-RU" sz="1200" dirty="0" err="1"/>
              <a:t>бо</a:t>
            </a:r>
            <a:r>
              <a:rPr lang="ru-RU" sz="1200" dirty="0"/>
              <a:t> </a:t>
            </a:r>
            <a:r>
              <a:rPr lang="ru-RU" sz="1200" dirty="0" err="1"/>
              <a:t>навчилися</a:t>
            </a:r>
            <a:r>
              <a:rPr lang="ru-RU" sz="1200" dirty="0"/>
              <a:t> </a:t>
            </a:r>
            <a:r>
              <a:rPr lang="ru-RU" sz="1200" dirty="0" err="1"/>
              <a:t>цінувати</a:t>
            </a:r>
            <a:r>
              <a:rPr lang="ru-RU" sz="1200" dirty="0"/>
              <a:t> </a:t>
            </a:r>
            <a:r>
              <a:rPr lang="ru-RU" sz="1200" dirty="0" err="1"/>
              <a:t>кожну</a:t>
            </a:r>
            <a:r>
              <a:rPr lang="ru-RU" sz="1200" dirty="0"/>
              <a:t> </a:t>
            </a:r>
            <a:r>
              <a:rPr lang="ru-RU" sz="1200" dirty="0" err="1"/>
              <a:t>мить</a:t>
            </a:r>
            <a:r>
              <a:rPr lang="ru-RU" sz="1200" dirty="0"/>
              <a:t>. </a:t>
            </a:r>
            <a:r>
              <a:rPr lang="ru-RU" sz="1200" dirty="0" err="1"/>
              <a:t>Мрія</a:t>
            </a:r>
            <a:r>
              <a:rPr lang="ru-RU" sz="1200" dirty="0"/>
              <a:t> от-от стане </a:t>
            </a:r>
            <a:r>
              <a:rPr lang="ru-RU" sz="1200" dirty="0" err="1"/>
              <a:t>реальністю</a:t>
            </a:r>
            <a:r>
              <a:rPr lang="ru-RU" sz="1200" dirty="0"/>
              <a:t>. До </a:t>
            </a:r>
            <a:r>
              <a:rPr lang="ru-RU" sz="1200" dirty="0" err="1"/>
              <a:t>неї</a:t>
            </a:r>
            <a:r>
              <a:rPr lang="ru-RU" sz="1200" dirty="0"/>
              <a:t> </a:t>
            </a:r>
            <a:r>
              <a:rPr lang="ru-RU" sz="1200" dirty="0" err="1"/>
              <a:t>впевнено</a:t>
            </a:r>
            <a:r>
              <a:rPr lang="ru-RU" sz="1200" dirty="0"/>
              <a:t> </a:t>
            </a:r>
            <a:r>
              <a:rPr lang="ru-RU" sz="1200" dirty="0" err="1"/>
              <a:t>наближається</a:t>
            </a:r>
            <a:r>
              <a:rPr lang="ru-RU" sz="1200" dirty="0"/>
              <a:t> Сашко. </a:t>
            </a:r>
            <a:r>
              <a:rPr lang="ru-RU" sz="1200" dirty="0" err="1"/>
              <a:t>Він</a:t>
            </a:r>
            <a:r>
              <a:rPr lang="ru-RU" sz="1200" dirty="0"/>
              <a:t> </a:t>
            </a:r>
            <a:r>
              <a:rPr lang="ru-RU" sz="1200" dirty="0" err="1"/>
              <a:t>готовий</a:t>
            </a:r>
            <a:r>
              <a:rPr lang="ru-RU" sz="1200" dirty="0"/>
              <a:t> до </a:t>
            </a:r>
            <a:r>
              <a:rPr lang="ru-RU" sz="1200" dirty="0" err="1"/>
              <a:t>зустрічі</a:t>
            </a:r>
            <a:r>
              <a:rPr lang="ru-RU" sz="1200" dirty="0"/>
              <a:t> з </a:t>
            </a:r>
            <a:r>
              <a:rPr lang="ru-RU" sz="1200" dirty="0" err="1"/>
              <a:t>коханою</a:t>
            </a:r>
            <a:r>
              <a:rPr lang="ru-RU" sz="1200" dirty="0"/>
              <a:t>. Про </a:t>
            </a:r>
            <a:r>
              <a:rPr lang="ru-RU" sz="1200" dirty="0" err="1"/>
              <a:t>це</a:t>
            </a:r>
            <a:r>
              <a:rPr lang="ru-RU" sz="1200" dirty="0"/>
              <a:t> </a:t>
            </a:r>
            <a:r>
              <a:rPr lang="ru-RU" sz="1200" dirty="0" err="1"/>
              <a:t>йдеться</a:t>
            </a:r>
            <a:r>
              <a:rPr lang="ru-RU" sz="1200" dirty="0"/>
              <a:t> в </a:t>
            </a:r>
            <a:r>
              <a:rPr lang="ru-RU" sz="1200" dirty="0" err="1"/>
              <a:t>експозиції</a:t>
            </a:r>
            <a:r>
              <a:rPr lang="ru-RU" sz="1200" dirty="0"/>
              <a:t> </a:t>
            </a:r>
            <a:r>
              <a:rPr lang="ru-RU" sz="1200" dirty="0" err="1"/>
              <a:t>твору</a:t>
            </a:r>
            <a:r>
              <a:rPr lang="ru-RU" sz="1200" dirty="0"/>
              <a:t>.</a:t>
            </a:r>
          </a:p>
          <a:p>
            <a:pPr marL="82296" indent="0">
              <a:buNone/>
            </a:pPr>
            <a:r>
              <a:rPr lang="ru-RU" sz="1200" dirty="0" err="1" smtClean="0"/>
              <a:t>Нарешті</a:t>
            </a:r>
            <a:r>
              <a:rPr lang="ru-RU" sz="1200" dirty="0"/>
              <a:t>, ми </a:t>
            </a:r>
            <a:r>
              <a:rPr lang="ru-RU" sz="1200" dirty="0" err="1"/>
              <a:t>бачимо</a:t>
            </a:r>
            <a:r>
              <a:rPr lang="ru-RU" sz="1200" dirty="0"/>
              <a:t> свято </a:t>
            </a:r>
            <a:r>
              <a:rPr lang="ru-RU" sz="1200" dirty="0" err="1"/>
              <a:t>душі</a:t>
            </a:r>
            <a:r>
              <a:rPr lang="ru-RU" sz="1200" dirty="0"/>
              <a:t>» </a:t>
            </a:r>
            <a:r>
              <a:rPr lang="ru-RU" sz="1200" dirty="0" err="1"/>
              <a:t>їі</a:t>
            </a:r>
            <a:r>
              <a:rPr lang="ru-RU" sz="1200" dirty="0"/>
              <a:t> </a:t>
            </a:r>
            <a:r>
              <a:rPr lang="ru-RU" sz="1200" dirty="0" err="1"/>
              <a:t>розкріпачення</a:t>
            </a:r>
            <a:r>
              <a:rPr lang="ru-RU" sz="1200" dirty="0"/>
              <a:t>, яке </a:t>
            </a:r>
            <a:r>
              <a:rPr lang="ru-RU" sz="1200" dirty="0" err="1"/>
              <a:t>щойно</a:t>
            </a:r>
            <a:r>
              <a:rPr lang="ru-RU" sz="1200" dirty="0"/>
              <a:t> </a:t>
            </a:r>
            <a:r>
              <a:rPr lang="ru-RU" sz="1200" dirty="0" err="1"/>
              <a:t>відчули</a:t>
            </a:r>
            <a:r>
              <a:rPr lang="ru-RU" sz="1200" dirty="0"/>
              <a:t> </a:t>
            </a:r>
            <a:r>
              <a:rPr lang="ru-RU" sz="1200" dirty="0" err="1"/>
              <a:t>хлопеиь</a:t>
            </a:r>
            <a:r>
              <a:rPr lang="ru-RU" sz="1200" dirty="0"/>
              <a:t> і </a:t>
            </a:r>
            <a:r>
              <a:rPr lang="ru-RU" sz="1200" dirty="0" err="1"/>
              <a:t>його</a:t>
            </a:r>
            <a:r>
              <a:rPr lang="ru-RU" sz="1200" dirty="0"/>
              <a:t> «</a:t>
            </a:r>
            <a:r>
              <a:rPr lang="ru-RU" sz="1200" dirty="0" err="1"/>
              <a:t>мадярочка</a:t>
            </a:r>
            <a:r>
              <a:rPr lang="ru-RU" sz="1200" dirty="0"/>
              <a:t>». </a:t>
            </a:r>
            <a:r>
              <a:rPr lang="ru-RU" sz="1200" dirty="0" err="1"/>
              <a:t>Шалена</a:t>
            </a:r>
            <a:r>
              <a:rPr lang="ru-RU" sz="1200" dirty="0"/>
              <a:t> </a:t>
            </a:r>
            <a:r>
              <a:rPr lang="ru-RU" sz="1200" dirty="0" err="1"/>
              <a:t>пристрасть</a:t>
            </a:r>
            <a:r>
              <a:rPr lang="ru-RU" sz="1200" dirty="0"/>
              <a:t> </a:t>
            </a:r>
            <a:r>
              <a:rPr lang="ru-RU" sz="1200" dirty="0" err="1"/>
              <a:t>кохання</a:t>
            </a:r>
            <a:r>
              <a:rPr lang="ru-RU" sz="1200" dirty="0"/>
              <a:t>, яке </a:t>
            </a:r>
            <a:r>
              <a:rPr lang="ru-RU" sz="1200" dirty="0" err="1"/>
              <a:t>переживають</a:t>
            </a:r>
            <a:r>
              <a:rPr lang="ru-RU" sz="1200" dirty="0"/>
              <a:t> </a:t>
            </a:r>
            <a:r>
              <a:rPr lang="ru-RU" sz="1200" dirty="0" err="1"/>
              <a:t>герої</a:t>
            </a:r>
            <a:r>
              <a:rPr lang="ru-RU" sz="1200" dirty="0"/>
              <a:t>, </a:t>
            </a:r>
            <a:r>
              <a:rPr lang="ru-RU" sz="1200" dirty="0" err="1"/>
              <a:t>передається</a:t>
            </a:r>
            <a:r>
              <a:rPr lang="ru-RU" sz="1200" dirty="0"/>
              <a:t> низкою </a:t>
            </a:r>
            <a:r>
              <a:rPr lang="ru-RU" sz="1200" dirty="0" err="1"/>
              <a:t>відповідних</a:t>
            </a:r>
            <a:r>
              <a:rPr lang="ru-RU" sz="1200" dirty="0"/>
              <a:t> деталей, </a:t>
            </a:r>
            <a:r>
              <a:rPr lang="ru-RU" sz="1200" dirty="0" err="1"/>
              <a:t>епітетів</a:t>
            </a:r>
            <a:r>
              <a:rPr lang="ru-RU" sz="1200" dirty="0"/>
              <a:t>: «</a:t>
            </a:r>
            <a:r>
              <a:rPr lang="ru-RU" sz="1200" dirty="0" err="1"/>
              <a:t>палаюче</a:t>
            </a:r>
            <a:r>
              <a:rPr lang="ru-RU" sz="1200" dirty="0"/>
              <a:t> </a:t>
            </a:r>
            <a:r>
              <a:rPr lang="ru-RU" sz="1200" dirty="0" err="1"/>
              <a:t>літо</a:t>
            </a:r>
            <a:r>
              <a:rPr lang="ru-RU" sz="1200" dirty="0"/>
              <a:t>», </a:t>
            </a:r>
            <a:r>
              <a:rPr lang="ru-RU" sz="1200" dirty="0" err="1"/>
              <a:t>спрага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мучить Сашка-водовоза, </a:t>
            </a:r>
            <a:r>
              <a:rPr lang="ru-RU" sz="1200" dirty="0" err="1"/>
              <a:t>свіжі</a:t>
            </a:r>
            <a:r>
              <a:rPr lang="ru-RU" sz="1200" dirty="0"/>
              <a:t> </a:t>
            </a:r>
            <a:r>
              <a:rPr lang="ru-RU" sz="1200" dirty="0" err="1"/>
              <a:t>снопи</a:t>
            </a:r>
            <a:r>
              <a:rPr lang="ru-RU" sz="1200" dirty="0"/>
              <a:t>… Перший </a:t>
            </a:r>
            <a:r>
              <a:rPr lang="ru-RU" sz="1200" dirty="0" err="1"/>
              <a:t>погляд</a:t>
            </a:r>
            <a:r>
              <a:rPr lang="ru-RU" sz="1200" dirty="0"/>
              <a:t> </a:t>
            </a:r>
            <a:r>
              <a:rPr lang="ru-RU" sz="1200" dirty="0" err="1"/>
              <a:t>хлопця</a:t>
            </a:r>
            <a:r>
              <a:rPr lang="ru-RU" sz="1200" dirty="0"/>
              <a:t> </a:t>
            </a:r>
            <a:r>
              <a:rPr lang="ru-RU" sz="1200" dirty="0" err="1"/>
              <a:t>вихоплює</a:t>
            </a:r>
            <a:r>
              <a:rPr lang="ru-RU" sz="1200" dirty="0"/>
              <a:t> «</a:t>
            </a:r>
            <a:r>
              <a:rPr lang="ru-RU" sz="1200" dirty="0" err="1"/>
              <a:t>живе</a:t>
            </a:r>
            <a:r>
              <a:rPr lang="ru-RU" sz="1200" dirty="0"/>
              <a:t> </a:t>
            </a:r>
            <a:r>
              <a:rPr lang="ru-RU" sz="1200" dirty="0" err="1"/>
              <a:t>полум’я</a:t>
            </a:r>
            <a:r>
              <a:rPr lang="ru-RU" sz="1200" dirty="0"/>
              <a:t>» — одну </a:t>
            </a:r>
            <a:r>
              <a:rPr lang="ru-RU" sz="1200" dirty="0" err="1"/>
              <a:t>зі</a:t>
            </a:r>
            <a:r>
              <a:rPr lang="ru-RU" sz="1200" dirty="0"/>
              <a:t> </a:t>
            </a:r>
            <a:r>
              <a:rPr lang="ru-RU" sz="1200" dirty="0" err="1"/>
              <a:t>жниць</a:t>
            </a:r>
            <a:r>
              <a:rPr lang="ru-RU" sz="1200" dirty="0"/>
              <a:t>. </a:t>
            </a:r>
            <a:r>
              <a:rPr lang="ru-RU" sz="1200" dirty="0" err="1"/>
              <a:t>Проте</a:t>
            </a:r>
            <a:r>
              <a:rPr lang="ru-RU" sz="1200" dirty="0"/>
              <a:t> </a:t>
            </a:r>
            <a:r>
              <a:rPr lang="ru-RU" sz="1200" dirty="0" err="1"/>
              <a:t>серед</a:t>
            </a:r>
            <a:r>
              <a:rPr lang="ru-RU" sz="1200" dirty="0"/>
              <a:t> </a:t>
            </a:r>
            <a:r>
              <a:rPr lang="ru-RU" sz="1200" dirty="0" err="1"/>
              <a:t>цих</a:t>
            </a:r>
            <a:r>
              <a:rPr lang="ru-RU" sz="1200" dirty="0"/>
              <a:t> </a:t>
            </a:r>
            <a:r>
              <a:rPr lang="ru-RU" sz="1200" dirty="0" err="1"/>
              <a:t>палаючих</a:t>
            </a:r>
            <a:r>
              <a:rPr lang="ru-RU" sz="1200" dirty="0"/>
              <a:t> </a:t>
            </a:r>
            <a:r>
              <a:rPr lang="ru-RU" sz="1200" dirty="0" err="1"/>
              <a:t>барвів</a:t>
            </a:r>
            <a:r>
              <a:rPr lang="ru-RU" sz="1200" dirty="0"/>
              <a:t> Лариса все ж </a:t>
            </a:r>
            <a:r>
              <a:rPr lang="ru-RU" sz="1200" dirty="0" err="1"/>
              <a:t>особлива</a:t>
            </a:r>
            <a:r>
              <a:rPr lang="ru-RU" sz="1200" dirty="0"/>
              <a:t>, </a:t>
            </a:r>
            <a:r>
              <a:rPr lang="ru-RU" sz="1200" dirty="0" err="1"/>
              <a:t>хоч</a:t>
            </a:r>
            <a:r>
              <a:rPr lang="ru-RU" sz="1200" dirty="0"/>
              <a:t> і є </a:t>
            </a:r>
            <a:r>
              <a:rPr lang="ru-RU" sz="1200" dirty="0" err="1"/>
              <a:t>мовби</a:t>
            </a:r>
            <a:r>
              <a:rPr lang="ru-RU" sz="1200" dirty="0"/>
              <a:t> </a:t>
            </a:r>
            <a:r>
              <a:rPr lang="ru-RU" sz="1200" dirty="0" err="1"/>
              <a:t>невід</a:t>
            </a:r>
            <a:r>
              <a:rPr lang="ru-RU" sz="1200" dirty="0"/>
              <a:t>’ </a:t>
            </a:r>
            <a:r>
              <a:rPr lang="ru-RU" sz="1200" dirty="0" err="1"/>
              <a:t>ємною</a:t>
            </a:r>
            <a:r>
              <a:rPr lang="ru-RU" sz="1200" dirty="0"/>
              <a:t> </a:t>
            </a:r>
            <a:r>
              <a:rPr lang="ru-RU" sz="1200" dirty="0" err="1"/>
              <a:t>часткою</a:t>
            </a:r>
            <a:r>
              <a:rPr lang="ru-RU" sz="1200" dirty="0"/>
              <a:t> </a:t>
            </a:r>
            <a:r>
              <a:rPr lang="ru-RU" sz="1200" dirty="0" err="1"/>
              <a:t>жнив’яного</a:t>
            </a:r>
            <a:r>
              <a:rPr lang="ru-RU" sz="1200" dirty="0"/>
              <a:t> пейзажу.</a:t>
            </a:r>
          </a:p>
          <a:p>
            <a:pPr marL="82296" indent="0">
              <a:buNone/>
            </a:pPr>
            <a:r>
              <a:rPr lang="ru-RU" sz="1200" dirty="0" err="1" smtClean="0"/>
              <a:t>Її</a:t>
            </a:r>
            <a:r>
              <a:rPr lang="ru-RU" sz="1200" dirty="0" smtClean="0"/>
              <a:t> </a:t>
            </a:r>
            <a:r>
              <a:rPr lang="ru-RU" sz="1200" dirty="0"/>
              <a:t>портрет </a:t>
            </a:r>
            <a:r>
              <a:rPr lang="ru-RU" sz="1200" dirty="0" err="1"/>
              <a:t>має</a:t>
            </a:r>
            <a:r>
              <a:rPr lang="ru-RU" sz="1200" dirty="0"/>
              <a:t> </a:t>
            </a:r>
            <a:r>
              <a:rPr lang="ru-RU" sz="1200" dirty="0" err="1"/>
              <a:t>такі</a:t>
            </a:r>
            <a:r>
              <a:rPr lang="ru-RU" sz="1200" dirty="0"/>
              <a:t> </a:t>
            </a:r>
            <a:r>
              <a:rPr lang="ru-RU" sz="1200" dirty="0" err="1"/>
              <a:t>деталі</a:t>
            </a:r>
            <a:r>
              <a:rPr lang="ru-RU" sz="1200" dirty="0"/>
              <a:t>: «</a:t>
            </a:r>
            <a:r>
              <a:rPr lang="ru-RU" sz="1200" dirty="0" err="1"/>
              <a:t>червона</a:t>
            </a:r>
            <a:r>
              <a:rPr lang="ru-RU" sz="1200" dirty="0"/>
              <a:t>, як жар» </a:t>
            </a:r>
            <a:r>
              <a:rPr lang="ru-RU" sz="1200" dirty="0" err="1"/>
              <a:t>кофтина</a:t>
            </a:r>
            <a:r>
              <a:rPr lang="ru-RU" sz="1200" dirty="0"/>
              <a:t>, «</a:t>
            </a:r>
            <a:r>
              <a:rPr lang="ru-RU" sz="1200" dirty="0" err="1"/>
              <a:t>загорілі</a:t>
            </a:r>
            <a:r>
              <a:rPr lang="ru-RU" sz="1200" dirty="0"/>
              <a:t> ноги», </a:t>
            </a:r>
            <a:r>
              <a:rPr lang="ru-RU" sz="1200" dirty="0" err="1"/>
              <a:t>темне</a:t>
            </a:r>
            <a:r>
              <a:rPr lang="ru-RU" sz="1200" dirty="0"/>
              <a:t> </a:t>
            </a:r>
            <a:r>
              <a:rPr lang="ru-RU" sz="1200" dirty="0" err="1"/>
              <a:t>волосся</a:t>
            </a:r>
            <a:r>
              <a:rPr lang="ru-RU" sz="1200" dirty="0"/>
              <a:t>, «карим </a:t>
            </a:r>
            <a:r>
              <a:rPr lang="ru-RU" sz="1200" dirty="0" err="1"/>
              <a:t>сонцем</a:t>
            </a:r>
            <a:r>
              <a:rPr lang="ru-RU" sz="1200" dirty="0"/>
              <a:t> </a:t>
            </a:r>
            <a:r>
              <a:rPr lang="ru-RU" sz="1200" dirty="0" err="1"/>
              <a:t>налляті</a:t>
            </a:r>
            <a:r>
              <a:rPr lang="ru-RU" sz="1200" dirty="0"/>
              <a:t> </a:t>
            </a:r>
            <a:r>
              <a:rPr lang="ru-RU" sz="1200" dirty="0" err="1"/>
              <a:t>очі</a:t>
            </a:r>
            <a:r>
              <a:rPr lang="ru-RU" sz="1200" dirty="0"/>
              <a:t>», «</a:t>
            </a:r>
            <a:r>
              <a:rPr lang="ru-RU" sz="1200" dirty="0" err="1"/>
              <a:t>густовишневі</a:t>
            </a:r>
            <a:r>
              <a:rPr lang="ru-RU" sz="1200" dirty="0"/>
              <a:t> губи» — уже од </a:t>
            </a:r>
            <a:r>
              <a:rPr lang="ru-RU" sz="1200" dirty="0" err="1"/>
              <a:t>такої</a:t>
            </a:r>
            <a:r>
              <a:rPr lang="ru-RU" sz="1200" dirty="0"/>
              <a:t> </a:t>
            </a:r>
            <a:r>
              <a:rPr lang="ru-RU" sz="1200" dirty="0" err="1"/>
              <a:t>портретної</a:t>
            </a:r>
            <a:r>
              <a:rPr lang="ru-RU" sz="1200" dirty="0"/>
              <a:t> характеристики </a:t>
            </a:r>
            <a:r>
              <a:rPr lang="ru-RU" sz="1200" dirty="0" err="1"/>
              <a:t>створюється</a:t>
            </a:r>
            <a:r>
              <a:rPr lang="ru-RU" sz="1200" dirty="0"/>
              <a:t> </a:t>
            </a:r>
            <a:r>
              <a:rPr lang="ru-RU" sz="1200" dirty="0" err="1"/>
              <a:t>настрій</a:t>
            </a:r>
            <a:r>
              <a:rPr lang="ru-RU" sz="1200" dirty="0"/>
              <a:t> </a:t>
            </a:r>
            <a:r>
              <a:rPr lang="ru-RU" sz="1200" dirty="0" err="1"/>
              <a:t>жати</a:t>
            </a:r>
            <a:r>
              <a:rPr lang="ru-RU" sz="1200" dirty="0"/>
              <a:t>, </a:t>
            </a:r>
            <a:r>
              <a:rPr lang="ru-RU" sz="1200" dirty="0" err="1"/>
              <a:t>шаленства</a:t>
            </a:r>
            <a:r>
              <a:rPr lang="ru-RU" sz="1200" dirty="0"/>
              <a:t>, </a:t>
            </a:r>
            <a:r>
              <a:rPr lang="ru-RU" sz="1200" dirty="0" err="1"/>
              <a:t>романтичної</a:t>
            </a:r>
            <a:r>
              <a:rPr lang="ru-RU" sz="1200" dirty="0"/>
              <a:t> </a:t>
            </a:r>
            <a:r>
              <a:rPr lang="ru-RU" sz="1200" dirty="0" err="1"/>
              <a:t>піднесеності</a:t>
            </a:r>
            <a:r>
              <a:rPr lang="ru-RU" sz="1200" dirty="0"/>
              <a:t>. </a:t>
            </a:r>
            <a:r>
              <a:rPr lang="ru-RU" sz="1200" dirty="0" err="1"/>
              <a:t>Він</a:t>
            </a:r>
            <a:r>
              <a:rPr lang="ru-RU" sz="1200" dirty="0"/>
              <a:t> </a:t>
            </a:r>
            <a:r>
              <a:rPr lang="ru-RU" sz="1200" dirty="0" err="1"/>
              <a:t>посилюється</a:t>
            </a:r>
            <a:r>
              <a:rPr lang="ru-RU" sz="1200" dirty="0"/>
              <a:t> </a:t>
            </a:r>
            <a:r>
              <a:rPr lang="ru-RU" sz="1200" dirty="0" err="1"/>
              <a:t>описом</a:t>
            </a:r>
            <a:r>
              <a:rPr lang="ru-RU" sz="1200" dirty="0"/>
              <a:t>: «Вона </a:t>
            </a:r>
            <a:r>
              <a:rPr lang="ru-RU" sz="1200" dirty="0" err="1"/>
              <a:t>ніби</a:t>
            </a:r>
            <a:r>
              <a:rPr lang="ru-RU" sz="1200" dirty="0"/>
              <a:t> </a:t>
            </a:r>
            <a:r>
              <a:rPr lang="ru-RU" sz="1200" dirty="0" err="1"/>
              <a:t>тільки</a:t>
            </a:r>
            <a:r>
              <a:rPr lang="ru-RU" sz="1200" dirty="0"/>
              <a:t> й ждала </a:t>
            </a:r>
            <a:r>
              <a:rPr lang="ru-RU" sz="1200" dirty="0" err="1"/>
              <a:t>цього</a:t>
            </a:r>
            <a:r>
              <a:rPr lang="ru-RU" sz="1200" dirty="0"/>
              <a:t> </a:t>
            </a:r>
            <a:r>
              <a:rPr lang="ru-RU" sz="1200" dirty="0" err="1"/>
              <a:t>пориву</a:t>
            </a:r>
            <a:r>
              <a:rPr lang="ru-RU" sz="1200" dirty="0"/>
              <a:t>, </a:t>
            </a:r>
            <a:r>
              <a:rPr lang="ru-RU" sz="1200" dirty="0" err="1"/>
              <a:t>шпарко</a:t>
            </a:r>
            <a:r>
              <a:rPr lang="ru-RU" sz="1200" dirty="0"/>
              <a:t> </a:t>
            </a:r>
            <a:r>
              <a:rPr lang="ru-RU" sz="1200" dirty="0" err="1"/>
              <a:t>охопила</a:t>
            </a:r>
            <a:r>
              <a:rPr lang="ru-RU" sz="1200" dirty="0"/>
              <a:t> </a:t>
            </a:r>
            <a:r>
              <a:rPr lang="ru-RU" sz="1200" dirty="0" err="1"/>
              <a:t>хлопця</a:t>
            </a:r>
            <a:r>
              <a:rPr lang="ru-RU" sz="1200" dirty="0"/>
              <a:t> руками і, </a:t>
            </a:r>
            <a:r>
              <a:rPr lang="ru-RU" sz="1200" dirty="0" err="1"/>
              <a:t>відхилена</a:t>
            </a:r>
            <a:r>
              <a:rPr lang="ru-RU" sz="1200" dirty="0"/>
              <a:t> на </a:t>
            </a:r>
            <a:r>
              <a:rPr lang="ru-RU" sz="1200" dirty="0" err="1"/>
              <a:t>снопи</a:t>
            </a:r>
            <a:r>
              <a:rPr lang="ru-RU" sz="1200" dirty="0"/>
              <a:t>, </a:t>
            </a:r>
            <a:r>
              <a:rPr lang="ru-RU" sz="1200" dirty="0" err="1"/>
              <a:t>віддарювала</a:t>
            </a:r>
            <a:r>
              <a:rPr lang="ru-RU" sz="1200" dirty="0"/>
              <a:t> </a:t>
            </a:r>
            <a:r>
              <a:rPr lang="ru-RU" sz="1200" dirty="0" err="1"/>
              <a:t>його</a:t>
            </a:r>
            <a:r>
              <a:rPr lang="ru-RU" sz="1200" dirty="0"/>
              <a:t> жаркими </a:t>
            </a:r>
            <a:r>
              <a:rPr lang="ru-RU" sz="1200" dirty="0" err="1"/>
              <a:t>поцілунками</a:t>
            </a:r>
            <a:r>
              <a:rPr lang="ru-RU" sz="1200" dirty="0"/>
              <a:t> </a:t>
            </a:r>
            <a:r>
              <a:rPr lang="ru-RU" sz="1200" dirty="0" err="1"/>
              <a:t>спраглості</a:t>
            </a:r>
            <a:r>
              <a:rPr lang="ru-RU" sz="1200" dirty="0"/>
              <a:t>, </a:t>
            </a:r>
            <a:r>
              <a:rPr lang="ru-RU" sz="1200" dirty="0" err="1"/>
              <a:t>вдячності</a:t>
            </a:r>
            <a:r>
              <a:rPr lang="ru-RU" sz="1200" dirty="0"/>
              <a:t> й </a:t>
            </a:r>
            <a:r>
              <a:rPr lang="ru-RU" sz="1200" dirty="0" err="1"/>
              <a:t>відваги</a:t>
            </a:r>
            <a:r>
              <a:rPr lang="ru-RU" sz="1200" dirty="0"/>
              <a:t>. </a:t>
            </a:r>
            <a:r>
              <a:rPr lang="ru-RU" sz="1200" dirty="0" err="1"/>
              <a:t>Це</a:t>
            </a:r>
            <a:r>
              <a:rPr lang="ru-RU" sz="1200" dirty="0"/>
              <a:t> таки </a:t>
            </a:r>
            <a:r>
              <a:rPr lang="ru-RU" sz="1200" dirty="0" err="1"/>
              <a:t>було</a:t>
            </a:r>
            <a:r>
              <a:rPr lang="ru-RU" sz="1200" dirty="0"/>
              <a:t> </a:t>
            </a:r>
            <a:r>
              <a:rPr lang="ru-RU" sz="1200" dirty="0" err="1"/>
              <a:t>живе</a:t>
            </a:r>
            <a:r>
              <a:rPr lang="ru-RU" sz="1200" dirty="0"/>
              <a:t> </a:t>
            </a:r>
            <a:r>
              <a:rPr lang="ru-RU" sz="1200" dirty="0" err="1"/>
              <a:t>полум’я</a:t>
            </a:r>
            <a:r>
              <a:rPr lang="ru-RU" sz="1200" dirty="0"/>
              <a:t> </a:t>
            </a:r>
            <a:r>
              <a:rPr lang="ru-RU" sz="1200" dirty="0" err="1"/>
              <a:t>що</a:t>
            </a:r>
            <a:r>
              <a:rPr lang="ru-RU" sz="1200" dirty="0"/>
              <a:t> опалило </a:t>
            </a:r>
            <a:r>
              <a:rPr lang="ru-RU" sz="1200" dirty="0" err="1"/>
              <a:t>його</a:t>
            </a:r>
            <a:r>
              <a:rPr lang="ru-RU" sz="1200" dirty="0"/>
              <a:t>, обняло, </a:t>
            </a:r>
            <a:r>
              <a:rPr lang="ru-RU" sz="1200" dirty="0" err="1"/>
              <a:t>засліпило</a:t>
            </a:r>
            <a:r>
              <a:rPr lang="ru-RU" sz="1200" dirty="0"/>
              <a:t>. </a:t>
            </a:r>
            <a:r>
              <a:rPr lang="ru-RU" sz="1200" dirty="0" err="1"/>
              <a:t>Снопи</a:t>
            </a:r>
            <a:r>
              <a:rPr lang="ru-RU" sz="1200" dirty="0"/>
              <a:t> </a:t>
            </a:r>
            <a:r>
              <a:rPr lang="ru-RU" sz="1200" dirty="0" err="1"/>
              <a:t>розлазились</a:t>
            </a:r>
            <a:r>
              <a:rPr lang="ru-RU" sz="1200" dirty="0"/>
              <a:t>, </a:t>
            </a:r>
            <a:r>
              <a:rPr lang="ru-RU" sz="1200" dirty="0" err="1"/>
              <a:t>розтікались</a:t>
            </a:r>
            <a:r>
              <a:rPr lang="ru-RU" sz="1200" dirty="0"/>
              <a:t> </a:t>
            </a:r>
            <a:r>
              <a:rPr lang="ru-RU" sz="1200" dirty="0" err="1"/>
              <a:t>під</a:t>
            </a:r>
            <a:r>
              <a:rPr lang="ru-RU" sz="1200" dirty="0"/>
              <a:t> ними, як золота вода, </a:t>
            </a:r>
            <a:r>
              <a:rPr lang="ru-RU" sz="1200" dirty="0" err="1"/>
              <a:t>п’янили</a:t>
            </a:r>
            <a:r>
              <a:rPr lang="ru-RU" sz="1200" dirty="0"/>
              <a:t> </a:t>
            </a:r>
            <a:r>
              <a:rPr lang="ru-RU" sz="1200" dirty="0" err="1"/>
              <a:t>обох</a:t>
            </a:r>
            <a:r>
              <a:rPr lang="ru-RU" sz="1200" dirty="0"/>
              <a:t>, вона лежала </a:t>
            </a:r>
            <a:r>
              <a:rPr lang="ru-RU" sz="1200" dirty="0" err="1"/>
              <a:t>горілиць</a:t>
            </a:r>
            <a:r>
              <a:rPr lang="ru-RU" sz="1200" dirty="0"/>
              <a:t> — жарка, </a:t>
            </a:r>
            <a:r>
              <a:rPr lang="ru-RU" sz="1200" dirty="0" err="1"/>
              <a:t>незнайома</a:t>
            </a:r>
            <a:r>
              <a:rPr lang="ru-RU" sz="1200" dirty="0"/>
              <a:t>! — і </a:t>
            </a:r>
            <a:r>
              <a:rPr lang="ru-RU" sz="1200" dirty="0" err="1"/>
              <a:t>очі</a:t>
            </a:r>
            <a:r>
              <a:rPr lang="ru-RU" sz="1200" dirty="0"/>
              <a:t> </a:t>
            </a:r>
            <a:r>
              <a:rPr lang="ru-RU" sz="1200" dirty="0" err="1"/>
              <a:t>її</a:t>
            </a:r>
            <a:r>
              <a:rPr lang="ru-RU" sz="1200" dirty="0"/>
              <a:t> </a:t>
            </a:r>
            <a:r>
              <a:rPr lang="ru-RU" sz="1200" dirty="0" err="1"/>
              <a:t>були</a:t>
            </a:r>
            <a:r>
              <a:rPr lang="ru-RU" sz="1200" dirty="0"/>
              <a:t> </a:t>
            </a:r>
            <a:r>
              <a:rPr lang="ru-RU" sz="1200" dirty="0" err="1"/>
              <a:t>повні</a:t>
            </a:r>
            <a:r>
              <a:rPr lang="ru-RU" sz="1200" dirty="0"/>
              <a:t> </a:t>
            </a:r>
            <a:r>
              <a:rPr lang="ru-RU" sz="1200" dirty="0" err="1"/>
              <a:t>щасливого</a:t>
            </a:r>
            <a:r>
              <a:rPr lang="ru-RU" sz="1200" dirty="0"/>
              <a:t> </a:t>
            </a:r>
            <a:r>
              <a:rPr lang="ru-RU" sz="1200" dirty="0" err="1"/>
              <a:t>п’яного</a:t>
            </a:r>
            <a:r>
              <a:rPr lang="ru-RU" sz="1200" dirty="0"/>
              <a:t> </a:t>
            </a:r>
            <a:r>
              <a:rPr lang="ru-RU" sz="1200" dirty="0" err="1"/>
              <a:t>сонця</a:t>
            </a:r>
            <a:r>
              <a:rPr lang="ru-RU" sz="1200" dirty="0"/>
              <a:t>».</a:t>
            </a:r>
            <a:endParaRPr lang="ru-RU" sz="1200" dirty="0"/>
          </a:p>
        </p:txBody>
      </p:sp>
      <p:pic>
        <p:nvPicPr>
          <p:cNvPr id="3074" name="Picture 2" descr="&amp;Gcy;&amp;ocy;&amp;ncy;&amp;chcy;&amp;acy;&amp;rcy; &amp;Ocy;&amp;lcy;&amp;iecy;&amp;scy;&amp;softcy;. &amp;Zcy;&amp;acy; &amp;mcy;&amp;icy;&amp;tcy;&amp;softcy; &amp;shchcy;&amp;acy;&amp;scy;&amp;tcy;&amp;ya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24744"/>
            <a:ext cx="2381250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549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>
            <a:normAutofit fontScale="47500" lnSpcReduction="20000"/>
          </a:bodyPr>
          <a:lstStyle/>
          <a:p>
            <a:pPr marL="82296" indent="0">
              <a:buNone/>
            </a:pPr>
            <a:endParaRPr lang="ru-RU" dirty="0" smtClean="0"/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endParaRPr lang="ru-RU" dirty="0" smtClean="0"/>
          </a:p>
          <a:p>
            <a:pPr marL="82296" indent="0">
              <a:buNone/>
            </a:pPr>
            <a:r>
              <a:rPr lang="ru-RU" dirty="0" err="1" smtClean="0"/>
              <a:t>Кульмінація</a:t>
            </a:r>
            <a:r>
              <a:rPr lang="ru-RU" dirty="0" smtClean="0"/>
              <a:t> </a:t>
            </a:r>
            <a:r>
              <a:rPr lang="ru-RU" dirty="0"/>
              <a:t>новели: на </a:t>
            </a:r>
            <a:r>
              <a:rPr lang="ru-RU" dirty="0" err="1"/>
              <a:t>тлі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любовного </a:t>
            </a:r>
            <a:r>
              <a:rPr lang="ru-RU" dirty="0" err="1"/>
              <a:t>шаленства</a:t>
            </a:r>
            <a:r>
              <a:rPr lang="ru-RU" dirty="0"/>
              <a:t> </a:t>
            </a:r>
            <a:r>
              <a:rPr lang="ru-RU" dirty="0" err="1"/>
              <a:t>несподівано</a:t>
            </a:r>
            <a:r>
              <a:rPr lang="ru-RU" dirty="0"/>
              <a:t> </a:t>
            </a:r>
            <a:r>
              <a:rPr lang="ru-RU" dirty="0" err="1"/>
              <a:t>з’являєть­ся</a:t>
            </a:r>
            <a:r>
              <a:rPr lang="ru-RU" dirty="0"/>
              <a:t> </a:t>
            </a:r>
            <a:r>
              <a:rPr lang="ru-RU" dirty="0" err="1"/>
              <a:t>украй</a:t>
            </a:r>
            <a:r>
              <a:rPr lang="ru-RU" dirty="0"/>
              <a:t> </a:t>
            </a:r>
            <a:r>
              <a:rPr lang="ru-RU" dirty="0" err="1"/>
              <a:t>розлючений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гострим</a:t>
            </a:r>
            <a:r>
              <a:rPr lang="ru-RU" dirty="0"/>
              <a:t> серпом у </a:t>
            </a:r>
            <a:r>
              <a:rPr lang="ru-RU" dirty="0" err="1"/>
              <a:t>руці</a:t>
            </a:r>
            <a:r>
              <a:rPr lang="ru-RU" dirty="0"/>
              <a:t>. </a:t>
            </a:r>
            <a:r>
              <a:rPr lang="ru-RU" dirty="0" err="1"/>
              <a:t>Письменник</a:t>
            </a:r>
            <a:r>
              <a:rPr lang="ru-RU" dirty="0"/>
              <a:t> </a:t>
            </a:r>
            <a:r>
              <a:rPr lang="ru-RU" dirty="0" err="1"/>
              <a:t>свідомо</a:t>
            </a:r>
            <a:r>
              <a:rPr lang="ru-RU" dirty="0"/>
              <a:t> «</a:t>
            </a:r>
            <a:r>
              <a:rPr lang="ru-RU" dirty="0" err="1"/>
              <a:t>згущує</a:t>
            </a:r>
            <a:r>
              <a:rPr lang="ru-RU" dirty="0"/>
              <a:t>» тут </a:t>
            </a:r>
            <a:r>
              <a:rPr lang="ru-RU" dirty="0" err="1"/>
              <a:t>барви</a:t>
            </a:r>
            <a:r>
              <a:rPr lang="ru-RU" dirty="0"/>
              <a:t>, </a:t>
            </a:r>
            <a:r>
              <a:rPr lang="ru-RU" dirty="0" err="1"/>
              <a:t>напруження</a:t>
            </a:r>
            <a:r>
              <a:rPr lang="ru-RU" dirty="0"/>
              <a:t> </a:t>
            </a:r>
            <a:r>
              <a:rPr lang="ru-RU" dirty="0" err="1"/>
              <a:t>наростає</a:t>
            </a:r>
            <a:r>
              <a:rPr lang="ru-RU" dirty="0"/>
              <a:t>: «</a:t>
            </a:r>
            <a:r>
              <a:rPr lang="ru-RU" dirty="0" err="1"/>
              <a:t>чорне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», «</a:t>
            </a:r>
            <a:r>
              <a:rPr lang="ru-RU" dirty="0" err="1"/>
              <a:t>божевільна</a:t>
            </a:r>
            <a:r>
              <a:rPr lang="ru-RU" dirty="0"/>
              <a:t> </a:t>
            </a:r>
            <a:r>
              <a:rPr lang="ru-RU" dirty="0" err="1"/>
              <a:t>каламуть</a:t>
            </a:r>
            <a:r>
              <a:rPr lang="ru-RU" dirty="0"/>
              <a:t> в очах» (як контрастна до </a:t>
            </a:r>
            <a:r>
              <a:rPr lang="ru-RU" dirty="0" err="1"/>
              <a:t>сонячності</a:t>
            </a:r>
            <a:r>
              <a:rPr lang="ru-RU" dirty="0"/>
              <a:t> в очах </a:t>
            </a:r>
            <a:r>
              <a:rPr lang="ru-RU" dirty="0" err="1"/>
              <a:t>Лариси</a:t>
            </a:r>
            <a:r>
              <a:rPr lang="ru-RU" dirty="0"/>
              <a:t>!), </a:t>
            </a:r>
            <a:r>
              <a:rPr lang="ru-RU" dirty="0" err="1"/>
              <a:t>важке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і </a:t>
            </a:r>
            <a:r>
              <a:rPr lang="ru-RU" dirty="0" err="1"/>
              <a:t>пост­ріл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зупинити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страшну</a:t>
            </a:r>
            <a:r>
              <a:rPr lang="ru-RU" dirty="0"/>
              <a:t> лавину, </a:t>
            </a:r>
            <a:r>
              <a:rPr lang="ru-RU" dirty="0" err="1"/>
              <a:t>здатну</a:t>
            </a:r>
            <a:r>
              <a:rPr lang="ru-RU" dirty="0"/>
              <a:t> в одну </a:t>
            </a:r>
            <a:r>
              <a:rPr lang="ru-RU" dirty="0" err="1"/>
              <a:t>мить</a:t>
            </a:r>
            <a:r>
              <a:rPr lang="ru-RU" dirty="0"/>
              <a:t> </a:t>
            </a:r>
            <a:r>
              <a:rPr lang="ru-RU" dirty="0" err="1"/>
              <a:t>знищити</a:t>
            </a:r>
            <a:r>
              <a:rPr lang="ru-RU" dirty="0"/>
              <a:t> </a:t>
            </a:r>
            <a:r>
              <a:rPr lang="ru-RU" dirty="0" err="1"/>
              <a:t>най­світліше</a:t>
            </a:r>
            <a:r>
              <a:rPr lang="ru-RU" dirty="0"/>
              <a:t> — </a:t>
            </a:r>
            <a:r>
              <a:rPr lang="ru-RU" dirty="0" err="1"/>
              <a:t>кохання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кульмінаційна</a:t>
            </a:r>
            <a:r>
              <a:rPr lang="ru-RU" dirty="0"/>
              <a:t> сцена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важливий</a:t>
            </a:r>
            <a:r>
              <a:rPr lang="ru-RU" dirty="0"/>
              <a:t> </a:t>
            </a:r>
            <a:r>
              <a:rPr lang="ru-RU" dirty="0" err="1"/>
              <a:t>притчовий</a:t>
            </a:r>
            <a:r>
              <a:rPr lang="ru-RU" dirty="0"/>
              <a:t> </a:t>
            </a:r>
            <a:r>
              <a:rPr lang="ru-RU" dirty="0" err="1"/>
              <a:t>підтекст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утілює</a:t>
            </a:r>
            <a:r>
              <a:rPr lang="ru-RU" dirty="0"/>
              <a:t> </a:t>
            </a:r>
            <a:r>
              <a:rPr lang="ru-RU" dirty="0" err="1"/>
              <a:t>головну</a:t>
            </a:r>
            <a:r>
              <a:rPr lang="ru-RU" dirty="0"/>
              <a:t> </a:t>
            </a:r>
            <a:r>
              <a:rPr lang="ru-RU" dirty="0" err="1"/>
              <a:t>ідею</a:t>
            </a:r>
            <a:r>
              <a:rPr lang="ru-RU" dirty="0"/>
              <a:t>: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коротке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мить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відкрита</a:t>
            </a:r>
            <a:r>
              <a:rPr lang="ru-RU" dirty="0"/>
              <a:t> перед нами </a:t>
            </a:r>
            <a:r>
              <a:rPr lang="ru-RU" dirty="0" err="1"/>
              <a:t>вічність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О. Гончар </a:t>
            </a:r>
            <a:r>
              <a:rPr lang="ru-RU" dirty="0" err="1"/>
              <a:t>утілює</a:t>
            </a:r>
            <a:r>
              <a:rPr lang="ru-RU" dirty="0"/>
              <a:t> через </a:t>
            </a:r>
            <a:r>
              <a:rPr lang="ru-RU" dirty="0" err="1"/>
              <a:t>художні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, через </a:t>
            </a:r>
            <a:r>
              <a:rPr lang="ru-RU" dirty="0" err="1"/>
              <a:t>назву</a:t>
            </a:r>
            <a:r>
              <a:rPr lang="ru-RU" dirty="0"/>
              <a:t>. Уже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особливість</a:t>
            </a:r>
            <a:r>
              <a:rPr lang="ru-RU" dirty="0"/>
              <a:t> новели «За </a:t>
            </a:r>
            <a:r>
              <a:rPr lang="ru-RU" dirty="0" err="1"/>
              <a:t>мить</a:t>
            </a:r>
            <a:r>
              <a:rPr lang="ru-RU" dirty="0"/>
              <a:t> </a:t>
            </a:r>
            <a:r>
              <a:rPr lang="ru-RU" dirty="0" err="1"/>
              <a:t>щастя</a:t>
            </a:r>
            <a:r>
              <a:rPr lang="ru-RU" dirty="0"/>
              <a:t>» </a:t>
            </a:r>
            <a:r>
              <a:rPr lang="ru-RU" dirty="0" err="1"/>
              <a:t>підносить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до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художності</a:t>
            </a:r>
            <a:r>
              <a:rPr lang="ru-RU" dirty="0"/>
              <a:t>.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 err="1"/>
              <a:t>Напруженість</a:t>
            </a:r>
            <a:r>
              <a:rPr lang="ru-RU" dirty="0"/>
              <a:t> сюжету </a:t>
            </a:r>
            <a:r>
              <a:rPr lang="ru-RU" dirty="0" err="1"/>
              <a:t>дедалі</a:t>
            </a:r>
            <a:r>
              <a:rPr lang="ru-RU" dirty="0"/>
              <a:t> </a:t>
            </a:r>
            <a:r>
              <a:rPr lang="ru-RU" dirty="0" err="1"/>
              <a:t>посилюється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Сашко вбив </a:t>
            </a:r>
            <a:r>
              <a:rPr lang="ru-RU" dirty="0" err="1"/>
              <a:t>чоловіка</a:t>
            </a:r>
            <a:r>
              <a:rPr lang="ru-RU" dirty="0"/>
              <a:t> </a:t>
            </a:r>
            <a:r>
              <a:rPr lang="ru-RU" dirty="0" err="1"/>
              <a:t>Лариси</a:t>
            </a:r>
            <a:r>
              <a:rPr lang="ru-RU" dirty="0"/>
              <a:t>, 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судити</a:t>
            </a:r>
            <a:r>
              <a:rPr lang="ru-RU" dirty="0"/>
              <a:t>.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знає</a:t>
            </a:r>
            <a:r>
              <a:rPr lang="ru-RU" dirty="0"/>
              <a:t>, як </a:t>
            </a:r>
            <a:r>
              <a:rPr lang="ru-RU" dirty="0" err="1"/>
              <a:t>розплатиться</a:t>
            </a:r>
            <a:r>
              <a:rPr lang="ru-RU" dirty="0"/>
              <a:t> </a:t>
            </a:r>
            <a:r>
              <a:rPr lang="ru-RU" dirty="0" err="1"/>
              <a:t>хлопець</a:t>
            </a:r>
            <a:r>
              <a:rPr lang="ru-RU" dirty="0"/>
              <a:t> «за </a:t>
            </a:r>
            <a:r>
              <a:rPr lang="ru-RU" dirty="0" err="1"/>
              <a:t>мить</a:t>
            </a:r>
            <a:r>
              <a:rPr lang="ru-RU" dirty="0"/>
              <a:t> </a:t>
            </a:r>
            <a:r>
              <a:rPr lang="ru-RU" dirty="0" err="1"/>
              <a:t>щас­тя</a:t>
            </a:r>
            <a:r>
              <a:rPr lang="ru-RU" dirty="0"/>
              <a:t>», але, </a:t>
            </a:r>
            <a:r>
              <a:rPr lang="ru-RU" dirty="0" err="1"/>
              <a:t>певно</a:t>
            </a:r>
            <a:r>
              <a:rPr lang="ru-RU" dirty="0"/>
              <a:t>, то буде так само </a:t>
            </a:r>
            <a:r>
              <a:rPr lang="ru-RU" dirty="0" err="1"/>
              <a:t>несподівано</a:t>
            </a:r>
            <a:r>
              <a:rPr lang="ru-RU" dirty="0"/>
              <a:t>. </a:t>
            </a:r>
            <a:r>
              <a:rPr lang="ru-RU" dirty="0" err="1"/>
              <a:t>Теперішні</a:t>
            </a:r>
            <a:r>
              <a:rPr lang="ru-RU" dirty="0"/>
              <a:t> </a:t>
            </a:r>
            <a:r>
              <a:rPr lang="ru-RU" dirty="0" err="1"/>
              <a:t>фарби</a:t>
            </a:r>
            <a:r>
              <a:rPr lang="ru-RU" dirty="0"/>
              <a:t> </a:t>
            </a:r>
            <a:r>
              <a:rPr lang="ru-RU" dirty="0" err="1"/>
              <a:t>описів</a:t>
            </a:r>
            <a:r>
              <a:rPr lang="ru-RU" dirty="0"/>
              <a:t>, </a:t>
            </a:r>
            <a:r>
              <a:rPr lang="ru-RU" dirty="0" err="1"/>
              <a:t>портретів</a:t>
            </a:r>
            <a:r>
              <a:rPr lang="ru-RU" dirty="0"/>
              <a:t> </a:t>
            </a:r>
            <a:r>
              <a:rPr lang="ru-RU" dirty="0" err="1"/>
              <a:t>контрастують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попередніми</a:t>
            </a:r>
            <a:r>
              <a:rPr lang="ru-RU" dirty="0"/>
              <a:t>. </a:t>
            </a:r>
            <a:r>
              <a:rPr lang="ru-RU" dirty="0" err="1"/>
              <a:t>Насамперед</a:t>
            </a:r>
            <a:r>
              <a:rPr lang="ru-RU" dirty="0"/>
              <a:t>, </a:t>
            </a:r>
            <a:r>
              <a:rPr lang="ru-RU" dirty="0" err="1"/>
              <a:t>звернімо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виглядає</a:t>
            </a:r>
            <a:r>
              <a:rPr lang="ru-RU" dirty="0"/>
              <a:t> Лариса. Вона </a:t>
            </a:r>
            <a:r>
              <a:rPr lang="ru-RU" dirty="0" err="1"/>
              <a:t>вже</a:t>
            </a:r>
            <a:r>
              <a:rPr lang="ru-RU" dirty="0"/>
              <a:t> не </a:t>
            </a:r>
            <a:r>
              <a:rPr lang="ru-RU" dirty="0" err="1"/>
              <a:t>зваблива</a:t>
            </a:r>
            <a:r>
              <a:rPr lang="ru-RU" dirty="0"/>
              <a:t> «</a:t>
            </a:r>
            <a:r>
              <a:rPr lang="ru-RU" dirty="0" err="1"/>
              <a:t>переможниця</a:t>
            </a:r>
            <a:r>
              <a:rPr lang="ru-RU" dirty="0"/>
              <a:t>» </a:t>
            </a:r>
            <a:r>
              <a:rPr lang="ru-RU" dirty="0" err="1"/>
              <a:t>життя</a:t>
            </a:r>
            <a:r>
              <a:rPr lang="ru-RU" dirty="0"/>
              <a:t>, а </a:t>
            </a:r>
            <a:r>
              <a:rPr lang="ru-RU" dirty="0" err="1"/>
              <a:t>ніби</a:t>
            </a:r>
            <a:r>
              <a:rPr lang="ru-RU" dirty="0"/>
              <a:t> </a:t>
            </a:r>
            <a:r>
              <a:rPr lang="ru-RU" dirty="0" err="1"/>
              <a:t>безпомічна</a:t>
            </a:r>
            <a:r>
              <a:rPr lang="ru-RU" dirty="0"/>
              <a:t> жертва </a:t>
            </a:r>
            <a:r>
              <a:rPr lang="ru-RU" dirty="0" err="1"/>
              <a:t>обставин</a:t>
            </a:r>
            <a:r>
              <a:rPr lang="ru-RU" dirty="0"/>
              <a:t> — «</a:t>
            </a:r>
            <a:r>
              <a:rPr lang="ru-RU" dirty="0" err="1"/>
              <a:t>змучена</a:t>
            </a:r>
            <a:r>
              <a:rPr lang="ru-RU" dirty="0"/>
              <a:t>, </a:t>
            </a:r>
            <a:r>
              <a:rPr lang="ru-RU" dirty="0" err="1"/>
              <a:t>перестпраждана</a:t>
            </a:r>
            <a:r>
              <a:rPr lang="ru-RU" dirty="0"/>
              <a:t> </a:t>
            </a:r>
            <a:r>
              <a:rPr lang="ru-RU" dirty="0" err="1"/>
              <a:t>жінка</a:t>
            </a:r>
            <a:r>
              <a:rPr lang="ru-RU" dirty="0"/>
              <a:t> з темним </a:t>
            </a:r>
            <a:r>
              <a:rPr lang="ru-RU" dirty="0" err="1"/>
              <a:t>проваллям</a:t>
            </a:r>
            <a:r>
              <a:rPr lang="ru-RU" dirty="0"/>
              <a:t> очей,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горять</a:t>
            </a:r>
            <a:r>
              <a:rPr lang="ru-RU" dirty="0"/>
              <a:t>, як у </a:t>
            </a:r>
            <a:r>
              <a:rPr lang="ru-RU" dirty="0" err="1"/>
              <a:t>хворої</a:t>
            </a:r>
            <a:r>
              <a:rPr lang="ru-RU" dirty="0"/>
              <a:t>», «темно </a:t>
            </a:r>
            <a:r>
              <a:rPr lang="ru-RU" dirty="0" err="1"/>
              <a:t>вбрана</a:t>
            </a:r>
            <a:r>
              <a:rPr lang="ru-RU" dirty="0"/>
              <a:t>, боса, </a:t>
            </a:r>
            <a:r>
              <a:rPr lang="ru-RU" dirty="0" err="1"/>
              <a:t>зарошена</a:t>
            </a:r>
            <a:r>
              <a:rPr lang="ru-RU" dirty="0"/>
              <a:t>, і </a:t>
            </a:r>
            <a:r>
              <a:rPr lang="ru-RU" dirty="0" err="1"/>
              <a:t>волосся</a:t>
            </a:r>
            <a:r>
              <a:rPr lang="ru-RU" dirty="0"/>
              <a:t> на </a:t>
            </a:r>
            <a:r>
              <a:rPr lang="ru-RU" dirty="0" err="1"/>
              <a:t>голові</a:t>
            </a:r>
            <a:r>
              <a:rPr lang="ru-RU" dirty="0"/>
              <a:t> </a:t>
            </a:r>
            <a:r>
              <a:rPr lang="ru-RU" dirty="0" err="1"/>
              <a:t>кучмилося</a:t>
            </a:r>
            <a:r>
              <a:rPr lang="ru-RU" dirty="0"/>
              <a:t> </a:t>
            </a:r>
            <a:r>
              <a:rPr lang="ru-RU" dirty="0" err="1"/>
              <a:t>недбало</a:t>
            </a:r>
            <a:r>
              <a:rPr lang="ru-RU" dirty="0"/>
              <a:t>».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 err="1"/>
              <a:t>Зате</a:t>
            </a:r>
            <a:r>
              <a:rPr lang="ru-RU" dirty="0"/>
              <a:t> Сашко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в </a:t>
            </a:r>
            <a:r>
              <a:rPr lang="ru-RU" dirty="0" err="1"/>
              <a:t>полоні</a:t>
            </a:r>
            <a:r>
              <a:rPr lang="ru-RU" dirty="0"/>
              <a:t> </a:t>
            </a:r>
            <a:r>
              <a:rPr lang="ru-RU" dirty="0" err="1"/>
              <a:t>миті</a:t>
            </a:r>
            <a:r>
              <a:rPr lang="ru-RU" dirty="0"/>
              <a:t> </a:t>
            </a:r>
            <a:r>
              <a:rPr lang="ru-RU" dirty="0" err="1"/>
              <a:t>щастя</a:t>
            </a:r>
            <a:r>
              <a:rPr lang="ru-RU" dirty="0"/>
              <a:t>. </a:t>
            </a:r>
            <a:r>
              <a:rPr lang="ru-RU" dirty="0" err="1"/>
              <a:t>Зовсім</a:t>
            </a:r>
            <a:r>
              <a:rPr lang="ru-RU" dirty="0"/>
              <a:t> не </a:t>
            </a:r>
            <a:r>
              <a:rPr lang="ru-RU" dirty="0" err="1"/>
              <a:t>переймається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в «</a:t>
            </a:r>
            <a:r>
              <a:rPr lang="ru-RU" dirty="0" err="1"/>
              <a:t>арештантському</a:t>
            </a:r>
            <a:r>
              <a:rPr lang="ru-RU" dirty="0"/>
              <a:t> </a:t>
            </a:r>
            <a:r>
              <a:rPr lang="ru-RU" dirty="0" err="1"/>
              <a:t>курені</a:t>
            </a:r>
            <a:r>
              <a:rPr lang="ru-RU" dirty="0"/>
              <a:t>», </a:t>
            </a:r>
            <a:r>
              <a:rPr lang="ru-RU" dirty="0" err="1"/>
              <a:t>під</a:t>
            </a:r>
            <a:r>
              <a:rPr lang="ru-RU" dirty="0"/>
              <a:t> вахтою, не </a:t>
            </a:r>
            <a:r>
              <a:rPr lang="ru-RU" dirty="0" err="1"/>
              <a:t>задумується</a:t>
            </a:r>
            <a:r>
              <a:rPr lang="ru-RU" dirty="0"/>
              <a:t>, яка </a:t>
            </a:r>
            <a:r>
              <a:rPr lang="ru-RU" dirty="0" err="1"/>
              <a:t>розплата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чекає</a:t>
            </a:r>
            <a:r>
              <a:rPr lang="ru-RU" dirty="0"/>
              <a:t>. Для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відкрилося</a:t>
            </a:r>
            <a:r>
              <a:rPr lang="ru-RU" dirty="0"/>
              <a:t> </a:t>
            </a:r>
            <a:r>
              <a:rPr lang="ru-RU" dirty="0" err="1"/>
              <a:t>справжнє</a:t>
            </a:r>
            <a:r>
              <a:rPr lang="ru-RU" dirty="0"/>
              <a:t> </a:t>
            </a:r>
            <a:r>
              <a:rPr lang="ru-RU" dirty="0" err="1"/>
              <a:t>безмежжя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любові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6943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7499176" cy="1162050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Цитати</a:t>
            </a:r>
            <a:r>
              <a:rPr lang="ru-RU" sz="3600" dirty="0" smtClean="0"/>
              <a:t> до образу Сашка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8153400" cy="4425355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«</a:t>
            </a:r>
            <a:r>
              <a:rPr lang="uk-UA" dirty="0"/>
              <a:t>Високо на водовозці в пілотці набакиреній, в медалях на всі груди сидить Діденко Сашко, артилерист</a:t>
            </a:r>
            <a:r>
              <a:rPr lang="uk-UA" dirty="0" smtClean="0"/>
              <a:t>.»</a:t>
            </a:r>
          </a:p>
          <a:p>
            <a:r>
              <a:rPr lang="uk-UA" dirty="0"/>
              <a:t>«…хміль сонця нуртує душу, і в голову лізе всяке таке, що чув про любощі фронтові, про знайомства в медсанбаті, а то й з місцевими грішницями, — таланить же іншим! А йому — що йому випадало? Гармату тільки й знав у житті, з нею пройшов півсвіту, перемісив багнюки! Понад хмарами з нею був, плацдарми тримав, — за гарматним боєм ніколи й на дівчат було озирнутись. І ось тепер в'їжджає в палаюче літо на своїй водовозці, спраглий, самотній</a:t>
            </a:r>
            <a:r>
              <a:rPr lang="uk-UA" dirty="0" smtClean="0"/>
              <a:t>…»</a:t>
            </a:r>
          </a:p>
          <a:p>
            <a:r>
              <a:rPr lang="uk-UA" dirty="0"/>
              <a:t>«</a:t>
            </a:r>
            <a:r>
              <a:rPr lang="uk-UA" i="1" dirty="0"/>
              <a:t>Чули раніше хлопці, що любов змінює людину, що в коханні душа людська розквітає, а тут це диво звершувалось на їхніх очах. Був, як усі, їхній друг і ось враз із звичайного став незвичайним, став щедрим, багатим, багатшим за царів, королів! І це був їхній Сашко Діденко! Наче напоєний чарами…» </a:t>
            </a:r>
            <a:endParaRPr lang="ru-RU" dirty="0"/>
          </a:p>
          <a:p>
            <a:r>
              <a:rPr lang="uk-UA" i="1" dirty="0"/>
              <a:t>«Коли побачив біля гауптвахти, аж заплакав — </a:t>
            </a:r>
            <a:r>
              <a:rPr lang="uk-UA" i="1" dirty="0" err="1"/>
              <a:t>заплакав</a:t>
            </a:r>
            <a:r>
              <a:rPr lang="uk-UA" i="1" dirty="0"/>
              <a:t> од щастя бачити </a:t>
            </a:r>
            <a:r>
              <a:rPr lang="uk-UA" i="1" dirty="0" err="1"/>
              <a:t>ii</a:t>
            </a:r>
            <a:r>
              <a:rPr lang="uk-UA" i="1" dirty="0"/>
              <a:t>.»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315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8291264" cy="1162050"/>
          </a:xfrm>
        </p:spPr>
        <p:txBody>
          <a:bodyPr>
            <a:normAutofit/>
          </a:bodyPr>
          <a:lstStyle/>
          <a:p>
            <a:r>
              <a:rPr lang="ru-RU" sz="4000" dirty="0" err="1" smtClean="0"/>
              <a:t>Цитати</a:t>
            </a:r>
            <a:r>
              <a:rPr lang="ru-RU" sz="4000" dirty="0" smtClean="0"/>
              <a:t> до образу </a:t>
            </a:r>
            <a:r>
              <a:rPr lang="ru-RU" sz="4000" dirty="0" err="1" smtClean="0"/>
              <a:t>лариси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8153400" cy="449736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«</a:t>
            </a:r>
            <a:r>
              <a:rPr lang="uk-UA" dirty="0"/>
              <a:t>щось — як живе полум'я! — яскраво майнуло й зникло…І ось уже видно руки загорілі, що довершують свою </a:t>
            </a:r>
            <a:r>
              <a:rPr lang="uk-UA" dirty="0" err="1"/>
              <a:t>снопасту</a:t>
            </a:r>
            <a:r>
              <a:rPr lang="uk-UA" dirty="0"/>
              <a:t> працю…(вона) позиркує на шлях до солдата </a:t>
            </a:r>
            <a:r>
              <a:rPr lang="uk-UA" dirty="0" err="1"/>
              <a:t>завабливим</a:t>
            </a:r>
            <a:r>
              <a:rPr lang="uk-UA" dirty="0"/>
              <a:t> оком…Кофтина палахкотить на ній. Червона як жар. Волосся темніє, вільно спадаючи на плечі. Ноги загорілі блищать... і навіть п'ючи, вона, здається, одним оком весело зорить на шлях. Опустивши глек, вона сміливо всміхається до шляху, ніби під'юджує, припрошує тим усміхом табірного водовоза: «Іди, напою й тебе.» </a:t>
            </a:r>
            <a:endParaRPr lang="ru-RU" dirty="0"/>
          </a:p>
          <a:p>
            <a:r>
              <a:rPr lang="ru-RU" dirty="0" smtClean="0"/>
              <a:t>«</a:t>
            </a:r>
            <a:r>
              <a:rPr lang="ru-RU" dirty="0" err="1" smtClean="0"/>
              <a:t>Мов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хреста</a:t>
            </a:r>
            <a:r>
              <a:rPr lang="ru-RU" dirty="0"/>
              <a:t> </a:t>
            </a:r>
            <a:r>
              <a:rPr lang="ru-RU" dirty="0" err="1"/>
              <a:t>знята</a:t>
            </a:r>
            <a:r>
              <a:rPr lang="ru-RU" dirty="0"/>
              <a:t> —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вона, коли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поглядами</a:t>
            </a:r>
            <a:r>
              <a:rPr lang="ru-RU" dirty="0"/>
              <a:t> </a:t>
            </a:r>
            <a:r>
              <a:rPr lang="ru-RU" dirty="0" err="1"/>
              <a:t>вартових</a:t>
            </a:r>
            <a:r>
              <a:rPr lang="ru-RU" dirty="0"/>
              <a:t> </a:t>
            </a:r>
            <a:r>
              <a:rPr lang="ru-RU" dirty="0" err="1"/>
              <a:t>наближалася</a:t>
            </a:r>
            <a:r>
              <a:rPr lang="ru-RU" dirty="0"/>
              <a:t> до </a:t>
            </a:r>
            <a:r>
              <a:rPr lang="ru-RU" dirty="0" err="1"/>
              <a:t>гауптвахти</a:t>
            </a:r>
            <a:r>
              <a:rPr lang="ru-RU" dirty="0"/>
              <a:t>... просто </a:t>
            </a:r>
            <a:r>
              <a:rPr lang="ru-RU" dirty="0" err="1"/>
              <a:t>змучена</a:t>
            </a:r>
            <a:r>
              <a:rPr lang="ru-RU" dirty="0"/>
              <a:t>, </a:t>
            </a:r>
            <a:r>
              <a:rPr lang="ru-RU" dirty="0" err="1"/>
              <a:t>пе-рестраждана</a:t>
            </a:r>
            <a:r>
              <a:rPr lang="ru-RU" dirty="0"/>
              <a:t> </a:t>
            </a:r>
            <a:r>
              <a:rPr lang="ru-RU" dirty="0" err="1"/>
              <a:t>жінка</a:t>
            </a:r>
            <a:r>
              <a:rPr lang="ru-RU" dirty="0"/>
              <a:t> з темним </a:t>
            </a:r>
            <a:r>
              <a:rPr lang="ru-RU" dirty="0" err="1"/>
              <a:t>проваллям</a:t>
            </a:r>
            <a:r>
              <a:rPr lang="ru-RU" dirty="0"/>
              <a:t> очей,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горять</a:t>
            </a:r>
            <a:r>
              <a:rPr lang="ru-RU" dirty="0"/>
              <a:t>, як у </a:t>
            </a:r>
            <a:r>
              <a:rPr lang="ru-RU" dirty="0" err="1" smtClean="0"/>
              <a:t>хворої</a:t>
            </a:r>
            <a:r>
              <a:rPr lang="ru-RU" dirty="0" smtClean="0"/>
              <a:t>» </a:t>
            </a:r>
            <a:endParaRPr lang="uk-UA" dirty="0" smtClean="0"/>
          </a:p>
          <a:p>
            <a:r>
              <a:rPr lang="uk-UA" i="1" dirty="0"/>
              <a:t>«…поглядом впився в оту одну, що стоїть поміж ними, хоча й не бере участі в їхніх безсоромних вихилясах, в ту, що своєю усмішкою покликала його перша</a:t>
            </a:r>
            <a:r>
              <a:rPr lang="uk-UA" i="1" dirty="0" smtClean="0"/>
              <a:t>…»</a:t>
            </a:r>
          </a:p>
        </p:txBody>
      </p:sp>
    </p:spTree>
    <p:extLst>
      <p:ext uri="{BB962C8B-B14F-4D97-AF65-F5344CB8AC3E}">
        <p14:creationId xmlns:p14="http://schemas.microsoft.com/office/powerpoint/2010/main" val="2889679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169</TotalTime>
  <Words>2224</Words>
  <Application>Microsoft Office PowerPoint</Application>
  <PresentationFormat>Экран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«За мить щастя» </vt:lpstr>
      <vt:lpstr>Аналіз твору </vt:lpstr>
      <vt:lpstr>Олесь гончар</vt:lpstr>
      <vt:lpstr>Сюжет</vt:lpstr>
      <vt:lpstr>Порушені проблеми у творі</vt:lpstr>
      <vt:lpstr>Презентация PowerPoint</vt:lpstr>
      <vt:lpstr>Презентация PowerPoint</vt:lpstr>
      <vt:lpstr>Цитати до образу Сашка</vt:lpstr>
      <vt:lpstr>Цитати до образу лариси</vt:lpstr>
      <vt:lpstr>Зображення миті убивства у творі</vt:lpstr>
      <vt:lpstr>Презентация PowerPoint</vt:lpstr>
      <vt:lpstr>Презентация PowerPoint</vt:lpstr>
      <vt:lpstr>  «Гончар — художник світла, його дослідник, зображувач і поет. Закохано й уважно простежує він промені, що прони-зують людські істоти, що оживлюють природу, що ринуть крізь космос.»                                     М. Бажан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«За мить щастя»</dc:title>
  <dc:creator>Админ</dc:creator>
  <cp:lastModifiedBy>Админ</cp:lastModifiedBy>
  <cp:revision>7</cp:revision>
  <dcterms:created xsi:type="dcterms:W3CDTF">2014-04-16T17:26:53Z</dcterms:created>
  <dcterms:modified xsi:type="dcterms:W3CDTF">2014-04-27T20:11:42Z</dcterms:modified>
</cp:coreProperties>
</file>