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04" autoAdjust="0"/>
  </p:normalViewPr>
  <p:slideViewPr>
    <p:cSldViewPr>
      <p:cViewPr varScale="1">
        <p:scale>
          <a:sx n="93" d="100"/>
          <a:sy n="9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E75AA-5CB9-41CD-A21B-38E86AB09C1A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33BA4-4E95-45B0-9E86-C502136327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8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33BA4-4E95-45B0-9E86-C502136327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69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B9CE49B-3462-465F-9689-60C17D7D0CF3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167C9320-E742-4D93-B4BF-CEAD770A77B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5%D0%BC%D1%96%D0%BD%D1%96%D0%B7%D0%B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k.wikipedia.org/wiki/%D0%9E%D0%B1%D1%89%D0%B5%D1%81%D1%82%D0%B2%D0%BE_%D1%80%D1%83%D1%81%D1%81%D0%BA%D0%B8%D1%85_%D0%B6%D0%B5%D0%BD%D1%89%D0%B8%D0%BD" TargetMode="External"/><Relationship Id="rId4" Type="http://schemas.openxmlformats.org/officeDocument/2006/relationships/hyperlink" Target="http://uk.wikipedia.org/wiki/189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k.wikipedia.org/wiki/%D0%A3%D0%BA%D1%80%D0%B0%D1%97%D0%BD%D1%81%D1%8C%D0%BA%D0%B0_%D0%A5%D0%B0%D1%82%D0%B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916832"/>
            <a:ext cx="7128792" cy="1224136"/>
          </a:xfrm>
        </p:spPr>
        <p:txBody>
          <a:bodyPr/>
          <a:lstStyle/>
          <a:p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Ольга Кобилянська</a:t>
            </a:r>
            <a:b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</a:br>
            <a:r>
              <a:rPr lang="uk-UA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(1863-1942)</a:t>
            </a:r>
            <a:endParaRPr lang="ru-RU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6096" y="5013176"/>
            <a:ext cx="6858000" cy="99060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Підготувала: </a:t>
            </a:r>
          </a:p>
          <a:p>
            <a:r>
              <a:rPr lang="uk-UA" dirty="0" smtClean="0"/>
              <a:t>учениця 10 класу</a:t>
            </a:r>
          </a:p>
          <a:p>
            <a:r>
              <a:rPr lang="uk-UA" dirty="0" smtClean="0"/>
              <a:t>Руденко </a:t>
            </a:r>
            <a:r>
              <a:rPr lang="uk-UA" dirty="0" err="1" smtClean="0"/>
              <a:t>Альона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0648"/>
            <a:ext cx="1905000" cy="2676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64" y="3284984"/>
            <a:ext cx="2304256" cy="272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86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620688"/>
            <a:ext cx="6192688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О.Кобилянська народилася в містечку </a:t>
            </a:r>
            <a:r>
              <a:rPr lang="uk-UA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Гура-Гумора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півдні Буковини у родині дрібного службовця. Батько був галичанин, а мати, спольщена німкеня, з любові до чоловіка вивчила українську мову, прийняла греко-католицьку віру й виховала сімох дітей у пошані до українських традицій.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1714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6379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4664"/>
            <a:ext cx="238125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6840760" cy="5544616"/>
          </a:xfrm>
        </p:spPr>
        <p:txBody>
          <a:bodyPr>
            <a:normAutofit/>
          </a:bodyPr>
          <a:lstStyle/>
          <a:p>
            <a:r>
              <a:rPr lang="uk-UA" dirty="0" smtClean="0"/>
              <a:t>Родина Кобилянських переїжджає до м. </a:t>
            </a:r>
            <a:r>
              <a:rPr lang="uk-UA" dirty="0" err="1" smtClean="0"/>
              <a:t>Кімполунга</a:t>
            </a:r>
            <a:r>
              <a:rPr lang="uk-UA" dirty="0" smtClean="0"/>
              <a:t>, і тут, серед розкішної природи, минає дитинство та юність Ольги. Дівчина відвідувала початкову народну школу, де навчання велося виключно німецькою мовою, вдома розмовляли польською,а батько наполіг, щоб дочка вивчила ще й українську мову. Ольга дуже любила читання й музику. Навчання в дівочій» нормальній» школі батьки змогли сплатити лише до п’ятого курсу – треба було давати освіту й синам. Далі дівчина продовжила навчання самостійно і стала однією з найосвіченіших жінок свого часу. 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005064"/>
            <a:ext cx="14668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78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100" y="404664"/>
            <a:ext cx="2628900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6690320" cy="5911552"/>
          </a:xfrm>
        </p:spPr>
        <p:txBody>
          <a:bodyPr>
            <a:normAutofit fontScale="925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Літературною творчістю О.Кобилянська почала займатися з 13-14 років, писала вірші й оповідання німецькою мовою. </a:t>
            </a:r>
          </a:p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Знайомство з діячками феміністичного руху Н.Кобринською та С.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Окуневською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змінило світогляд Кобилянської. Під впливом цих жінок вона стала писати українською мовою, виробила власний літературний стиль.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Вона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взяла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активну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участь у 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3" tooltip="Фемінізм"/>
              </a:rPr>
              <a:t>феміністичному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русі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Ставши 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4" tooltip="1894"/>
              </a:rPr>
              <a:t>1894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року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однією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ініціаторок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створення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 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Товариства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руських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жінок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 на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Буковині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hlinkClick r:id="rId5" tooltip="Общество русских женщин"/>
              </a:rPr>
              <a:t>»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Кобилянська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обґрунтувала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мету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цього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брошурі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Дещо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ідею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жіночого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руху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».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Письменниця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порушила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питання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про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тяжке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становище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середньої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верстви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», активно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виступила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рівноправність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й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чоловіка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за право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жінки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на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гідне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життя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998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7543800" cy="5472608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Коли батько вийшов на пенсію, родина оселилася в с. Димці. Спостереження за життям тамтешніх селян стало поштовхом до написання повісті «Земля». Через два роки  Кобилянські переїжджають до Чернівців, тут Ольга  житиме вже до кінця днів своїх.</a:t>
            </a:r>
          </a:p>
          <a:p>
            <a:r>
              <a:rPr lang="uk-UA" dirty="0" smtClean="0"/>
              <a:t>Письменниця входить у коло прогресивної інтелігенції. Співпрацює з різними виданнями, створює низку оповідань і повістей: «Він і вона»,</a:t>
            </a:r>
            <a:r>
              <a:rPr lang="ru-RU" dirty="0"/>
              <a:t> «</a:t>
            </a:r>
            <a:r>
              <a:rPr lang="ru-RU" dirty="0" err="1"/>
              <a:t>Царівна</a:t>
            </a:r>
            <a:r>
              <a:rPr lang="ru-RU" dirty="0" smtClean="0"/>
              <a:t>», «</a:t>
            </a:r>
            <a:r>
              <a:rPr lang="ru-RU" dirty="0" err="1"/>
              <a:t>Що</a:t>
            </a:r>
            <a:r>
              <a:rPr lang="ru-RU" dirty="0"/>
              <a:t> я любив</a:t>
            </a:r>
            <a:r>
              <a:rPr lang="ru-RU" dirty="0" smtClean="0"/>
              <a:t>», «</a:t>
            </a:r>
            <a:r>
              <a:rPr lang="ru-RU" dirty="0" err="1"/>
              <a:t>Ніоба</a:t>
            </a:r>
            <a:r>
              <a:rPr lang="ru-RU" dirty="0" smtClean="0"/>
              <a:t>», «</a:t>
            </a:r>
            <a:r>
              <a:rPr lang="ru-RU" dirty="0"/>
              <a:t>Некультурна </a:t>
            </a:r>
            <a:r>
              <a:rPr lang="ru-RU" dirty="0" smtClean="0"/>
              <a:t>», «</a:t>
            </a:r>
            <a:r>
              <a:rPr lang="ru-RU" dirty="0"/>
              <a:t>Природа</a:t>
            </a:r>
            <a:r>
              <a:rPr lang="ru-RU" dirty="0" smtClean="0"/>
              <a:t>», «Земля», «</a:t>
            </a:r>
            <a:r>
              <a:rPr lang="ru-RU" dirty="0"/>
              <a:t>В </a:t>
            </a:r>
            <a:r>
              <a:rPr lang="ru-RU" dirty="0" err="1"/>
              <a:t>неділю</a:t>
            </a:r>
            <a:r>
              <a:rPr lang="ru-RU" dirty="0"/>
              <a:t> рано </a:t>
            </a:r>
            <a:r>
              <a:rPr lang="ru-RU" dirty="0" err="1"/>
              <a:t>зілля</a:t>
            </a:r>
            <a:r>
              <a:rPr lang="ru-RU" dirty="0"/>
              <a:t> копала…</a:t>
            </a:r>
            <a:r>
              <a:rPr lang="ru-RU" dirty="0" smtClean="0"/>
              <a:t>», «</a:t>
            </a:r>
            <a:r>
              <a:rPr lang="ru-RU" dirty="0"/>
              <a:t>Через кладку </a:t>
            </a:r>
            <a:r>
              <a:rPr lang="ru-RU" dirty="0" smtClean="0"/>
              <a:t>», «</a:t>
            </a:r>
            <a:r>
              <a:rPr lang="ru-RU" dirty="0"/>
              <a:t>За </a:t>
            </a:r>
            <a:r>
              <a:rPr lang="ru-RU" dirty="0" err="1"/>
              <a:t>ситуаціями</a:t>
            </a:r>
            <a:r>
              <a:rPr lang="ru-RU" dirty="0"/>
              <a:t> </a:t>
            </a:r>
            <a:r>
              <a:rPr lang="ru-RU" dirty="0" smtClean="0"/>
              <a:t>», «</a:t>
            </a:r>
            <a:r>
              <a:rPr lang="ru-RU" dirty="0"/>
              <a:t>Апостол </a:t>
            </a:r>
            <a:r>
              <a:rPr lang="ru-RU" dirty="0" err="1"/>
              <a:t>черні</a:t>
            </a:r>
            <a:r>
              <a:rPr lang="ru-RU" dirty="0" smtClean="0"/>
              <a:t>».</a:t>
            </a:r>
          </a:p>
          <a:p>
            <a:r>
              <a:rPr lang="ru-RU" dirty="0"/>
              <a:t>На початку 1890-х </a:t>
            </a:r>
            <a:r>
              <a:rPr lang="ru-RU" dirty="0" err="1"/>
              <a:t>рр</a:t>
            </a:r>
            <a:r>
              <a:rPr lang="ru-RU" dirty="0"/>
              <a:t>., </a:t>
            </a:r>
            <a:r>
              <a:rPr lang="ru-RU" dirty="0" err="1"/>
              <a:t>розробляючи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накреслені</a:t>
            </a:r>
            <a:r>
              <a:rPr lang="ru-RU" dirty="0"/>
              <a:t> в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творах</a:t>
            </a:r>
            <a:r>
              <a:rPr lang="ru-RU" dirty="0"/>
              <a:t>, </a:t>
            </a:r>
            <a:r>
              <a:rPr lang="ru-RU" dirty="0" err="1"/>
              <a:t>письменниця</a:t>
            </a:r>
            <a:r>
              <a:rPr lang="ru-RU" dirty="0"/>
              <a:t> </a:t>
            </a:r>
            <a:r>
              <a:rPr lang="ru-RU" dirty="0" err="1"/>
              <a:t>прагне</a:t>
            </a:r>
            <a:r>
              <a:rPr lang="ru-RU" dirty="0"/>
              <a:t> </a:t>
            </a:r>
            <a:r>
              <a:rPr lang="ru-RU" dirty="0" err="1"/>
              <a:t>розширити</a:t>
            </a:r>
            <a:r>
              <a:rPr lang="ru-RU" dirty="0"/>
              <a:t> сферу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художніх</a:t>
            </a:r>
            <a:r>
              <a:rPr lang="ru-RU" dirty="0"/>
              <a:t> </a:t>
            </a:r>
            <a:r>
              <a:rPr lang="ru-RU" dirty="0" err="1"/>
              <a:t>пошуків</a:t>
            </a:r>
            <a:r>
              <a:rPr lang="ru-RU" dirty="0"/>
              <a:t>, </a:t>
            </a:r>
            <a:r>
              <a:rPr lang="ru-RU" dirty="0" err="1"/>
              <a:t>звертається</a:t>
            </a:r>
            <a:r>
              <a:rPr lang="ru-RU" dirty="0"/>
              <a:t> до абстрактно-</a:t>
            </a:r>
            <a:r>
              <a:rPr lang="ru-RU" dirty="0" err="1"/>
              <a:t>символічних</a:t>
            </a:r>
            <a:r>
              <a:rPr lang="ru-RU" dirty="0"/>
              <a:t> тем і </a:t>
            </a:r>
            <a:r>
              <a:rPr lang="ru-RU" dirty="0" err="1"/>
              <a:t>образів</a:t>
            </a:r>
            <a:r>
              <a:rPr lang="ru-RU" dirty="0"/>
              <a:t> («</a:t>
            </a:r>
            <a:r>
              <a:rPr lang="ru-RU" dirty="0" err="1"/>
              <a:t>Акорди</a:t>
            </a:r>
            <a:r>
              <a:rPr lang="ru-RU" dirty="0"/>
              <a:t>», «</a:t>
            </a:r>
            <a:r>
              <a:rPr lang="ru-RU" dirty="0" err="1"/>
              <a:t>Хрест</a:t>
            </a:r>
            <a:r>
              <a:rPr lang="ru-RU" dirty="0"/>
              <a:t>», «</a:t>
            </a:r>
            <a:r>
              <a:rPr lang="ru-RU" dirty="0" err="1"/>
              <a:t>Місяць</a:t>
            </a:r>
            <a:r>
              <a:rPr lang="ru-RU" dirty="0"/>
              <a:t>» та </a:t>
            </a:r>
            <a:r>
              <a:rPr lang="ru-RU" dirty="0" err="1"/>
              <a:t>ін</a:t>
            </a:r>
            <a:r>
              <a:rPr lang="ru-RU" dirty="0"/>
              <a:t>.), </a:t>
            </a:r>
            <a:r>
              <a:rPr lang="ru-RU" dirty="0" err="1"/>
              <a:t>пише</a:t>
            </a:r>
            <a:r>
              <a:rPr lang="ru-RU" dirty="0"/>
              <a:t> ряд </a:t>
            </a:r>
            <a:r>
              <a:rPr lang="ru-RU" dirty="0" err="1"/>
              <a:t>поезій</a:t>
            </a:r>
            <a:r>
              <a:rPr lang="ru-RU" dirty="0"/>
              <a:t> в </a:t>
            </a:r>
            <a:r>
              <a:rPr lang="ru-RU" dirty="0" err="1"/>
              <a:t>прозі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майстерні</a:t>
            </a:r>
            <a:r>
              <a:rPr lang="ru-RU" dirty="0"/>
              <a:t> </a:t>
            </a:r>
            <a:r>
              <a:rPr lang="ru-RU" dirty="0" err="1"/>
              <a:t>художні</a:t>
            </a:r>
            <a:r>
              <a:rPr lang="ru-RU" dirty="0"/>
              <a:t> </a:t>
            </a:r>
            <a:r>
              <a:rPr lang="ru-RU" dirty="0" err="1"/>
              <a:t>мініатюри</a:t>
            </a:r>
            <a:r>
              <a:rPr lang="ru-RU" dirty="0"/>
              <a:t>. </a:t>
            </a:r>
            <a:r>
              <a:rPr lang="ru-RU" dirty="0" err="1"/>
              <a:t>Кобилянська</a:t>
            </a:r>
            <a:r>
              <a:rPr lang="ru-RU" dirty="0"/>
              <a:t> </a:t>
            </a:r>
            <a:r>
              <a:rPr lang="ru-RU" dirty="0" err="1"/>
              <a:t>публікувала</a:t>
            </a:r>
            <a:r>
              <a:rPr lang="ru-RU" dirty="0"/>
              <a:t> </a:t>
            </a:r>
            <a:r>
              <a:rPr lang="ru-RU" dirty="0" err="1"/>
              <a:t>окремі</a:t>
            </a:r>
            <a:r>
              <a:rPr lang="ru-RU" dirty="0"/>
              <a:t> твори в </a:t>
            </a:r>
            <a:r>
              <a:rPr lang="ru-RU" dirty="0" err="1"/>
              <a:t>модерністських</a:t>
            </a:r>
            <a:r>
              <a:rPr lang="ru-RU" dirty="0"/>
              <a:t> журналах «</a:t>
            </a:r>
            <a:r>
              <a:rPr lang="ru-RU" dirty="0" err="1"/>
              <a:t>Світ</a:t>
            </a:r>
            <a:r>
              <a:rPr lang="ru-RU" dirty="0"/>
              <a:t>», </a:t>
            </a:r>
            <a:r>
              <a:rPr lang="ru-RU" dirty="0">
                <a:hlinkClick r:id="rId2" tooltip="Українська Хата"/>
              </a:rPr>
              <a:t>«</a:t>
            </a:r>
            <a:r>
              <a:rPr lang="ru-RU" dirty="0" err="1">
                <a:hlinkClick r:id="rId2" tooltip="Українська Хата"/>
              </a:rPr>
              <a:t>Українська</a:t>
            </a:r>
            <a:r>
              <a:rPr lang="ru-RU" dirty="0">
                <a:hlinkClick r:id="rId2" tooltip="Українська Хата"/>
              </a:rPr>
              <a:t> хата</a:t>
            </a:r>
            <a:r>
              <a:rPr lang="ru-RU" dirty="0" smtClean="0">
                <a:hlinkClick r:id="rId2" tooltip="Українська Хата"/>
              </a:rPr>
              <a:t>»</a:t>
            </a:r>
            <a:r>
              <a:rPr lang="ru-RU" dirty="0" smtClean="0"/>
              <a:t>.</a:t>
            </a:r>
          </a:p>
          <a:p>
            <a:r>
              <a:rPr lang="ru-RU" dirty="0"/>
              <a:t>Ольга </a:t>
            </a:r>
            <a:r>
              <a:rPr lang="ru-RU" dirty="0" err="1"/>
              <a:t>Кобилянська</a:t>
            </a:r>
            <a:r>
              <a:rPr lang="ru-RU" dirty="0"/>
              <a:t> мала </a:t>
            </a:r>
            <a:r>
              <a:rPr lang="ru-RU" dirty="0" err="1"/>
              <a:t>нещасливий</a:t>
            </a:r>
            <a:r>
              <a:rPr lang="ru-RU" dirty="0"/>
              <a:t> роман з Осипом </a:t>
            </a:r>
            <a:r>
              <a:rPr lang="ru-RU" dirty="0" err="1"/>
              <a:t>Маковеєм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74" y="1628800"/>
            <a:ext cx="171450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21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6474296" cy="547950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1899 </a:t>
            </a:r>
            <a:r>
              <a:rPr lang="ru-RU" dirty="0" err="1"/>
              <a:t>році</a:t>
            </a:r>
            <a:r>
              <a:rPr lang="ru-RU" dirty="0"/>
              <a:t> Ольга </a:t>
            </a:r>
            <a:r>
              <a:rPr lang="ru-RU" dirty="0" err="1"/>
              <a:t>Кобилянська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</a:t>
            </a:r>
            <a:r>
              <a:rPr lang="ru-RU" dirty="0" err="1"/>
              <a:t>Київ</a:t>
            </a:r>
            <a:r>
              <a:rPr lang="ru-RU" dirty="0"/>
              <a:t> і </a:t>
            </a:r>
            <a:r>
              <a:rPr lang="ru-RU" dirty="0" err="1"/>
              <a:t>Канів</a:t>
            </a:r>
            <a:r>
              <a:rPr lang="ru-RU" dirty="0"/>
              <a:t>, </a:t>
            </a:r>
            <a:r>
              <a:rPr lang="ru-RU" dirty="0" err="1"/>
              <a:t>знайомиться</a:t>
            </a:r>
            <a:r>
              <a:rPr lang="ru-RU" dirty="0"/>
              <a:t> з </a:t>
            </a:r>
            <a:r>
              <a:rPr lang="ru-RU" dirty="0" err="1"/>
              <a:t>Коцюбинським</a:t>
            </a:r>
            <a:r>
              <a:rPr lang="ru-RU" dirty="0"/>
              <a:t>,. </a:t>
            </a:r>
            <a:r>
              <a:rPr lang="ru-RU" dirty="0" err="1"/>
              <a:t>Старицьким</a:t>
            </a:r>
            <a:r>
              <a:rPr lang="ru-RU" dirty="0"/>
              <a:t>, Лисенком. Того ж року </a:t>
            </a:r>
            <a:r>
              <a:rPr lang="ru-RU" dirty="0" err="1"/>
              <a:t>вийшла</a:t>
            </a:r>
            <a:r>
              <a:rPr lang="ru-RU" dirty="0"/>
              <a:t> перша </a:t>
            </a:r>
            <a:r>
              <a:rPr lang="ru-RU" dirty="0" err="1"/>
              <a:t>збірка</a:t>
            </a:r>
            <a:r>
              <a:rPr lang="ru-RU" dirty="0"/>
              <a:t> «</a:t>
            </a:r>
            <a:r>
              <a:rPr lang="ru-RU" dirty="0" err="1"/>
              <a:t>Покора</a:t>
            </a:r>
            <a:r>
              <a:rPr lang="ru-RU" dirty="0"/>
              <a:t>», </a:t>
            </a:r>
            <a:r>
              <a:rPr lang="ru-RU" dirty="0" err="1"/>
              <a:t>окремі</a:t>
            </a:r>
            <a:r>
              <a:rPr lang="ru-RU" dirty="0"/>
              <a:t> твори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перекладалися</a:t>
            </a:r>
            <a:r>
              <a:rPr lang="ru-RU" dirty="0"/>
              <a:t> </a:t>
            </a:r>
            <a:r>
              <a:rPr lang="ru-RU" dirty="0" err="1"/>
              <a:t>польською</a:t>
            </a:r>
            <a:r>
              <a:rPr lang="ru-RU" dirty="0"/>
              <a:t> і </a:t>
            </a:r>
            <a:r>
              <a:rPr lang="ru-RU" dirty="0" err="1"/>
              <a:t>російською</a:t>
            </a:r>
            <a:r>
              <a:rPr lang="ru-RU" dirty="0"/>
              <a:t> </a:t>
            </a:r>
            <a:r>
              <a:rPr lang="ru-RU" dirty="0" err="1"/>
              <a:t>мовами</a:t>
            </a:r>
            <a:r>
              <a:rPr lang="ru-RU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1901-1903 роках Ольгу </a:t>
            </a:r>
            <a:r>
              <a:rPr lang="ru-RU" dirty="0" err="1"/>
              <a:t>Кобилянську</a:t>
            </a:r>
            <a:r>
              <a:rPr lang="ru-RU" dirty="0"/>
              <a:t> </a:t>
            </a:r>
            <a:r>
              <a:rPr lang="ru-RU" dirty="0" err="1"/>
              <a:t>відвідує</a:t>
            </a:r>
            <a:r>
              <a:rPr lang="ru-RU" dirty="0"/>
              <a:t> Леся </a:t>
            </a:r>
            <a:r>
              <a:rPr lang="ru-RU" dirty="0" err="1"/>
              <a:t>Українка</a:t>
            </a:r>
            <a:r>
              <a:rPr lang="ru-RU" dirty="0"/>
              <a:t>,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зав'язується</a:t>
            </a:r>
            <a:r>
              <a:rPr lang="ru-RU" dirty="0"/>
              <a:t> дружба і </a:t>
            </a:r>
            <a:r>
              <a:rPr lang="ru-RU" dirty="0" err="1"/>
              <a:t>творча</a:t>
            </a:r>
            <a:r>
              <a:rPr lang="ru-RU" dirty="0"/>
              <a:t> </a:t>
            </a:r>
            <a:r>
              <a:rPr lang="ru-RU" dirty="0" err="1"/>
              <a:t>співпраця</a:t>
            </a:r>
            <a:r>
              <a:rPr lang="ru-RU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1903 </a:t>
            </a:r>
            <a:r>
              <a:rPr lang="ru-RU" dirty="0" err="1"/>
              <a:t>рік</a:t>
            </a:r>
            <a:r>
              <a:rPr lang="ru-RU" dirty="0"/>
              <a:t> став для </a:t>
            </a:r>
            <a:r>
              <a:rPr lang="ru-RU" dirty="0" err="1"/>
              <a:t>письменниці</a:t>
            </a:r>
            <a:r>
              <a:rPr lang="ru-RU" dirty="0"/>
              <a:t> роком </a:t>
            </a:r>
            <a:r>
              <a:rPr lang="ru-RU" dirty="0" err="1"/>
              <a:t>фізичного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. </a:t>
            </a:r>
            <a:r>
              <a:rPr lang="ru-RU" dirty="0" err="1"/>
              <a:t>Захворіла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, </a:t>
            </a:r>
            <a:r>
              <a:rPr lang="ru-RU" dirty="0" err="1"/>
              <a:t>сім'я</a:t>
            </a:r>
            <a:r>
              <a:rPr lang="ru-RU" dirty="0"/>
              <a:t> </a:t>
            </a:r>
            <a:r>
              <a:rPr lang="ru-RU" dirty="0" err="1"/>
              <a:t>переживає</a:t>
            </a:r>
            <a:r>
              <a:rPr lang="ru-RU" dirty="0"/>
              <a:t> </a:t>
            </a:r>
            <a:r>
              <a:rPr lang="ru-RU" dirty="0" err="1"/>
              <a:t>значні</a:t>
            </a:r>
            <a:r>
              <a:rPr lang="ru-RU" dirty="0"/>
              <a:t> </a:t>
            </a:r>
            <a:r>
              <a:rPr lang="ru-RU" dirty="0" err="1"/>
              <a:t>матеріальні</a:t>
            </a:r>
            <a:r>
              <a:rPr lang="ru-RU" dirty="0"/>
              <a:t> </a:t>
            </a:r>
            <a:r>
              <a:rPr lang="ru-RU" dirty="0" err="1"/>
              <a:t>труднощі</a:t>
            </a:r>
            <a:r>
              <a:rPr lang="ru-RU" dirty="0"/>
              <a:t>.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здоров'ям</a:t>
            </a:r>
            <a:r>
              <a:rPr lang="ru-RU" dirty="0"/>
              <a:t> і в </a:t>
            </a:r>
            <a:r>
              <a:rPr lang="ru-RU" dirty="0" err="1"/>
              <a:t>самої</a:t>
            </a:r>
            <a:r>
              <a:rPr lang="ru-RU" dirty="0"/>
              <a:t> </a:t>
            </a:r>
            <a:r>
              <a:rPr lang="ru-RU" dirty="0" err="1"/>
              <a:t>письменниці</a:t>
            </a:r>
            <a:r>
              <a:rPr lang="ru-RU" dirty="0"/>
              <a:t>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1908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письменниця</a:t>
            </a:r>
            <a:r>
              <a:rPr lang="ru-RU" dirty="0"/>
              <a:t> </a:t>
            </a:r>
            <a:r>
              <a:rPr lang="ru-RU" dirty="0" err="1"/>
              <a:t>закінчує</a:t>
            </a:r>
            <a:r>
              <a:rPr lang="ru-RU" dirty="0"/>
              <a:t> </a:t>
            </a:r>
            <a:r>
              <a:rPr lang="ru-RU" dirty="0" err="1"/>
              <a:t>поетичну</a:t>
            </a:r>
            <a:r>
              <a:rPr lang="ru-RU" dirty="0"/>
              <a:t> </a:t>
            </a:r>
            <a:r>
              <a:rPr lang="ru-RU" dirty="0" err="1"/>
              <a:t>повість</a:t>
            </a:r>
            <a:r>
              <a:rPr lang="ru-RU" dirty="0"/>
              <a:t> «В </a:t>
            </a:r>
            <a:r>
              <a:rPr lang="ru-RU" dirty="0" err="1"/>
              <a:t>неділю</a:t>
            </a:r>
            <a:r>
              <a:rPr lang="ru-RU" dirty="0"/>
              <a:t> рано </a:t>
            </a:r>
            <a:r>
              <a:rPr lang="ru-RU" dirty="0" err="1"/>
              <a:t>зілля</a:t>
            </a:r>
            <a:r>
              <a:rPr lang="ru-RU" dirty="0"/>
              <a:t> копала...», а у 1912 — </a:t>
            </a:r>
            <a:r>
              <a:rPr lang="ru-RU" dirty="0" err="1"/>
              <a:t>повість</a:t>
            </a:r>
            <a:r>
              <a:rPr lang="ru-RU" dirty="0"/>
              <a:t> «Через кладку». </a:t>
            </a:r>
            <a:r>
              <a:rPr lang="ru-RU" dirty="0"/>
              <a:t/>
            </a:r>
            <a:br>
              <a:rPr lang="ru-RU" dirty="0"/>
            </a:b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наступні</a:t>
            </a:r>
            <a:r>
              <a:rPr lang="ru-RU" dirty="0"/>
              <a:t> роки </a:t>
            </a:r>
            <a:r>
              <a:rPr lang="ru-RU" dirty="0" err="1"/>
              <a:t>були</a:t>
            </a:r>
            <a:r>
              <a:rPr lang="ru-RU" dirty="0"/>
              <a:t> для </a:t>
            </a:r>
            <a:r>
              <a:rPr lang="ru-RU" dirty="0" err="1"/>
              <a:t>письменниці</a:t>
            </a:r>
            <a:r>
              <a:rPr lang="ru-RU" dirty="0"/>
              <a:t> роками </a:t>
            </a:r>
            <a:r>
              <a:rPr lang="ru-RU" dirty="0" err="1"/>
              <a:t>втрат</a:t>
            </a:r>
            <a:r>
              <a:rPr lang="ru-RU" dirty="0"/>
              <a:t>: </a:t>
            </a:r>
            <a:r>
              <a:rPr lang="ru-RU" dirty="0" err="1"/>
              <a:t>пішли</a:t>
            </a:r>
            <a:r>
              <a:rPr lang="ru-RU" dirty="0"/>
              <a:t> 3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друзі</a:t>
            </a:r>
            <a:r>
              <a:rPr lang="ru-RU" dirty="0"/>
              <a:t> — </a:t>
            </a:r>
            <a:r>
              <a:rPr lang="ru-RU" dirty="0" err="1"/>
              <a:t>Коцюбинський</a:t>
            </a:r>
            <a:r>
              <a:rPr lang="ru-RU" dirty="0"/>
              <a:t>, Леся </a:t>
            </a:r>
            <a:r>
              <a:rPr lang="ru-RU" dirty="0" err="1"/>
              <a:t>Українка</a:t>
            </a:r>
            <a:r>
              <a:rPr lang="ru-RU" dirty="0"/>
              <a:t>, Франко. 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Хвора </a:t>
            </a:r>
            <a:r>
              <a:rPr lang="ru-RU" dirty="0" err="1"/>
              <a:t>письменниця</a:t>
            </a:r>
            <a:r>
              <a:rPr lang="ru-RU" dirty="0"/>
              <a:t> особливо </a:t>
            </a:r>
            <a:r>
              <a:rPr lang="ru-RU" dirty="0" err="1"/>
              <a:t>гостро</a:t>
            </a:r>
            <a:r>
              <a:rPr lang="ru-RU" dirty="0"/>
              <a:t> </a:t>
            </a:r>
            <a:r>
              <a:rPr lang="ru-RU" dirty="0" err="1"/>
              <a:t>сприйняла</a:t>
            </a:r>
            <a:r>
              <a:rPr lang="ru-RU" dirty="0"/>
              <a:t> </a:t>
            </a:r>
            <a:r>
              <a:rPr lang="ru-RU" dirty="0" err="1"/>
              <a:t>людське</a:t>
            </a:r>
            <a:r>
              <a:rPr lang="ru-RU" dirty="0"/>
              <a:t> горе, </a:t>
            </a:r>
            <a:r>
              <a:rPr lang="ru-RU" dirty="0" err="1"/>
              <a:t>спричинене</a:t>
            </a:r>
            <a:r>
              <a:rPr lang="ru-RU" dirty="0"/>
              <a:t> </a:t>
            </a:r>
            <a:r>
              <a:rPr lang="ru-RU" dirty="0" err="1"/>
              <a:t>війною</a:t>
            </a:r>
            <a:r>
              <a:rPr lang="ru-RU" dirty="0"/>
              <a:t>. У 1914 </a:t>
            </a:r>
            <a:r>
              <a:rPr lang="ru-RU" dirty="0" err="1"/>
              <a:t>році</a:t>
            </a:r>
            <a:r>
              <a:rPr lang="ru-RU" dirty="0"/>
              <a:t> вона </a:t>
            </a:r>
            <a:r>
              <a:rPr lang="ru-RU" dirty="0" err="1"/>
              <a:t>пише</a:t>
            </a:r>
            <a:r>
              <a:rPr lang="ru-RU" dirty="0"/>
              <a:t> </a:t>
            </a:r>
            <a:r>
              <a:rPr lang="ru-RU" dirty="0" err="1"/>
              <a:t>антивоєнні</a:t>
            </a:r>
            <a:r>
              <a:rPr lang="ru-RU" dirty="0"/>
              <a:t> новели «</a:t>
            </a:r>
            <a:r>
              <a:rPr lang="ru-RU" dirty="0" err="1"/>
              <a:t>Юда</a:t>
            </a:r>
            <a:r>
              <a:rPr lang="ru-RU" dirty="0"/>
              <a:t>», «Сниться», «</a:t>
            </a:r>
            <a:r>
              <a:rPr lang="ru-RU" dirty="0" err="1"/>
              <a:t>Назустріч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», «Лист </a:t>
            </a:r>
            <a:r>
              <a:rPr lang="ru-RU" dirty="0" err="1"/>
              <a:t>засудженого</a:t>
            </a:r>
            <a:r>
              <a:rPr lang="ru-RU" dirty="0"/>
              <a:t> вояка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». </a:t>
            </a:r>
            <a:r>
              <a:rPr lang="ru-RU" dirty="0" err="1"/>
              <a:t>Наступні</a:t>
            </a:r>
            <a:r>
              <a:rPr lang="ru-RU" dirty="0"/>
              <a:t> новели «</a:t>
            </a:r>
            <a:r>
              <a:rPr lang="ru-RU" dirty="0" err="1"/>
              <a:t>Вовчиха</a:t>
            </a:r>
            <a:r>
              <a:rPr lang="ru-RU" dirty="0"/>
              <a:t>», «</a:t>
            </a:r>
            <a:r>
              <a:rPr lang="ru-RU" dirty="0" err="1"/>
              <a:t>Одігрівай</a:t>
            </a:r>
            <a:r>
              <a:rPr lang="ru-RU" dirty="0"/>
              <a:t>, </a:t>
            </a:r>
            <a:r>
              <a:rPr lang="ru-RU" dirty="0" err="1"/>
              <a:t>сонце</a:t>
            </a:r>
            <a:r>
              <a:rPr lang="ru-RU" dirty="0"/>
              <a:t>», </a:t>
            </a:r>
            <a:r>
              <a:rPr lang="ru-RU" dirty="0" smtClean="0"/>
              <a:t>не </a:t>
            </a:r>
            <a:r>
              <a:rPr lang="ru-RU" dirty="0"/>
              <a:t>внесли </a:t>
            </a:r>
            <a:r>
              <a:rPr lang="ru-RU" dirty="0" err="1"/>
              <a:t>чогось</a:t>
            </a:r>
            <a:r>
              <a:rPr lang="ru-RU" dirty="0"/>
              <a:t> особливого в </a:t>
            </a:r>
            <a:r>
              <a:rPr lang="ru-RU" dirty="0" err="1"/>
              <a:t>творчість</a:t>
            </a:r>
            <a:r>
              <a:rPr lang="ru-RU" dirty="0"/>
              <a:t> </a:t>
            </a:r>
            <a:r>
              <a:rPr lang="ru-RU" dirty="0" err="1"/>
              <a:t>письменниці</a:t>
            </a:r>
            <a:r>
              <a:rPr lang="ru-RU" dirty="0"/>
              <a:t>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620688"/>
            <a:ext cx="190500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3933056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09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Протягом</a:t>
            </a:r>
            <a:r>
              <a:rPr lang="ru-RU" dirty="0"/>
              <a:t> 1915-1923 </a:t>
            </a:r>
            <a:r>
              <a:rPr lang="en-US" dirty="0"/>
              <a:t>pp. </a:t>
            </a:r>
            <a:r>
              <a:rPr lang="ru-RU" dirty="0"/>
              <a:t>О. </a:t>
            </a:r>
            <a:r>
              <a:rPr lang="ru-RU" dirty="0" err="1"/>
              <a:t>Кобилянська</a:t>
            </a:r>
            <a:r>
              <a:rPr lang="ru-RU" dirty="0"/>
              <a:t> </a:t>
            </a:r>
            <a:r>
              <a:rPr lang="ru-RU" dirty="0" err="1"/>
              <a:t>пише</a:t>
            </a:r>
            <a:r>
              <a:rPr lang="ru-RU" dirty="0"/>
              <a:t> низку </a:t>
            </a:r>
            <a:r>
              <a:rPr lang="ru-RU" dirty="0" err="1"/>
              <a:t>оповідань</a:t>
            </a:r>
            <a:r>
              <a:rPr lang="ru-RU" dirty="0"/>
              <a:t>, новел, </a:t>
            </a:r>
            <a:r>
              <a:rPr lang="ru-RU" dirty="0" err="1"/>
              <a:t>нарисів</a:t>
            </a:r>
            <a:r>
              <a:rPr lang="ru-RU" dirty="0"/>
              <a:t>, у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трагічну</a:t>
            </a:r>
            <a:r>
              <a:rPr lang="ru-RU" dirty="0"/>
              <a:t> </a:t>
            </a:r>
            <a:r>
              <a:rPr lang="ru-RU" dirty="0" err="1"/>
              <a:t>безвихідь</a:t>
            </a:r>
            <a:r>
              <a:rPr lang="ru-RU" dirty="0"/>
              <a:t>, </a:t>
            </a:r>
            <a:r>
              <a:rPr lang="ru-RU" dirty="0" err="1"/>
              <a:t>страждання</a:t>
            </a:r>
            <a:r>
              <a:rPr lang="ru-RU" dirty="0"/>
              <a:t>, </a:t>
            </a:r>
            <a:r>
              <a:rPr lang="ru-RU" dirty="0" err="1"/>
              <a:t>розпуку</a:t>
            </a:r>
            <a:r>
              <a:rPr lang="ru-RU" dirty="0"/>
              <a:t> і </a:t>
            </a:r>
            <a:r>
              <a:rPr lang="ru-RU" dirty="0" err="1"/>
              <a:t>біль</a:t>
            </a:r>
            <a:r>
              <a:rPr lang="ru-RU" dirty="0"/>
              <a:t>, </a:t>
            </a:r>
            <a:r>
              <a:rPr lang="ru-RU" dirty="0" err="1"/>
              <a:t>викликані</a:t>
            </a:r>
            <a:r>
              <a:rPr lang="ru-RU" dirty="0"/>
              <a:t> драматизмом </a:t>
            </a:r>
            <a:r>
              <a:rPr lang="ru-RU" dirty="0" err="1"/>
              <a:t>ситуації</a:t>
            </a:r>
            <a:r>
              <a:rPr lang="ru-RU" dirty="0"/>
              <a:t>, </a:t>
            </a:r>
            <a:r>
              <a:rPr lang="ru-RU" dirty="0" err="1"/>
              <a:t>породженої</a:t>
            </a:r>
            <a:r>
              <a:rPr lang="ru-RU" dirty="0"/>
              <a:t>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світовою</a:t>
            </a:r>
            <a:r>
              <a:rPr lang="ru-RU" dirty="0"/>
              <a:t> </a:t>
            </a:r>
            <a:r>
              <a:rPr lang="ru-RU" dirty="0" err="1"/>
              <a:t>війною</a:t>
            </a:r>
            <a:r>
              <a:rPr lang="ru-RU" dirty="0"/>
              <a:t>: «Лист </a:t>
            </a:r>
            <a:r>
              <a:rPr lang="ru-RU" dirty="0" err="1"/>
              <a:t>засудженого</a:t>
            </a:r>
            <a:r>
              <a:rPr lang="ru-RU" dirty="0"/>
              <a:t> вояка до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жінки</a:t>
            </a:r>
            <a:r>
              <a:rPr lang="ru-RU" dirty="0"/>
              <a:t>», «</a:t>
            </a:r>
            <a:r>
              <a:rPr lang="ru-RU" dirty="0" err="1"/>
              <a:t>Назустріч</a:t>
            </a:r>
            <a:r>
              <a:rPr lang="ru-RU" dirty="0"/>
              <a:t> </a:t>
            </a:r>
            <a:r>
              <a:rPr lang="ru-RU" dirty="0" err="1"/>
              <a:t>долі</a:t>
            </a:r>
            <a:r>
              <a:rPr lang="ru-RU" dirty="0"/>
              <a:t>», «</a:t>
            </a:r>
            <a:r>
              <a:rPr lang="ru-RU" dirty="0" err="1"/>
              <a:t>Юда</a:t>
            </a:r>
            <a:r>
              <a:rPr lang="ru-RU" dirty="0"/>
              <a:t>»(</a:t>
            </a:r>
            <a:r>
              <a:rPr lang="ru-RU" dirty="0" err="1"/>
              <a:t>усі</a:t>
            </a:r>
            <a:r>
              <a:rPr lang="ru-RU" dirty="0"/>
              <a:t> — 1917р.), «Сниться»(1922), «</a:t>
            </a:r>
            <a:r>
              <a:rPr lang="ru-RU" dirty="0" err="1"/>
              <a:t>Зійшов</a:t>
            </a:r>
            <a:r>
              <a:rPr lang="ru-RU" dirty="0"/>
              <a:t> з </a:t>
            </a:r>
            <a:r>
              <a:rPr lang="ru-RU" dirty="0" err="1"/>
              <a:t>розуму</a:t>
            </a:r>
            <a:r>
              <a:rPr lang="ru-RU" dirty="0"/>
              <a:t>»(1923),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увійшли</a:t>
            </a:r>
            <a:r>
              <a:rPr lang="ru-RU" dirty="0"/>
              <a:t> до </a:t>
            </a:r>
            <a:r>
              <a:rPr lang="ru-RU" dirty="0" err="1"/>
              <a:t>збірки</a:t>
            </a:r>
            <a:r>
              <a:rPr lang="ru-RU" dirty="0"/>
              <a:t> «Але Господь </a:t>
            </a:r>
            <a:r>
              <a:rPr lang="ru-RU" dirty="0" err="1"/>
              <a:t>мовчить</a:t>
            </a:r>
            <a:r>
              <a:rPr lang="ru-RU" dirty="0"/>
              <a:t>...»(1927).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У1926-1929 </a:t>
            </a:r>
            <a:r>
              <a:rPr lang="en-US" dirty="0"/>
              <a:t>pp. </a:t>
            </a:r>
            <a:r>
              <a:rPr lang="ru-RU" dirty="0"/>
              <a:t>у </a:t>
            </a:r>
            <a:r>
              <a:rPr lang="ru-RU" dirty="0" err="1"/>
              <a:t>Харкові</a:t>
            </a:r>
            <a:r>
              <a:rPr lang="ru-RU" dirty="0"/>
              <a:t> </a:t>
            </a:r>
            <a:r>
              <a:rPr lang="ru-RU" dirty="0" err="1"/>
              <a:t>вийшло</a:t>
            </a:r>
            <a:r>
              <a:rPr lang="ru-RU" dirty="0"/>
              <a:t> </a:t>
            </a:r>
            <a:r>
              <a:rPr lang="ru-RU" dirty="0" err="1"/>
              <a:t>дев'ятитомне</a:t>
            </a:r>
            <a:r>
              <a:rPr lang="ru-RU" dirty="0"/>
              <a:t> </a:t>
            </a:r>
            <a:r>
              <a:rPr lang="ru-RU" dirty="0" err="1"/>
              <a:t>зібрання</a:t>
            </a:r>
            <a:r>
              <a:rPr lang="ru-RU" dirty="0"/>
              <a:t> </a:t>
            </a:r>
            <a:r>
              <a:rPr lang="ru-RU" dirty="0" err="1"/>
              <a:t>творів</a:t>
            </a:r>
            <a:r>
              <a:rPr lang="ru-RU" dirty="0"/>
              <a:t> </a:t>
            </a:r>
            <a:r>
              <a:rPr lang="ru-RU" dirty="0" err="1"/>
              <a:t>письменниці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У </a:t>
            </a:r>
            <a:r>
              <a:rPr lang="ru-RU" dirty="0"/>
              <a:t>1941 р. </a:t>
            </a:r>
            <a:r>
              <a:rPr lang="ru-RU" dirty="0" err="1"/>
              <a:t>румунська</a:t>
            </a:r>
            <a:r>
              <a:rPr lang="ru-RU" dirty="0"/>
              <a:t> </a:t>
            </a:r>
            <a:r>
              <a:rPr lang="ru-RU" dirty="0" err="1"/>
              <a:t>воєнна</a:t>
            </a:r>
            <a:r>
              <a:rPr lang="ru-RU" dirty="0"/>
              <a:t> </a:t>
            </a:r>
            <a:r>
              <a:rPr lang="ru-RU" dirty="0" err="1"/>
              <a:t>жандармерія</a:t>
            </a:r>
            <a:r>
              <a:rPr lang="ru-RU" dirty="0"/>
              <a:t> </a:t>
            </a:r>
            <a:r>
              <a:rPr lang="ru-RU" dirty="0" err="1"/>
              <a:t>встановила</a:t>
            </a:r>
            <a:r>
              <a:rPr lang="ru-RU" dirty="0"/>
              <a:t> </a:t>
            </a:r>
            <a:r>
              <a:rPr lang="ru-RU" dirty="0" err="1"/>
              <a:t>нагляд</a:t>
            </a:r>
            <a:r>
              <a:rPr lang="ru-RU" dirty="0"/>
              <a:t> за О. </a:t>
            </a:r>
            <a:r>
              <a:rPr lang="ru-RU" dirty="0" err="1"/>
              <a:t>Кобилянською</a:t>
            </a:r>
            <a:r>
              <a:rPr lang="ru-RU" dirty="0"/>
              <a:t>, </a:t>
            </a:r>
            <a:r>
              <a:rPr lang="ru-RU" dirty="0" err="1"/>
              <a:t>готуючи</a:t>
            </a:r>
            <a:r>
              <a:rPr lang="ru-RU" dirty="0"/>
              <a:t> </a:t>
            </a:r>
            <a:r>
              <a:rPr lang="ru-RU" dirty="0" err="1"/>
              <a:t>судову</a:t>
            </a:r>
            <a:r>
              <a:rPr lang="ru-RU" dirty="0"/>
              <a:t> </a:t>
            </a:r>
            <a:r>
              <a:rPr lang="ru-RU" dirty="0" err="1"/>
              <a:t>розправу</a:t>
            </a:r>
            <a:r>
              <a:rPr lang="ru-RU" dirty="0"/>
              <a:t> над нею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О</a:t>
            </a:r>
            <a:r>
              <a:rPr lang="ru-RU" dirty="0"/>
              <a:t>. </a:t>
            </a:r>
            <a:r>
              <a:rPr lang="ru-RU" dirty="0" err="1"/>
              <a:t>Кобилянська</a:t>
            </a:r>
            <a:r>
              <a:rPr lang="ru-RU" dirty="0"/>
              <a:t> померла 21 </a:t>
            </a:r>
            <a:r>
              <a:rPr lang="ru-RU" dirty="0" err="1"/>
              <a:t>березня</a:t>
            </a:r>
            <a:r>
              <a:rPr lang="ru-RU" dirty="0"/>
              <a:t> 1942 р. </a:t>
            </a:r>
            <a:r>
              <a:rPr lang="ru-RU" dirty="0" err="1"/>
              <a:t>Окупаційна</a:t>
            </a:r>
            <a:r>
              <a:rPr lang="ru-RU" dirty="0"/>
              <a:t> </a:t>
            </a:r>
            <a:r>
              <a:rPr lang="ru-RU" dirty="0" err="1"/>
              <a:t>влада</a:t>
            </a:r>
            <a:r>
              <a:rPr lang="ru-RU" dirty="0"/>
              <a:t> заборонила </a:t>
            </a:r>
            <a:r>
              <a:rPr lang="ru-RU" dirty="0" err="1"/>
              <a:t>публікувати</a:t>
            </a:r>
            <a:r>
              <a:rPr lang="ru-RU" dirty="0"/>
              <a:t> некролог </a:t>
            </a:r>
            <a:r>
              <a:rPr lang="ru-RU" dirty="0" err="1"/>
              <a:t>українською</a:t>
            </a:r>
            <a:r>
              <a:rPr lang="ru-RU" dirty="0"/>
              <a:t> </a:t>
            </a:r>
            <a:r>
              <a:rPr lang="ru-RU" dirty="0" err="1"/>
              <a:t>мовою</a:t>
            </a:r>
            <a:r>
              <a:rPr lang="ru-RU" dirty="0"/>
              <a:t> та </a:t>
            </a:r>
            <a:r>
              <a:rPr lang="ru-RU" dirty="0" err="1"/>
              <a:t>виголошувати</a:t>
            </a:r>
            <a:r>
              <a:rPr lang="ru-RU" dirty="0"/>
              <a:t> </a:t>
            </a:r>
            <a:r>
              <a:rPr lang="ru-RU" dirty="0" err="1"/>
              <a:t>промови</a:t>
            </a:r>
            <a:r>
              <a:rPr lang="ru-RU" dirty="0"/>
              <a:t> над могилою </a:t>
            </a:r>
            <a:r>
              <a:rPr lang="ru-RU" dirty="0" err="1"/>
              <a:t>письменниці</a:t>
            </a:r>
            <a:r>
              <a:rPr lang="ru-RU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155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61</TotalTime>
  <Words>386</Words>
  <Application>Microsoft Office PowerPoint</Application>
  <PresentationFormat>Экран (4:3)</PresentationFormat>
  <Paragraphs>19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NewsPrint</vt:lpstr>
      <vt:lpstr>Ольга Кобилянська (1863-1942)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Функциональность ограничена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Ольга Кобилянська (1863-1942)</dc:title>
  <dc:creator>Демонстрационная версия</dc:creator>
  <cp:lastModifiedBy>Демонстрационная версия</cp:lastModifiedBy>
  <cp:revision>6</cp:revision>
  <dcterms:created xsi:type="dcterms:W3CDTF">2014-02-09T12:37:50Z</dcterms:created>
  <dcterms:modified xsi:type="dcterms:W3CDTF">2014-02-09T13:39:45Z</dcterms:modified>
</cp:coreProperties>
</file>