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9"/>
  </p:notesMasterIdLst>
  <p:handoutMasterIdLst>
    <p:handoutMasterId r:id="rId20"/>
  </p:handoutMasterIdLst>
  <p:sldIdLst>
    <p:sldId id="264" r:id="rId3"/>
    <p:sldId id="297" r:id="rId4"/>
    <p:sldId id="282" r:id="rId5"/>
    <p:sldId id="283" r:id="rId6"/>
    <p:sldId id="289" r:id="rId7"/>
    <p:sldId id="284" r:id="rId8"/>
    <p:sldId id="290" r:id="rId9"/>
    <p:sldId id="291" r:id="rId10"/>
    <p:sldId id="292" r:id="rId11"/>
    <p:sldId id="294" r:id="rId12"/>
    <p:sldId id="286" r:id="rId13"/>
    <p:sldId id="287" r:id="rId14"/>
    <p:sldId id="293" r:id="rId15"/>
    <p:sldId id="296" r:id="rId16"/>
    <p:sldId id="295" r:id="rId17"/>
    <p:sldId id="298" r:id="rId1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98" autoAdjust="0"/>
    <p:restoredTop sz="93712" autoAdjust="0"/>
  </p:normalViewPr>
  <p:slideViewPr>
    <p:cSldViewPr showGuides="1">
      <p:cViewPr varScale="1">
        <p:scale>
          <a:sx n="41" d="100"/>
          <a:sy n="41" d="100"/>
        </p:scale>
        <p:origin x="-114" y="-1602"/>
      </p:cViewPr>
      <p:guideLst>
        <p:guide orient="horz" pos="2160"/>
        <p:guide orient="horz" pos="945"/>
        <p:guide orient="horz" pos="3888"/>
        <p:guide orient="horz" pos="192"/>
        <p:guide orient="horz" pos="1072"/>
        <p:guide pos="3839"/>
        <p:guide pos="704"/>
        <p:guide pos="7102"/>
      </p:guideLst>
    </p:cSldViewPr>
  </p:slideViewPr>
  <p:notesTextViewPr>
    <p:cViewPr>
      <p:scale>
        <a:sx n="1" d="1"/>
        <a:sy n="1" d="1"/>
      </p:scale>
      <p:origin x="0" y="0"/>
    </p:cViewPr>
  </p:notesTextViewPr>
  <p:notesViewPr>
    <p:cSldViewPr>
      <p:cViewPr varScale="1">
        <p:scale>
          <a:sx n="55" d="100"/>
          <a:sy n="55" d="100"/>
        </p:scale>
        <p:origin x="307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ru-RU">
                <a:solidFill>
                  <a:schemeClr val="tx2"/>
                </a:solidFill>
              </a:rPr>
              <a:pPr/>
              <a:t>07.02.2015</a:t>
            </a:fld>
            <a:endParaRPr>
              <a:solidFill>
                <a:schemeClr val="tx2"/>
              </a:solidFill>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p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ru-RU"/>
              <a:pPr/>
              <a:t>07.02.2015</a:t>
            </a:fld>
            <a:endParaRPr/>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Образец текста</a:t>
            </a:r>
          </a:p>
          <a:p>
            <a:pPr lvl="1"/>
            <a:r>
              <a:rPr/>
              <a:t>Второй уровень</a:t>
            </a:r>
          </a:p>
          <a:p>
            <a:pPr lvl="2"/>
            <a:r>
              <a:rPr/>
              <a:t>Третий уровень</a:t>
            </a:r>
          </a:p>
          <a:p>
            <a:pPr lvl="3"/>
            <a:r>
              <a:rPr/>
              <a:t>Четвертый уровень</a:t>
            </a:r>
          </a:p>
          <a:p>
            <a:pPr lvl="4"/>
            <a:r>
              <a:rPr/>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ru-RU" noProof="0" smtClean="0"/>
              <a:t>Образец заголовка</a:t>
            </a:r>
            <a:endParaRPr lang="ru-RU" noProof="0" dirty="0"/>
          </a:p>
        </p:txBody>
      </p:sp>
      <p:sp>
        <p:nvSpPr>
          <p:cNvPr id="3" name="Подзаголовок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ru-RU" noProof="0" smtClean="0"/>
              <a:t>Образец подзаголовка</a:t>
            </a:r>
            <a:endParaRPr lang="ru-RU"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p:txBody>
          <a:bodyPr vert="eaVert"/>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7AECB6C2-1084-4AED-A74A-DF028B0094EA}" type="datetimeFigureOut">
              <a:rPr lang="ru-RU" noProof="0" smtClean="0"/>
              <a:pPr/>
              <a:t>07.02.2015</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591C5AD9-787D-40FA-8A4D-16A055B9AF81}" type="slidenum">
              <a:rPr lang="ru-RU" noProof="0" smtClean="0"/>
              <a:pPr/>
              <a:t>‹#›</a:t>
            </a:fld>
            <a:endParaRPr lang="ru-RU"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Заголовок 1"/>
          <p:cNvSpPr>
            <a:spLocks noGrp="1"/>
          </p:cNvSpPr>
          <p:nvPr>
            <p:ph type="title" orient="vert"/>
          </p:nvPr>
        </p:nvSpPr>
        <p:spPr>
          <a:xfrm>
            <a:off x="9852633" y="274638"/>
            <a:ext cx="1422030" cy="5897561"/>
          </a:xfrm>
        </p:spPr>
        <p:txBody>
          <a:bodyPr vert="eaVert"/>
          <a:lstStyle/>
          <a:p>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a:xfrm>
            <a:off x="1117309" y="274638"/>
            <a:ext cx="8532178" cy="5897561"/>
          </a:xfrm>
        </p:spPr>
        <p:txBody>
          <a:bodyPr vert="eaVert"/>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7AECB6C2-1084-4AED-A74A-DF028B0094EA}" type="datetimeFigureOut">
              <a:rPr lang="ru-RU" noProof="0" smtClean="0"/>
              <a:pPr/>
              <a:t>07.02.2015</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591C5AD9-787D-40FA-8A4D-16A055B9AF81}" type="slidenum">
              <a:rPr lang="ru-RU" noProof="0" smtClean="0"/>
              <a:pPr/>
              <a:t>‹#›</a:t>
            </a:fld>
            <a:endParaRPr lang="ru-RU"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Объект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8B5A30F4-0B4E-4E4B-BC36-C30CD13F4E17}" type="datetimeFigureOut">
              <a:rPr lang="ru-RU" noProof="0" smtClean="0"/>
              <a:pPr/>
              <a:t>07.02.2015</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DA60BA0E-20D0-4E7C-B286-26C960A6788F}" type="slidenum">
              <a:rPr lang="ru-RU" noProof="0" smtClean="0"/>
              <a:pPr/>
              <a:t>‹#›</a:t>
            </a:fld>
            <a:endParaRPr lang="ru-RU" noProof="0"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ru-RU" noProof="0" smtClean="0"/>
              <a:t>Образец заголовка</a:t>
            </a:r>
            <a:endParaRPr lang="ru-RU" noProof="0" dirty="0"/>
          </a:p>
        </p:txBody>
      </p:sp>
      <p:sp>
        <p:nvSpPr>
          <p:cNvPr id="3" name="Текст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ru-RU" noProof="0" smtClean="0"/>
              <a:t>Образец текста</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Объект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Объект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5" name="Дата 4"/>
          <p:cNvSpPr>
            <a:spLocks noGrp="1"/>
          </p:cNvSpPr>
          <p:nvPr>
            <p:ph type="dt" sz="half" idx="10"/>
          </p:nvPr>
        </p:nvSpPr>
        <p:spPr/>
        <p:txBody>
          <a:bodyPr/>
          <a:lstStyle/>
          <a:p>
            <a:fld id="{2DD204D1-F9BD-4643-8480-6EA41EB484F1}" type="datetimeFigureOut">
              <a:rPr lang="ru-RU" noProof="0" smtClean="0"/>
              <a:pPr/>
              <a:t>07.02.2015</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EB37DED6-D4C7-42EE-AB49-D2E39E64FDE4}" type="slidenum">
              <a:rPr lang="ru-RU" noProof="0" smtClean="0"/>
              <a:pPr/>
              <a:t>‹#›</a:t>
            </a:fld>
            <a:endParaRPr lang="ru-RU"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dirty="0"/>
          </a:p>
        </p:txBody>
      </p:sp>
      <p:sp>
        <p:nvSpPr>
          <p:cNvPr id="3" name="Текст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ru-RU" noProof="0" smtClean="0"/>
              <a:t>Образец текста</a:t>
            </a:r>
          </a:p>
        </p:txBody>
      </p:sp>
      <p:sp>
        <p:nvSpPr>
          <p:cNvPr id="4" name="Объект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5" name="Текст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ru-RU" noProof="0" smtClean="0"/>
              <a:t>Образец текста</a:t>
            </a:r>
          </a:p>
        </p:txBody>
      </p:sp>
      <p:sp>
        <p:nvSpPr>
          <p:cNvPr id="6" name="Объект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7" name="Дата 6"/>
          <p:cNvSpPr>
            <a:spLocks noGrp="1"/>
          </p:cNvSpPr>
          <p:nvPr>
            <p:ph type="dt" sz="half" idx="10"/>
          </p:nvPr>
        </p:nvSpPr>
        <p:spPr/>
        <p:txBody>
          <a:bodyPr/>
          <a:lstStyle/>
          <a:p>
            <a:fld id="{2DD204D1-F9BD-4643-8480-6EA41EB484F1}" type="datetimeFigureOut">
              <a:rPr lang="ru-RU" noProof="0" smtClean="0"/>
              <a:pPr/>
              <a:t>07.02.2015</a:t>
            </a:fld>
            <a:endParaRPr lang="ru-RU" noProof="0" dirty="0"/>
          </a:p>
        </p:txBody>
      </p:sp>
      <p:sp>
        <p:nvSpPr>
          <p:cNvPr id="8" name="Нижний колонтитул 7"/>
          <p:cNvSpPr>
            <a:spLocks noGrp="1"/>
          </p:cNvSpPr>
          <p:nvPr>
            <p:ph type="ftr" sz="quarter" idx="11"/>
          </p:nvPr>
        </p:nvSpPr>
        <p:spPr/>
        <p:txBody>
          <a:bodyPr/>
          <a:lstStyle/>
          <a:p>
            <a:endParaRPr lang="ru-RU" noProof="0" dirty="0"/>
          </a:p>
        </p:txBody>
      </p:sp>
      <p:sp>
        <p:nvSpPr>
          <p:cNvPr id="9" name="Номер слайда 8"/>
          <p:cNvSpPr>
            <a:spLocks noGrp="1"/>
          </p:cNvSpPr>
          <p:nvPr>
            <p:ph type="sldNum" sz="quarter" idx="12"/>
          </p:nvPr>
        </p:nvSpPr>
        <p:spPr/>
        <p:txBody>
          <a:bodyPr/>
          <a:lstStyle/>
          <a:p>
            <a:fld id="{EB37DED6-D4C7-42EE-AB49-D2E39E64FDE4}" type="slidenum">
              <a:rPr lang="ru-RU" noProof="0" smtClean="0"/>
              <a:pPr/>
              <a:t>‹#›</a:t>
            </a:fld>
            <a:endParaRPr lang="ru-RU"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Дата 2"/>
          <p:cNvSpPr>
            <a:spLocks noGrp="1"/>
          </p:cNvSpPr>
          <p:nvPr>
            <p:ph type="dt" sz="half" idx="10"/>
          </p:nvPr>
        </p:nvSpPr>
        <p:spPr/>
        <p:txBody>
          <a:bodyPr/>
          <a:lstStyle/>
          <a:p>
            <a:fld id="{2DD204D1-F9BD-4643-8480-6EA41EB484F1}" type="datetimeFigureOut">
              <a:rPr lang="ru-RU" noProof="0" smtClean="0"/>
              <a:pPr/>
              <a:t>07.02.2015</a:t>
            </a:fld>
            <a:endParaRPr lang="ru-RU" noProof="0" dirty="0"/>
          </a:p>
        </p:txBody>
      </p:sp>
      <p:sp>
        <p:nvSpPr>
          <p:cNvPr id="4" name="Нижний колонтитул 3"/>
          <p:cNvSpPr>
            <a:spLocks noGrp="1"/>
          </p:cNvSpPr>
          <p:nvPr>
            <p:ph type="ftr" sz="quarter" idx="11"/>
          </p:nvPr>
        </p:nvSpPr>
        <p:spPr/>
        <p:txBody>
          <a:bodyPr/>
          <a:lstStyle/>
          <a:p>
            <a:endParaRPr lang="ru-RU" noProof="0" dirty="0"/>
          </a:p>
        </p:txBody>
      </p:sp>
      <p:sp>
        <p:nvSpPr>
          <p:cNvPr id="5" name="Номер слайда 4"/>
          <p:cNvSpPr>
            <a:spLocks noGrp="1"/>
          </p:cNvSpPr>
          <p:nvPr>
            <p:ph type="sldNum" sz="quarter" idx="12"/>
          </p:nvPr>
        </p:nvSpPr>
        <p:spPr/>
        <p:txBody>
          <a:bodyPr/>
          <a:lstStyle/>
          <a:p>
            <a:fld id="{EB37DED6-D4C7-42EE-AB49-D2E39E64FDE4}" type="slidenum">
              <a:rPr lang="ru-RU" noProof="0" smtClean="0"/>
              <a:pPr/>
              <a:t>‹#›</a:t>
            </a:fld>
            <a:endParaRPr lang="ru-RU"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DD204D1-F9BD-4643-8480-6EA41EB484F1}" type="datetimeFigureOut">
              <a:rPr lang="ru-RU" noProof="0" smtClean="0"/>
              <a:pPr/>
              <a:t>07.02.2015</a:t>
            </a:fld>
            <a:endParaRPr lang="ru-RU" noProof="0" dirty="0"/>
          </a:p>
        </p:txBody>
      </p:sp>
      <p:sp>
        <p:nvSpPr>
          <p:cNvPr id="3" name="Нижний колонтитул 2"/>
          <p:cNvSpPr>
            <a:spLocks noGrp="1"/>
          </p:cNvSpPr>
          <p:nvPr>
            <p:ph type="ftr" sz="quarter" idx="11"/>
          </p:nvPr>
        </p:nvSpPr>
        <p:spPr/>
        <p:txBody>
          <a:bodyPr/>
          <a:lstStyle/>
          <a:p>
            <a:endParaRPr lang="ru-RU" noProof="0" dirty="0"/>
          </a:p>
        </p:txBody>
      </p:sp>
      <p:sp>
        <p:nvSpPr>
          <p:cNvPr id="4" name="Номер слайда 3"/>
          <p:cNvSpPr>
            <a:spLocks noGrp="1"/>
          </p:cNvSpPr>
          <p:nvPr>
            <p:ph type="sldNum" sz="quarter" idx="12"/>
          </p:nvPr>
        </p:nvSpPr>
        <p:spPr/>
        <p:txBody>
          <a:bodyPr/>
          <a:lstStyle/>
          <a:p>
            <a:fld id="{EB37DED6-D4C7-42EE-AB49-D2E39E64FDE4}" type="slidenum">
              <a:rPr lang="ru-RU" noProof="0" smtClean="0"/>
              <a:pPr/>
              <a:t>‹#›</a:t>
            </a:fld>
            <a:endParaRPr lang="ru-RU"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ru-RU" noProof="0" dirty="0"/>
          </a:p>
        </p:txBody>
      </p:sp>
      <p:sp>
        <p:nvSpPr>
          <p:cNvPr id="2" name="Заголовок 1"/>
          <p:cNvSpPr>
            <a:spLocks noGrp="1"/>
          </p:cNvSpPr>
          <p:nvPr>
            <p:ph type="title"/>
          </p:nvPr>
        </p:nvSpPr>
        <p:spPr>
          <a:xfrm>
            <a:off x="304721" y="1701800"/>
            <a:ext cx="3351927" cy="2844800"/>
          </a:xfrm>
        </p:spPr>
        <p:txBody>
          <a:bodyPr anchor="b">
            <a:normAutofit/>
          </a:bodyPr>
          <a:lstStyle>
            <a:lvl1pPr algn="l">
              <a:defRPr sz="2000" b="1"/>
            </a:lvl1pPr>
          </a:lstStyle>
          <a:p>
            <a:r>
              <a:rPr lang="ru-RU" noProof="0" smtClean="0"/>
              <a:t>Образец заголовка</a:t>
            </a:r>
            <a:endParaRPr lang="ru-RU" noProof="0" dirty="0"/>
          </a:p>
        </p:txBody>
      </p:sp>
      <p:sp>
        <p:nvSpPr>
          <p:cNvPr id="3" name="Объект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Текст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ru-RU" noProof="0" smtClean="0"/>
              <a:t>Образец текста</a:t>
            </a:r>
          </a:p>
        </p:txBody>
      </p:sp>
      <p:sp>
        <p:nvSpPr>
          <p:cNvPr id="5" name="Дата 4"/>
          <p:cNvSpPr>
            <a:spLocks noGrp="1"/>
          </p:cNvSpPr>
          <p:nvPr>
            <p:ph type="dt" sz="half" idx="10"/>
          </p:nvPr>
        </p:nvSpPr>
        <p:spPr/>
        <p:txBody>
          <a:bodyPr/>
          <a:lstStyle/>
          <a:p>
            <a:fld id="{126BF754-515F-40B9-8D24-D54D5825B3D0}" type="datetimeFigureOut">
              <a:rPr lang="ru-RU" noProof="0" smtClean="0"/>
              <a:pPr/>
              <a:t>07.02.2015</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2DFBB78A-01B4-41F2-96B0-677A4A282832}" type="slidenum">
              <a:rPr lang="ru-RU" noProof="0" smtClean="0"/>
              <a:pPr/>
              <a:t>‹#›</a:t>
            </a:fld>
            <a:endParaRPr lang="ru-RU" noProof="0"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ru-RU" noProof="0" dirty="0"/>
          </a:p>
        </p:txBody>
      </p:sp>
      <p:sp>
        <p:nvSpPr>
          <p:cNvPr id="2" name="Заголовок 1"/>
          <p:cNvSpPr>
            <a:spLocks noGrp="1"/>
          </p:cNvSpPr>
          <p:nvPr>
            <p:ph type="title"/>
          </p:nvPr>
        </p:nvSpPr>
        <p:spPr>
          <a:xfrm>
            <a:off x="2437765" y="4800600"/>
            <a:ext cx="7313295" cy="762000"/>
          </a:xfrm>
        </p:spPr>
        <p:txBody>
          <a:bodyPr anchor="b">
            <a:normAutofit/>
          </a:bodyPr>
          <a:lstStyle>
            <a:lvl1pPr algn="l">
              <a:defRPr sz="2000" b="1"/>
            </a:lvl1pPr>
          </a:lstStyle>
          <a:p>
            <a:r>
              <a:rPr lang="ru-RU" noProof="0" smtClean="0"/>
              <a:t>Образец заголовка</a:t>
            </a:r>
            <a:endParaRPr lang="ru-RU" noProof="0" dirty="0"/>
          </a:p>
        </p:txBody>
      </p:sp>
      <p:sp>
        <p:nvSpPr>
          <p:cNvPr id="3" name="Рисунок 2"/>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ru-RU" noProof="0" smtClean="0"/>
              <a:t>Вставка рисунка</a:t>
            </a:r>
            <a:endParaRPr lang="ru-RU" noProof="0" dirty="0"/>
          </a:p>
        </p:txBody>
      </p:sp>
      <p:sp>
        <p:nvSpPr>
          <p:cNvPr id="4" name="Текст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ru-RU" noProof="0" smtClean="0"/>
              <a:t>Образец текста</a:t>
            </a:r>
          </a:p>
        </p:txBody>
      </p:sp>
      <p:sp>
        <p:nvSpPr>
          <p:cNvPr id="5" name="Дата 4"/>
          <p:cNvSpPr>
            <a:spLocks noGrp="1"/>
          </p:cNvSpPr>
          <p:nvPr>
            <p:ph type="dt" sz="half" idx="10"/>
          </p:nvPr>
        </p:nvSpPr>
        <p:spPr/>
        <p:txBody>
          <a:bodyPr/>
          <a:lstStyle/>
          <a:p>
            <a:fld id="{126BF754-515F-40B9-8D24-D54D5825B3D0}" type="datetimeFigureOut">
              <a:rPr lang="ru-RU" noProof="0" smtClean="0"/>
              <a:pPr/>
              <a:t>07.02.2015</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2DFBB78A-01B4-41F2-96B0-677A4A282832}" type="slidenum">
              <a:rPr lang="ru-RU" noProof="0" smtClean="0"/>
              <a:pPr/>
              <a:t>‹#›</a:t>
            </a:fld>
            <a:endParaRPr lang="ru-RU"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ru-RU" noProof="0" dirty="0"/>
          </a:p>
        </p:txBody>
      </p:sp>
      <p:sp>
        <p:nvSpPr>
          <p:cNvPr id="2" name="Заголовок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ru-RU" noProof="0" dirty="0" smtClean="0"/>
              <a:t>Образец заголовка</a:t>
            </a:r>
            <a:endParaRPr lang="ru-RU" noProof="0" dirty="0"/>
          </a:p>
        </p:txBody>
      </p:sp>
      <p:sp>
        <p:nvSpPr>
          <p:cNvPr id="3" name="Текст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
        <p:nvSpPr>
          <p:cNvPr id="4" name="Дата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lumOff val="50000"/>
                  </a:schemeClr>
                </a:solidFill>
              </a:defRPr>
            </a:lvl1pPr>
          </a:lstStyle>
          <a:p>
            <a:fld id="{2DD204D1-F9BD-4643-8480-6EA41EB484F1}" type="datetimeFigureOut">
              <a:rPr lang="ru-RU" noProof="0" smtClean="0"/>
              <a:pPr/>
              <a:t>07.02.2015</a:t>
            </a:fld>
            <a:endParaRPr lang="ru-RU" noProof="0" dirty="0"/>
          </a:p>
        </p:txBody>
      </p:sp>
      <p:sp>
        <p:nvSpPr>
          <p:cNvPr id="5" name="Нижний колонтитул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lumOff val="50000"/>
                  </a:schemeClr>
                </a:solidFill>
              </a:defRPr>
            </a:lvl1pPr>
          </a:lstStyle>
          <a:p>
            <a:endParaRPr lang="ru-RU" noProof="0" dirty="0"/>
          </a:p>
        </p:txBody>
      </p:sp>
      <p:sp>
        <p:nvSpPr>
          <p:cNvPr id="6" name="Номер слайда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lumOff val="50000"/>
                  </a:schemeClr>
                </a:solidFill>
              </a:defRPr>
            </a:lvl1pPr>
          </a:lstStyle>
          <a:p>
            <a:fld id="{EB37DED6-D4C7-42EE-AB49-D2E39E64FDE4}" type="slidenum">
              <a:rPr lang="ru-RU" noProof="0" smtClean="0"/>
              <a:pPr/>
              <a:t>‹#›</a:t>
            </a:fld>
            <a:endParaRPr lang="ru-RU" noProof="0"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65454" y="0"/>
            <a:ext cx="9258953" cy="5000660"/>
          </a:xfrm>
        </p:spPr>
        <p:txBody>
          <a:bodyPr>
            <a:noAutofit/>
          </a:bodyPr>
          <a:lstStyle/>
          <a:p>
            <a:pPr algn="ctr" defTabSz="1216152">
              <a:lnSpc>
                <a:spcPct val="100000"/>
              </a:lnSpc>
              <a:spcBef>
                <a:spcPts val="0"/>
              </a:spcBef>
              <a:buNone/>
            </a:pPr>
            <a:r>
              <a:rPr lang="ru-RU" sz="6600" b="1" dirty="0" smtClean="0">
                <a:solidFill>
                  <a:srgbClr val="374C81"/>
                </a:solidFill>
                <a:latin typeface="Constantia" panose="02030602050306030303" pitchFamily="18" charset="0"/>
                <a:cs typeface="Arial" pitchFamily="34" charset="0"/>
              </a:rPr>
              <a:t>Леся </a:t>
            </a:r>
            <a:r>
              <a:rPr lang="ru-RU" sz="6600" b="1" dirty="0" err="1" smtClean="0">
                <a:solidFill>
                  <a:srgbClr val="374C81"/>
                </a:solidFill>
                <a:latin typeface="Constantia" panose="02030602050306030303" pitchFamily="18" charset="0"/>
                <a:cs typeface="Arial" pitchFamily="34" charset="0"/>
              </a:rPr>
              <a:t>Українка</a:t>
            </a:r>
            <a:r>
              <a:rPr lang="ru-RU" sz="6600" b="1" dirty="0" smtClean="0">
                <a:solidFill>
                  <a:srgbClr val="374C81"/>
                </a:solidFill>
                <a:latin typeface="Constantia" panose="02030602050306030303" pitchFamily="18" charset="0"/>
                <a:cs typeface="Arial" pitchFamily="34" charset="0"/>
              </a:rPr>
              <a:t/>
            </a:r>
            <a:br>
              <a:rPr lang="ru-RU" sz="6600" b="1" dirty="0" smtClean="0">
                <a:solidFill>
                  <a:srgbClr val="374C81"/>
                </a:solidFill>
                <a:latin typeface="Constantia" panose="02030602050306030303" pitchFamily="18" charset="0"/>
                <a:cs typeface="Arial" pitchFamily="34" charset="0"/>
              </a:rPr>
            </a:br>
            <a:r>
              <a:rPr lang="ru-RU" sz="6600" b="1" dirty="0" smtClean="0">
                <a:solidFill>
                  <a:srgbClr val="374C81"/>
                </a:solidFill>
                <a:latin typeface="Constantia" panose="02030602050306030303" pitchFamily="18" charset="0"/>
                <a:cs typeface="Arial" pitchFamily="34" charset="0"/>
              </a:rPr>
              <a:t>«</a:t>
            </a:r>
            <a:r>
              <a:rPr lang="en-US" sz="6600" b="1" dirty="0" smtClean="0">
                <a:solidFill>
                  <a:srgbClr val="374C81"/>
                </a:solidFill>
                <a:latin typeface="Constantia" panose="02030602050306030303" pitchFamily="18" charset="0"/>
                <a:cs typeface="Arial" pitchFamily="34" charset="0"/>
              </a:rPr>
              <a:t>Contra </a:t>
            </a:r>
            <a:r>
              <a:rPr lang="en-US" sz="6600" b="1" dirty="0" err="1" smtClean="0">
                <a:solidFill>
                  <a:srgbClr val="374C81"/>
                </a:solidFill>
                <a:latin typeface="Constantia" panose="02030602050306030303" pitchFamily="18" charset="0"/>
                <a:cs typeface="Arial" pitchFamily="34" charset="0"/>
              </a:rPr>
              <a:t>spem</a:t>
            </a:r>
            <a:r>
              <a:rPr lang="en-US" sz="6600" b="1" dirty="0" smtClean="0">
                <a:solidFill>
                  <a:srgbClr val="374C81"/>
                </a:solidFill>
                <a:latin typeface="Constantia" panose="02030602050306030303" pitchFamily="18" charset="0"/>
                <a:cs typeface="Arial" pitchFamily="34" charset="0"/>
              </a:rPr>
              <a:t> </a:t>
            </a:r>
            <a:r>
              <a:rPr lang="en-US" sz="6600" b="1" dirty="0" err="1" smtClean="0">
                <a:solidFill>
                  <a:srgbClr val="374C81"/>
                </a:solidFill>
                <a:latin typeface="Constantia" panose="02030602050306030303" pitchFamily="18" charset="0"/>
                <a:cs typeface="Arial" pitchFamily="34" charset="0"/>
              </a:rPr>
              <a:t>spero</a:t>
            </a:r>
            <a:r>
              <a:rPr lang="ru-RU" sz="6600" b="1" dirty="0" smtClean="0">
                <a:solidFill>
                  <a:srgbClr val="374C81"/>
                </a:solidFill>
                <a:latin typeface="Constantia" panose="02030602050306030303" pitchFamily="18" charset="0"/>
                <a:cs typeface="Arial" pitchFamily="34" charset="0"/>
              </a:rPr>
              <a:t>». </a:t>
            </a:r>
            <a:r>
              <a:rPr lang="ru-RU" sz="6600" b="1" dirty="0" err="1" smtClean="0">
                <a:solidFill>
                  <a:srgbClr val="374C81"/>
                </a:solidFill>
                <a:latin typeface="Constantia" panose="02030602050306030303" pitchFamily="18" charset="0"/>
                <a:cs typeface="Arial" pitchFamily="34" charset="0"/>
              </a:rPr>
              <a:t>Ідейно-художній</a:t>
            </a:r>
            <a:r>
              <a:rPr lang="ru-RU" sz="6600" b="1" dirty="0" smtClean="0">
                <a:solidFill>
                  <a:srgbClr val="374C81"/>
                </a:solidFill>
                <a:latin typeface="Constantia" panose="02030602050306030303" pitchFamily="18" charset="0"/>
                <a:cs typeface="Arial" pitchFamily="34" charset="0"/>
              </a:rPr>
              <a:t> </a:t>
            </a:r>
            <a:r>
              <a:rPr lang="ru-RU" sz="6600" b="1" dirty="0" err="1" smtClean="0">
                <a:solidFill>
                  <a:srgbClr val="374C81"/>
                </a:solidFill>
                <a:latin typeface="Constantia" panose="02030602050306030303" pitchFamily="18" charset="0"/>
                <a:cs typeface="Arial" pitchFamily="34" charset="0"/>
              </a:rPr>
              <a:t>аналіз</a:t>
            </a:r>
            <a:endParaRPr lang="ru-RU" sz="6600" b="1" i="0" baseline="0" dirty="0">
              <a:solidFill>
                <a:srgbClr val="374C81"/>
              </a:solidFill>
              <a:latin typeface="Constantia" panose="02030602050306030303" pitchFamily="18" charset="0"/>
              <a:cs typeface="Arial" pitchFamily="34" charset="0"/>
            </a:endParaRPr>
          </a:p>
        </p:txBody>
      </p:sp>
      <p:sp>
        <p:nvSpPr>
          <p:cNvPr id="3" name="Подзаголовок 2"/>
          <p:cNvSpPr>
            <a:spLocks noGrp="1"/>
          </p:cNvSpPr>
          <p:nvPr>
            <p:ph type="subTitle" idx="1"/>
          </p:nvPr>
        </p:nvSpPr>
        <p:spPr>
          <a:xfrm>
            <a:off x="4942284" y="5613400"/>
            <a:ext cx="7008574" cy="1244600"/>
          </a:xfrm>
        </p:spPr>
        <p:txBody>
          <a:bodyPr>
            <a:normAutofit fontScale="92500" lnSpcReduction="10000"/>
          </a:bodyPr>
          <a:lstStyle/>
          <a:p>
            <a:r>
              <a:rPr lang="uk-UA" b="1" dirty="0" err="1"/>
              <a:t>Пігготувала</a:t>
            </a:r>
            <a:r>
              <a:rPr lang="uk-UA" b="1" dirty="0"/>
              <a:t> учениця 11-І класу</a:t>
            </a:r>
            <a:endParaRPr lang="en-US" b="1" dirty="0"/>
          </a:p>
          <a:p>
            <a:r>
              <a:rPr lang="ru-RU" b="1" dirty="0" err="1"/>
              <a:t>Черкасько</a:t>
            </a:r>
            <a:r>
              <a:rPr lang="uk-UA" b="1" dirty="0"/>
              <a:t>ї спеціалізованої школи №13 </a:t>
            </a:r>
          </a:p>
          <a:p>
            <a:r>
              <a:rPr lang="uk-UA" b="1" dirty="0" err="1"/>
              <a:t>Білокінь</a:t>
            </a:r>
            <a:r>
              <a:rPr lang="uk-UA" b="1" dirty="0"/>
              <a:t> Анастасія </a:t>
            </a:r>
            <a:endParaRPr lang="ru-RU" b="1" dirty="0"/>
          </a:p>
          <a:p>
            <a:pPr marL="0" indent="0" algn="l">
              <a:spcBef>
                <a:spcPts val="0"/>
              </a:spcBef>
              <a:buNone/>
            </a:pPr>
            <a:endParaRPr lang="ru-RU" sz="2800" b="0" i="0" dirty="0">
              <a:solidFill>
                <a:srgbClr val="374C81"/>
              </a:solidFill>
            </a:endParaRPr>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gandex.ru/upl/oboi/g_mac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04"/>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359432" y="498984"/>
            <a:ext cx="11469960" cy="5788024"/>
          </a:xfrm>
        </p:spPr>
        <p:style>
          <a:lnRef idx="1">
            <a:schemeClr val="accent3"/>
          </a:lnRef>
          <a:fillRef idx="2">
            <a:schemeClr val="accent3"/>
          </a:fillRef>
          <a:effectRef idx="1">
            <a:schemeClr val="accent3"/>
          </a:effectRef>
          <a:fontRef idx="minor">
            <a:schemeClr val="dk1"/>
          </a:fontRef>
        </p:style>
        <p:txBody>
          <a:bodyPr rtlCol="0">
            <a:normAutofit fontScale="47500" lnSpcReduction="20000"/>
          </a:bodyPr>
          <a:lstStyle/>
          <a:p>
            <a:pPr>
              <a:defRPr/>
            </a:pPr>
            <a:r>
              <a:rPr lang="ru-RU" sz="6500" b="1" dirty="0">
                <a:ln>
                  <a:solidFill>
                    <a:schemeClr val="accent2">
                      <a:lumMod val="75000"/>
                    </a:schemeClr>
                  </a:solidFill>
                </a:ln>
                <a:solidFill>
                  <a:sysClr val="windowText" lastClr="000000"/>
                </a:solidFill>
              </a:rPr>
              <a:t>У </a:t>
            </a:r>
            <a:r>
              <a:rPr lang="ru-RU" sz="6500" b="1" dirty="0" err="1">
                <a:ln>
                  <a:solidFill>
                    <a:schemeClr val="accent2">
                      <a:lumMod val="75000"/>
                    </a:schemeClr>
                  </a:solidFill>
                </a:ln>
                <a:solidFill>
                  <a:sysClr val="windowText" lastClr="000000"/>
                </a:solidFill>
              </a:rPr>
              <a:t>поєдинку</a:t>
            </a:r>
            <a:r>
              <a:rPr lang="ru-RU" sz="6500" b="1" dirty="0">
                <a:ln>
                  <a:solidFill>
                    <a:schemeClr val="accent2">
                      <a:lumMod val="75000"/>
                    </a:schemeClr>
                  </a:solidFill>
                </a:ln>
                <a:solidFill>
                  <a:sysClr val="windowText" lastClr="000000"/>
                </a:solidFill>
              </a:rPr>
              <a:t> з </a:t>
            </a:r>
            <a:r>
              <a:rPr lang="ru-RU" sz="6500" b="1" dirty="0" err="1">
                <a:ln>
                  <a:solidFill>
                    <a:schemeClr val="accent2">
                      <a:lumMod val="75000"/>
                    </a:schemeClr>
                  </a:solidFill>
                </a:ln>
                <a:solidFill>
                  <a:sysClr val="windowText" lastClr="000000"/>
                </a:solidFill>
              </a:rPr>
              <a:t>підступною</a:t>
            </a:r>
            <a:r>
              <a:rPr lang="ru-RU" sz="6500" b="1" dirty="0">
                <a:ln>
                  <a:solidFill>
                    <a:schemeClr val="accent2">
                      <a:lumMod val="75000"/>
                    </a:schemeClr>
                  </a:solidFill>
                </a:ln>
                <a:solidFill>
                  <a:sysClr val="windowText" lastClr="000000"/>
                </a:solidFill>
              </a:rPr>
              <a:t> хворобою, </a:t>
            </a:r>
            <a:r>
              <a:rPr lang="ru-RU" sz="6500" b="1" dirty="0" err="1">
                <a:ln>
                  <a:solidFill>
                    <a:schemeClr val="accent2">
                      <a:lumMod val="75000"/>
                    </a:schemeClr>
                  </a:solidFill>
                </a:ln>
                <a:solidFill>
                  <a:sysClr val="windowText" lastClr="000000"/>
                </a:solidFill>
              </a:rPr>
              <a:t>наперекір</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зловісним</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осіннім</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хмарам</a:t>
            </a:r>
            <a:r>
              <a:rPr lang="ru-RU" sz="6500" b="1" dirty="0">
                <a:ln>
                  <a:solidFill>
                    <a:schemeClr val="accent2">
                      <a:lumMod val="75000"/>
                    </a:schemeClr>
                  </a:solidFill>
                </a:ln>
                <a:solidFill>
                  <a:sysClr val="windowText" lastClr="000000"/>
                </a:solidFill>
              </a:rPr>
              <a:t>" вона </a:t>
            </a:r>
            <a:r>
              <a:rPr lang="ru-RU" sz="6500" b="1" dirty="0" err="1">
                <a:ln>
                  <a:solidFill>
                    <a:schemeClr val="accent2">
                      <a:lumMod val="75000"/>
                    </a:schemeClr>
                  </a:solidFill>
                </a:ln>
                <a:solidFill>
                  <a:sysClr val="windowText" lastClr="000000"/>
                </a:solidFill>
              </a:rPr>
              <a:t>відчула</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жагучу</a:t>
            </a:r>
            <a:r>
              <a:rPr lang="ru-RU" sz="6500" b="1" dirty="0">
                <a:ln>
                  <a:solidFill>
                    <a:schemeClr val="accent2">
                      <a:lumMod val="75000"/>
                    </a:schemeClr>
                  </a:solidFill>
                </a:ln>
                <a:solidFill>
                  <a:sysClr val="windowText" lastClr="000000"/>
                </a:solidFill>
              </a:rPr>
              <a:t> потребу </a:t>
            </a:r>
            <a:r>
              <a:rPr lang="ru-RU" sz="6500" b="1" dirty="0" err="1">
                <a:ln>
                  <a:solidFill>
                    <a:schemeClr val="accent2">
                      <a:lumMod val="75000"/>
                    </a:schemeClr>
                  </a:solidFill>
                </a:ln>
                <a:solidFill>
                  <a:sysClr val="windowText" lastClr="000000"/>
                </a:solidFill>
              </a:rPr>
              <a:t>жити</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повноцінним</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життям</a:t>
            </a:r>
            <a:r>
              <a:rPr lang="ru-RU" sz="6500" b="1" dirty="0">
                <a:ln>
                  <a:solidFill>
                    <a:schemeClr val="accent2">
                      <a:lumMod val="75000"/>
                    </a:schemeClr>
                  </a:solidFill>
                </a:ln>
                <a:solidFill>
                  <a:sysClr val="windowText" lastClr="000000"/>
                </a:solidFill>
              </a:rPr>
              <a:t>. Ось </a:t>
            </a:r>
            <a:r>
              <a:rPr lang="ru-RU" sz="6500" b="1" dirty="0" err="1">
                <a:ln>
                  <a:solidFill>
                    <a:schemeClr val="accent2">
                      <a:lumMod val="75000"/>
                    </a:schemeClr>
                  </a:solidFill>
                </a:ln>
                <a:solidFill>
                  <a:sysClr val="windowText" lastClr="000000"/>
                </a:solidFill>
              </a:rPr>
              <a:t>чому</a:t>
            </a:r>
            <a:r>
              <a:rPr lang="ru-RU" sz="6500" b="1" dirty="0">
                <a:ln>
                  <a:solidFill>
                    <a:schemeClr val="accent2">
                      <a:lumMod val="75000"/>
                    </a:schemeClr>
                  </a:solidFill>
                </a:ln>
                <a:solidFill>
                  <a:sysClr val="windowText" lastClr="000000"/>
                </a:solidFill>
              </a:rPr>
              <a:t> такою </a:t>
            </a:r>
            <a:r>
              <a:rPr lang="ru-RU" sz="6500" b="1" dirty="0" err="1">
                <a:ln>
                  <a:solidFill>
                    <a:schemeClr val="accent2">
                      <a:lumMod val="75000"/>
                    </a:schemeClr>
                  </a:solidFill>
                </a:ln>
                <a:solidFill>
                  <a:sysClr val="windowText" lastClr="000000"/>
                </a:solidFill>
              </a:rPr>
              <a:t>зворушливою</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радістю</a:t>
            </a:r>
            <a:r>
              <a:rPr lang="ru-RU" sz="6500" b="1" dirty="0">
                <a:ln>
                  <a:solidFill>
                    <a:schemeClr val="accent2">
                      <a:lumMod val="75000"/>
                    </a:schemeClr>
                  </a:solidFill>
                </a:ln>
                <a:solidFill>
                  <a:sysClr val="windowText" lastClr="000000"/>
                </a:solidFill>
              </a:rPr>
              <a:t> </a:t>
            </a:r>
            <a:r>
              <a:rPr lang="ru-RU" sz="6500" b="1" dirty="0" err="1">
                <a:ln>
                  <a:solidFill>
                    <a:schemeClr val="accent2">
                      <a:lumMod val="75000"/>
                    </a:schemeClr>
                  </a:solidFill>
                </a:ln>
                <a:solidFill>
                  <a:sysClr val="windowText" lastClr="000000"/>
                </a:solidFill>
              </a:rPr>
              <a:t>струменять</a:t>
            </a:r>
            <a:r>
              <a:rPr lang="ru-RU" sz="6500" b="1" dirty="0">
                <a:ln>
                  <a:solidFill>
                    <a:schemeClr val="accent2">
                      <a:lumMod val="75000"/>
                    </a:schemeClr>
                  </a:solidFill>
                </a:ln>
                <a:solidFill>
                  <a:sysClr val="windowText" lastClr="000000"/>
                </a:solidFill>
              </a:rPr>
              <a:t> рядочки з листа до брата (</a:t>
            </a:r>
            <a:r>
              <a:rPr lang="ru-RU" sz="6500" b="1" dirty="0" err="1">
                <a:ln>
                  <a:solidFill>
                    <a:schemeClr val="accent2">
                      <a:lumMod val="75000"/>
                    </a:schemeClr>
                  </a:solidFill>
                </a:ln>
                <a:solidFill>
                  <a:sysClr val="windowText" lastClr="000000"/>
                </a:solidFill>
              </a:rPr>
              <a:t>відомого</a:t>
            </a:r>
            <a:r>
              <a:rPr lang="ru-RU" sz="6500" b="1" dirty="0">
                <a:ln>
                  <a:solidFill>
                    <a:schemeClr val="accent2">
                      <a:lumMod val="75000"/>
                    </a:schemeClr>
                  </a:solidFill>
                </a:ln>
                <a:solidFill>
                  <a:sysClr val="windowText" lastClr="000000"/>
                </a:solidFill>
              </a:rPr>
              <a:t> у </a:t>
            </a:r>
            <a:r>
              <a:rPr lang="ru-RU" sz="6500" b="1" dirty="0" err="1">
                <a:ln>
                  <a:solidFill>
                    <a:schemeClr val="accent2">
                      <a:lumMod val="75000"/>
                    </a:schemeClr>
                  </a:solidFill>
                </a:ln>
                <a:solidFill>
                  <a:sysClr val="windowText" lastClr="000000"/>
                </a:solidFill>
              </a:rPr>
              <a:t>літературі</a:t>
            </a:r>
            <a:r>
              <a:rPr lang="ru-RU" sz="6500" b="1" dirty="0">
                <a:ln>
                  <a:solidFill>
                    <a:schemeClr val="accent2">
                      <a:lumMod val="75000"/>
                    </a:schemeClr>
                  </a:solidFill>
                </a:ln>
                <a:solidFill>
                  <a:sysClr val="windowText" lastClr="000000"/>
                </a:solidFill>
              </a:rPr>
              <a:t> як Михайло </a:t>
            </a:r>
            <a:r>
              <a:rPr lang="ru-RU" sz="6500" b="1" dirty="0" err="1">
                <a:ln>
                  <a:solidFill>
                    <a:schemeClr val="accent2">
                      <a:lumMod val="75000"/>
                    </a:schemeClr>
                  </a:solidFill>
                </a:ln>
                <a:solidFill>
                  <a:sysClr val="windowText" lastClr="000000"/>
                </a:solidFill>
              </a:rPr>
              <a:t>Обачний</a:t>
            </a:r>
            <a:r>
              <a:rPr lang="ru-RU" sz="6500" b="1" dirty="0">
                <a:ln>
                  <a:solidFill>
                    <a:schemeClr val="accent2">
                      <a:lumMod val="75000"/>
                    </a:schemeClr>
                  </a:solidFill>
                </a:ln>
                <a:solidFill>
                  <a:sysClr val="windowText" lastClr="000000"/>
                </a:solidFill>
              </a:rPr>
              <a:t>): "</a:t>
            </a:r>
            <a:r>
              <a:rPr lang="ru-RU" sz="6500" b="1" i="1" dirty="0" err="1">
                <a:ln>
                  <a:solidFill>
                    <a:schemeClr val="accent2">
                      <a:lumMod val="75000"/>
                    </a:schemeClr>
                  </a:solidFill>
                </a:ln>
                <a:solidFill>
                  <a:sysClr val="windowText" lastClr="000000"/>
                </a:solidFill>
              </a:rPr>
              <a:t>Любий</a:t>
            </a:r>
            <a:r>
              <a:rPr lang="ru-RU" sz="6500" b="1" i="1" dirty="0">
                <a:ln>
                  <a:solidFill>
                    <a:schemeClr val="accent2">
                      <a:lumMod val="75000"/>
                    </a:schemeClr>
                  </a:solidFill>
                </a:ln>
                <a:solidFill>
                  <a:sysClr val="windowText" lastClr="000000"/>
                </a:solidFill>
              </a:rPr>
              <a:t> Миша! Я воскресла! От і </a:t>
            </a:r>
            <a:r>
              <a:rPr lang="ru-RU" sz="6500" b="1" i="1" dirty="0" err="1">
                <a:ln>
                  <a:solidFill>
                    <a:schemeClr val="accent2">
                      <a:lumMod val="75000"/>
                    </a:schemeClr>
                  </a:solidFill>
                </a:ln>
                <a:solidFill>
                  <a:sysClr val="windowText" lastClr="000000"/>
                </a:solidFill>
              </a:rPr>
              <a:t>знов</a:t>
            </a:r>
            <a:r>
              <a:rPr lang="ru-RU" sz="6500" b="1" i="1" dirty="0">
                <a:ln>
                  <a:solidFill>
                    <a:schemeClr val="accent2">
                      <a:lumMod val="75000"/>
                    </a:schemeClr>
                  </a:solidFill>
                </a:ln>
                <a:solidFill>
                  <a:sysClr val="windowText" lastClr="000000"/>
                </a:solidFill>
              </a:rPr>
              <a:t> </a:t>
            </a:r>
            <a:r>
              <a:rPr lang="ru-RU" sz="6500" b="1" i="1" dirty="0" err="1">
                <a:ln>
                  <a:solidFill>
                    <a:schemeClr val="accent2">
                      <a:lumMod val="75000"/>
                    </a:schemeClr>
                  </a:solidFill>
                </a:ln>
                <a:solidFill>
                  <a:sysClr val="windowText" lastClr="000000"/>
                </a:solidFill>
              </a:rPr>
              <a:t>беруся</a:t>
            </a:r>
            <a:r>
              <a:rPr lang="ru-RU" sz="6500" b="1" i="1" dirty="0">
                <a:ln>
                  <a:solidFill>
                    <a:schemeClr val="accent2">
                      <a:lumMod val="75000"/>
                    </a:schemeClr>
                  </a:solidFill>
                </a:ln>
                <a:solidFill>
                  <a:sysClr val="windowText" lastClr="000000"/>
                </a:solidFill>
              </a:rPr>
              <a:t> </a:t>
            </a:r>
            <a:r>
              <a:rPr lang="ru-RU" sz="6500" b="1" i="1" dirty="0" err="1">
                <a:ln>
                  <a:solidFill>
                    <a:schemeClr val="accent2">
                      <a:lumMod val="75000"/>
                    </a:schemeClr>
                  </a:solidFill>
                </a:ln>
                <a:solidFill>
                  <a:sysClr val="windowText" lastClr="000000"/>
                </a:solidFill>
              </a:rPr>
              <a:t>здіймати</a:t>
            </a:r>
            <a:r>
              <a:rPr lang="ru-RU" sz="6500" b="1" i="1" dirty="0">
                <a:ln>
                  <a:solidFill>
                    <a:schemeClr val="accent2">
                      <a:lumMod val="75000"/>
                    </a:schemeClr>
                  </a:solidFill>
                </a:ln>
                <a:solidFill>
                  <a:sysClr val="windowText" lastClr="000000"/>
                </a:solidFill>
              </a:rPr>
              <a:t> "</a:t>
            </a:r>
            <a:r>
              <a:rPr lang="ru-RU" sz="6500" b="1" i="1" dirty="0" err="1">
                <a:ln>
                  <a:solidFill>
                    <a:schemeClr val="accent2">
                      <a:lumMod val="75000"/>
                    </a:schemeClr>
                  </a:solidFill>
                </a:ln>
                <a:solidFill>
                  <a:sysClr val="windowText" lastClr="000000"/>
                </a:solidFill>
              </a:rPr>
              <a:t>сізіфовий</a:t>
            </a:r>
            <a:r>
              <a:rPr lang="ru-RU" sz="6500" b="1" i="1" dirty="0">
                <a:ln>
                  <a:solidFill>
                    <a:schemeClr val="accent2">
                      <a:lumMod val="75000"/>
                    </a:schemeClr>
                  </a:solidFill>
                </a:ln>
                <a:solidFill>
                  <a:sysClr val="windowText" lastClr="000000"/>
                </a:solidFill>
              </a:rPr>
              <a:t> </a:t>
            </a:r>
            <a:r>
              <a:rPr lang="ru-RU" sz="6500" b="1" i="1" dirty="0" err="1">
                <a:ln>
                  <a:solidFill>
                    <a:schemeClr val="accent2">
                      <a:lumMod val="75000"/>
                    </a:schemeClr>
                  </a:solidFill>
                </a:ln>
                <a:solidFill>
                  <a:sysClr val="windowText" lastClr="000000"/>
                </a:solidFill>
              </a:rPr>
              <a:t>камінь</a:t>
            </a:r>
            <a:r>
              <a:rPr lang="ru-RU" sz="6500" b="1" i="1" dirty="0">
                <a:ln>
                  <a:solidFill>
                    <a:schemeClr val="accent2">
                      <a:lumMod val="75000"/>
                    </a:schemeClr>
                  </a:solidFill>
                </a:ln>
                <a:solidFill>
                  <a:sysClr val="windowText" lastClr="000000"/>
                </a:solidFill>
              </a:rPr>
              <a:t>" догори!.. Позволь при </a:t>
            </a:r>
            <a:r>
              <a:rPr lang="ru-RU" sz="6500" b="1" i="1" dirty="0" err="1">
                <a:ln>
                  <a:solidFill>
                    <a:schemeClr val="accent2">
                      <a:lumMod val="75000"/>
                    </a:schemeClr>
                  </a:solidFill>
                </a:ln>
                <a:solidFill>
                  <a:sysClr val="windowText" lastClr="000000"/>
                </a:solidFill>
              </a:rPr>
              <a:t>сій</a:t>
            </a:r>
            <a:r>
              <a:rPr lang="ru-RU" sz="6500" b="1" i="1" dirty="0">
                <a:ln>
                  <a:solidFill>
                    <a:schemeClr val="accent2">
                      <a:lumMod val="75000"/>
                    </a:schemeClr>
                  </a:solidFill>
                </a:ln>
                <a:solidFill>
                  <a:sysClr val="windowText" lastClr="000000"/>
                </a:solidFill>
              </a:rPr>
              <a:t> </a:t>
            </a:r>
            <a:r>
              <a:rPr lang="ru-RU" sz="6500" b="1" i="1" dirty="0" err="1">
                <a:ln>
                  <a:solidFill>
                    <a:schemeClr val="accent2">
                      <a:lumMod val="75000"/>
                    </a:schemeClr>
                  </a:solidFill>
                </a:ln>
                <a:solidFill>
                  <a:sysClr val="windowText" lastClr="000000"/>
                </a:solidFill>
              </a:rPr>
              <a:t>нагоді</a:t>
            </a:r>
            <a:r>
              <a:rPr lang="ru-RU" sz="6500" b="1" i="1" dirty="0">
                <a:ln>
                  <a:solidFill>
                    <a:schemeClr val="accent2">
                      <a:lumMod val="75000"/>
                    </a:schemeClr>
                  </a:solidFill>
                </a:ln>
                <a:solidFill>
                  <a:sysClr val="windowText" lastClr="000000"/>
                </a:solidFill>
              </a:rPr>
              <a:t> навести </a:t>
            </a:r>
            <a:r>
              <a:rPr lang="ru-RU" sz="6500" b="1" i="1" dirty="0" err="1">
                <a:ln>
                  <a:solidFill>
                    <a:schemeClr val="accent2">
                      <a:lumMod val="75000"/>
                    </a:schemeClr>
                  </a:solidFill>
                </a:ln>
                <a:solidFill>
                  <a:sysClr val="windowText" lastClr="000000"/>
                </a:solidFill>
              </a:rPr>
              <a:t>тобі</a:t>
            </a:r>
            <a:r>
              <a:rPr lang="ru-RU" sz="6500" b="1" i="1" dirty="0">
                <a:ln>
                  <a:solidFill>
                    <a:schemeClr val="accent2">
                      <a:lumMod val="75000"/>
                    </a:schemeClr>
                  </a:solidFill>
                </a:ln>
                <a:solidFill>
                  <a:sysClr val="windowText" lastClr="000000"/>
                </a:solidFill>
              </a:rPr>
              <a:t> цитату з </a:t>
            </a:r>
            <a:r>
              <a:rPr lang="ru-RU" sz="6500" b="1" i="1" dirty="0" err="1">
                <a:ln>
                  <a:solidFill>
                    <a:schemeClr val="accent2">
                      <a:lumMod val="75000"/>
                    </a:schemeClr>
                  </a:solidFill>
                </a:ln>
                <a:solidFill>
                  <a:sysClr val="windowText" lastClr="000000"/>
                </a:solidFill>
              </a:rPr>
              <a:t>мого</a:t>
            </a:r>
            <a:r>
              <a:rPr lang="ru-RU" sz="6500" b="1" i="1" dirty="0">
                <a:ln>
                  <a:solidFill>
                    <a:schemeClr val="accent2">
                      <a:lumMod val="75000"/>
                    </a:schemeClr>
                  </a:solidFill>
                </a:ln>
                <a:solidFill>
                  <a:sysClr val="windowText" lastClr="000000"/>
                </a:solidFill>
              </a:rPr>
              <a:t> нового </a:t>
            </a:r>
            <a:r>
              <a:rPr lang="ru-RU" sz="6500" b="1" i="1" dirty="0" err="1">
                <a:ln>
                  <a:solidFill>
                    <a:schemeClr val="accent2">
                      <a:lumMod val="75000"/>
                    </a:schemeClr>
                  </a:solidFill>
                </a:ln>
                <a:solidFill>
                  <a:sysClr val="windowText" lastClr="000000"/>
                </a:solidFill>
              </a:rPr>
              <a:t>безнадійно-надійного</a:t>
            </a:r>
            <a:r>
              <a:rPr lang="ru-RU" sz="6500" b="1" i="1" dirty="0">
                <a:ln>
                  <a:solidFill>
                    <a:schemeClr val="accent2">
                      <a:lumMod val="75000"/>
                    </a:schemeClr>
                  </a:solidFill>
                </a:ln>
                <a:solidFill>
                  <a:sysClr val="windowText" lastClr="000000"/>
                </a:solidFill>
              </a:rPr>
              <a:t> </a:t>
            </a:r>
            <a:r>
              <a:rPr lang="ru-RU" sz="6500" b="1" i="1" dirty="0" err="1">
                <a:ln>
                  <a:solidFill>
                    <a:schemeClr val="accent2">
                      <a:lumMod val="75000"/>
                    </a:schemeClr>
                  </a:solidFill>
                </a:ln>
                <a:solidFill>
                  <a:sysClr val="windowText" lastClr="000000"/>
                </a:solidFill>
              </a:rPr>
              <a:t>вірша</a:t>
            </a:r>
            <a:r>
              <a:rPr lang="ru-RU" sz="6500" b="1" i="1" dirty="0">
                <a:ln>
                  <a:solidFill>
                    <a:schemeClr val="accent2">
                      <a:lumMod val="75000"/>
                    </a:schemeClr>
                  </a:solidFill>
                </a:ln>
                <a:solidFill>
                  <a:sysClr val="windowText" lastClr="000000"/>
                </a:solidFill>
              </a:rPr>
              <a:t>:</a:t>
            </a:r>
            <a:endParaRPr lang="ru-RU" sz="6500" b="1" dirty="0">
              <a:ln>
                <a:solidFill>
                  <a:schemeClr val="accent2">
                    <a:lumMod val="75000"/>
                  </a:schemeClr>
                </a:solidFill>
              </a:ln>
              <a:solidFill>
                <a:sysClr val="windowText" lastClr="000000"/>
              </a:solidFill>
            </a:endParaRPr>
          </a:p>
          <a:p>
            <a:pPr marL="0" indent="0">
              <a:buNone/>
              <a:defRPr/>
            </a:pPr>
            <a:r>
              <a:rPr lang="ru-RU" sz="6500" dirty="0">
                <a:ln>
                  <a:solidFill>
                    <a:schemeClr val="accent2">
                      <a:lumMod val="75000"/>
                    </a:schemeClr>
                  </a:solidFill>
                </a:ln>
                <a:solidFill>
                  <a:sysClr val="windowText" lastClr="000000"/>
                </a:solidFill>
              </a:rPr>
              <a:t>    </a:t>
            </a:r>
            <a:r>
              <a:rPr lang="ru-RU" sz="6500" i="1" dirty="0">
                <a:ln>
                  <a:solidFill>
                    <a:schemeClr val="accent2">
                      <a:lumMod val="75000"/>
                    </a:schemeClr>
                  </a:solidFill>
                </a:ln>
                <a:solidFill>
                  <a:sysClr val="windowText" lastClr="000000"/>
                </a:solidFill>
              </a:rPr>
              <a:t>"Я на гору </a:t>
            </a:r>
            <a:r>
              <a:rPr lang="ru-RU" sz="6500" i="1" dirty="0" err="1">
                <a:ln>
                  <a:solidFill>
                    <a:schemeClr val="accent2">
                      <a:lumMod val="75000"/>
                    </a:schemeClr>
                  </a:solidFill>
                </a:ln>
                <a:solidFill>
                  <a:sysClr val="windowText" lastClr="000000"/>
                </a:solidFill>
              </a:rPr>
              <a:t>круту</a:t>
            </a:r>
            <a:r>
              <a:rPr lang="ru-RU" sz="6500" i="1" dirty="0">
                <a:ln>
                  <a:solidFill>
                    <a:schemeClr val="accent2">
                      <a:lumMod val="75000"/>
                    </a:schemeClr>
                  </a:solidFill>
                </a:ln>
                <a:solidFill>
                  <a:sysClr val="windowText" lastClr="000000"/>
                </a:solidFill>
              </a:rPr>
              <a:t> </a:t>
            </a:r>
            <a:r>
              <a:rPr lang="ru-RU" sz="6500" i="1" dirty="0" err="1">
                <a:ln>
                  <a:solidFill>
                    <a:schemeClr val="accent2">
                      <a:lumMod val="75000"/>
                    </a:schemeClr>
                  </a:solidFill>
                </a:ln>
                <a:solidFill>
                  <a:sysClr val="windowText" lastClr="000000"/>
                </a:solidFill>
              </a:rPr>
              <a:t>крем'яную</a:t>
            </a:r>
            <a:r>
              <a:rPr lang="ru-RU" sz="6500" i="1" dirty="0">
                <a:ln>
                  <a:solidFill>
                    <a:schemeClr val="accent2">
                      <a:lumMod val="75000"/>
                    </a:schemeClr>
                  </a:solidFill>
                </a:ln>
                <a:solidFill>
                  <a:sysClr val="windowText" lastClr="000000"/>
                </a:solidFill>
              </a:rPr>
              <a:t/>
            </a:r>
            <a:br>
              <a:rPr lang="ru-RU" sz="6500" i="1" dirty="0">
                <a:ln>
                  <a:solidFill>
                    <a:schemeClr val="accent2">
                      <a:lumMod val="75000"/>
                    </a:schemeClr>
                  </a:solidFill>
                </a:ln>
                <a:solidFill>
                  <a:sysClr val="windowText" lastClr="000000"/>
                </a:solidFill>
              </a:rPr>
            </a:br>
            <a:r>
              <a:rPr lang="ru-RU" sz="6500" i="1" dirty="0">
                <a:ln>
                  <a:solidFill>
                    <a:schemeClr val="accent2">
                      <a:lumMod val="75000"/>
                    </a:schemeClr>
                  </a:solidFill>
                </a:ln>
                <a:solidFill>
                  <a:sysClr val="windowText" lastClr="000000"/>
                </a:solidFill>
              </a:rPr>
              <a:t>    Буду </a:t>
            </a:r>
            <a:r>
              <a:rPr lang="ru-RU" sz="6500" i="1" dirty="0" err="1">
                <a:ln>
                  <a:solidFill>
                    <a:schemeClr val="accent2">
                      <a:lumMod val="75000"/>
                    </a:schemeClr>
                  </a:solidFill>
                </a:ln>
                <a:solidFill>
                  <a:sysClr val="windowText" lastClr="000000"/>
                </a:solidFill>
              </a:rPr>
              <a:t>камінь</a:t>
            </a:r>
            <a:r>
              <a:rPr lang="ru-RU" sz="6500" i="1" dirty="0">
                <a:ln>
                  <a:solidFill>
                    <a:schemeClr val="accent2">
                      <a:lumMod val="75000"/>
                    </a:schemeClr>
                  </a:solidFill>
                </a:ln>
                <a:solidFill>
                  <a:sysClr val="windowText" lastClr="000000"/>
                </a:solidFill>
              </a:rPr>
              <a:t> </a:t>
            </a:r>
            <a:r>
              <a:rPr lang="ru-RU" sz="6500" i="1" dirty="0" err="1">
                <a:ln>
                  <a:solidFill>
                    <a:schemeClr val="accent2">
                      <a:lumMod val="75000"/>
                    </a:schemeClr>
                  </a:solidFill>
                </a:ln>
                <a:solidFill>
                  <a:sysClr val="windowText" lastClr="000000"/>
                </a:solidFill>
              </a:rPr>
              <a:t>важкий</a:t>
            </a:r>
            <a:r>
              <a:rPr lang="ru-RU" sz="6500" i="1" dirty="0">
                <a:ln>
                  <a:solidFill>
                    <a:schemeClr val="accent2">
                      <a:lumMod val="75000"/>
                    </a:schemeClr>
                  </a:solidFill>
                </a:ln>
                <a:solidFill>
                  <a:sysClr val="windowText" lastClr="000000"/>
                </a:solidFill>
              </a:rPr>
              <a:t> </a:t>
            </a:r>
            <a:r>
              <a:rPr lang="ru-RU" sz="6500" i="1" dirty="0" err="1">
                <a:ln>
                  <a:solidFill>
                    <a:schemeClr val="accent2">
                      <a:lumMod val="75000"/>
                    </a:schemeClr>
                  </a:solidFill>
                </a:ln>
                <a:solidFill>
                  <a:sysClr val="windowText" lastClr="000000"/>
                </a:solidFill>
              </a:rPr>
              <a:t>підіймать</a:t>
            </a:r>
            <a:r>
              <a:rPr lang="ru-RU" sz="6500" i="1" dirty="0">
                <a:ln>
                  <a:solidFill>
                    <a:schemeClr val="accent2">
                      <a:lumMod val="75000"/>
                    </a:schemeClr>
                  </a:solidFill>
                </a:ln>
                <a:solidFill>
                  <a:sysClr val="windowText" lastClr="000000"/>
                </a:solidFill>
              </a:rPr>
              <a:t/>
            </a:r>
            <a:br>
              <a:rPr lang="ru-RU" sz="6500" i="1" dirty="0">
                <a:ln>
                  <a:solidFill>
                    <a:schemeClr val="accent2">
                      <a:lumMod val="75000"/>
                    </a:schemeClr>
                  </a:solidFill>
                </a:ln>
                <a:solidFill>
                  <a:sysClr val="windowText" lastClr="000000"/>
                </a:solidFill>
              </a:rPr>
            </a:br>
            <a:r>
              <a:rPr lang="ru-RU" sz="6500" i="1" dirty="0">
                <a:ln>
                  <a:solidFill>
                    <a:schemeClr val="accent2">
                      <a:lumMod val="75000"/>
                    </a:schemeClr>
                  </a:solidFill>
                </a:ln>
                <a:solidFill>
                  <a:sysClr val="windowText" lastClr="000000"/>
                </a:solidFill>
              </a:rPr>
              <a:t>    І, </a:t>
            </a:r>
            <a:r>
              <a:rPr lang="ru-RU" sz="6500" i="1" dirty="0" err="1">
                <a:ln>
                  <a:solidFill>
                    <a:schemeClr val="accent2">
                      <a:lumMod val="75000"/>
                    </a:schemeClr>
                  </a:solidFill>
                </a:ln>
                <a:solidFill>
                  <a:sysClr val="windowText" lastClr="000000"/>
                </a:solidFill>
              </a:rPr>
              <a:t>несучи</a:t>
            </a:r>
            <a:r>
              <a:rPr lang="ru-RU" sz="6500" i="1" dirty="0">
                <a:ln>
                  <a:solidFill>
                    <a:schemeClr val="accent2">
                      <a:lumMod val="75000"/>
                    </a:schemeClr>
                  </a:solidFill>
                </a:ln>
                <a:solidFill>
                  <a:sysClr val="windowText" lastClr="000000"/>
                </a:solidFill>
              </a:rPr>
              <a:t> вагу ту страшную,</a:t>
            </a:r>
            <a:br>
              <a:rPr lang="ru-RU" sz="6500" i="1" dirty="0">
                <a:ln>
                  <a:solidFill>
                    <a:schemeClr val="accent2">
                      <a:lumMod val="75000"/>
                    </a:schemeClr>
                  </a:solidFill>
                </a:ln>
                <a:solidFill>
                  <a:sysClr val="windowText" lastClr="000000"/>
                </a:solidFill>
              </a:rPr>
            </a:br>
            <a:r>
              <a:rPr lang="ru-RU" sz="6500" i="1" dirty="0">
                <a:ln>
                  <a:solidFill>
                    <a:schemeClr val="accent2">
                      <a:lumMod val="75000"/>
                    </a:schemeClr>
                  </a:solidFill>
                </a:ln>
                <a:solidFill>
                  <a:sysClr val="windowText" lastClr="000000"/>
                </a:solidFill>
              </a:rPr>
              <a:t>    Буду </a:t>
            </a:r>
            <a:r>
              <a:rPr lang="ru-RU" sz="6500" i="1" dirty="0" err="1">
                <a:ln>
                  <a:solidFill>
                    <a:schemeClr val="accent2">
                      <a:lumMod val="75000"/>
                    </a:schemeClr>
                  </a:solidFill>
                </a:ln>
                <a:solidFill>
                  <a:sysClr val="windowText" lastClr="000000"/>
                </a:solidFill>
              </a:rPr>
              <a:t>пісню</a:t>
            </a:r>
            <a:r>
              <a:rPr lang="ru-RU" sz="6500" i="1" dirty="0">
                <a:ln>
                  <a:solidFill>
                    <a:schemeClr val="accent2">
                      <a:lumMod val="75000"/>
                    </a:schemeClr>
                  </a:solidFill>
                </a:ln>
                <a:solidFill>
                  <a:sysClr val="windowText" lastClr="000000"/>
                </a:solidFill>
              </a:rPr>
              <a:t> </a:t>
            </a:r>
            <a:r>
              <a:rPr lang="ru-RU" sz="6500" i="1" dirty="0" err="1">
                <a:ln>
                  <a:solidFill>
                    <a:schemeClr val="accent2">
                      <a:lumMod val="75000"/>
                    </a:schemeClr>
                  </a:solidFill>
                </a:ln>
                <a:solidFill>
                  <a:sysClr val="windowText" lastClr="000000"/>
                </a:solidFill>
              </a:rPr>
              <a:t>веселу</a:t>
            </a:r>
            <a:r>
              <a:rPr lang="ru-RU" sz="6500" i="1" dirty="0">
                <a:ln>
                  <a:solidFill>
                    <a:schemeClr val="accent2">
                      <a:lumMod val="75000"/>
                    </a:schemeClr>
                  </a:solidFill>
                </a:ln>
                <a:solidFill>
                  <a:sysClr val="windowText" lastClr="000000"/>
                </a:solidFill>
              </a:rPr>
              <a:t> </a:t>
            </a:r>
            <a:r>
              <a:rPr lang="ru-RU" sz="6500" i="1" dirty="0" err="1">
                <a:ln>
                  <a:solidFill>
                    <a:schemeClr val="accent2">
                      <a:lumMod val="75000"/>
                    </a:schemeClr>
                  </a:solidFill>
                </a:ln>
                <a:solidFill>
                  <a:sysClr val="windowText" lastClr="000000"/>
                </a:solidFill>
              </a:rPr>
              <a:t>співать</a:t>
            </a:r>
            <a:r>
              <a:rPr lang="ru-RU" sz="6500" i="1" dirty="0">
                <a:ln>
                  <a:solidFill>
                    <a:schemeClr val="accent2">
                      <a:lumMod val="75000"/>
                    </a:schemeClr>
                  </a:solidFill>
                </a:ln>
                <a:solidFill>
                  <a:sysClr val="windowText" lastClr="000000"/>
                </a:solidFill>
              </a:rPr>
              <a:t>".</a:t>
            </a:r>
          </a:p>
          <a:p>
            <a:pPr marL="0" indent="0">
              <a:buNone/>
              <a:defRPr/>
            </a:pPr>
            <a:r>
              <a:rPr lang="ru-RU" dirty="0" smtClean="0"/>
              <a:t/>
            </a:r>
            <a:br>
              <a:rPr lang="ru-RU" dirty="0" smtClean="0"/>
            </a:br>
            <a:r>
              <a:rPr lang="ru-RU" dirty="0" smtClean="0"/>
              <a:t/>
            </a:r>
            <a:br>
              <a:rPr lang="ru-RU" dirty="0" smtClean="0"/>
            </a:br>
            <a:endParaRPr lang="ru-RU" dirty="0" smtClean="0"/>
          </a:p>
        </p:txBody>
      </p:sp>
      <p:pic>
        <p:nvPicPr>
          <p:cNvPr id="5" name="Picture 4" descr="http://uateka.com/uploads/video/2011/08/22/5a66166617b5ac59b7705b02b42fda8893b1500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3645024"/>
            <a:ext cx="4040193" cy="302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47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jailbird.ru/Photo/Jailbird.Ru_08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 y="0"/>
            <a:ext cx="12180254" cy="688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117309" y="404664"/>
            <a:ext cx="7065335" cy="1512168"/>
          </a:xfrm>
        </p:spPr>
        <p:txBody>
          <a:bodyPr>
            <a:normAutofit/>
          </a:bodyPr>
          <a:lstStyle/>
          <a:p>
            <a:r>
              <a:rPr lang="uk-UA" dirty="0" smtClean="0"/>
              <a:t>Віршовий </a:t>
            </a:r>
            <a:r>
              <a:rPr lang="uk-UA" dirty="0"/>
              <a:t>розмір</a:t>
            </a:r>
            <a:br>
              <a:rPr lang="uk-UA" dirty="0"/>
            </a:br>
            <a:endParaRPr lang="uk-UA" dirty="0"/>
          </a:p>
        </p:txBody>
      </p:sp>
      <p:sp>
        <p:nvSpPr>
          <p:cNvPr id="3" name="Объект 2"/>
          <p:cNvSpPr>
            <a:spLocks noGrp="1"/>
          </p:cNvSpPr>
          <p:nvPr>
            <p:ph idx="1"/>
          </p:nvPr>
        </p:nvSpPr>
        <p:spPr>
          <a:xfrm>
            <a:off x="465652" y="4365104"/>
            <a:ext cx="11266092" cy="2311152"/>
          </a:xfrm>
        </p:spPr>
        <p:txBody>
          <a:bodyPr>
            <a:normAutofit fontScale="92500" lnSpcReduction="10000"/>
          </a:bodyPr>
          <a:lstStyle/>
          <a:p>
            <a:r>
              <a:rPr lang="uk-UA" sz="4400" dirty="0" smtClean="0">
                <a:solidFill>
                  <a:schemeClr val="bg1"/>
                </a:solidFill>
              </a:rPr>
              <a:t>Віршовий розмір: 3-стопний анапест</a:t>
            </a:r>
          </a:p>
          <a:p>
            <a:r>
              <a:rPr lang="uk-UA" sz="4400" dirty="0" smtClean="0">
                <a:solidFill>
                  <a:schemeClr val="bg1"/>
                </a:solidFill>
              </a:rPr>
              <a:t>Тип римування: перехресне</a:t>
            </a:r>
          </a:p>
          <a:p>
            <a:r>
              <a:rPr lang="uk-UA" sz="4400" dirty="0" smtClean="0">
                <a:solidFill>
                  <a:schemeClr val="bg1"/>
                </a:solidFill>
              </a:rPr>
              <a:t>Тип рими: чоловіча</a:t>
            </a:r>
            <a:endParaRPr lang="uk-UA" sz="4400" dirty="0">
              <a:solidFill>
                <a:schemeClr val="bg1"/>
              </a:solidFill>
            </a:endParaRPr>
          </a:p>
        </p:txBody>
      </p:sp>
    </p:spTree>
    <p:extLst>
      <p:ext uri="{BB962C8B-B14F-4D97-AF65-F5344CB8AC3E}">
        <p14:creationId xmlns:p14="http://schemas.microsoft.com/office/powerpoint/2010/main" val="60196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fantom-xp.com/wallpapers/28/Dandelion_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uk-UA" dirty="0">
                <a:solidFill>
                  <a:schemeClr val="bg1">
                    <a:lumMod val="95000"/>
                  </a:schemeClr>
                </a:solidFill>
              </a:rPr>
              <a:t>Художні засоби</a:t>
            </a:r>
          </a:p>
        </p:txBody>
      </p:sp>
      <p:sp>
        <p:nvSpPr>
          <p:cNvPr id="3" name="Объект 2"/>
          <p:cNvSpPr>
            <a:spLocks noGrp="1"/>
          </p:cNvSpPr>
          <p:nvPr>
            <p:ph idx="1"/>
          </p:nvPr>
        </p:nvSpPr>
        <p:spPr/>
        <p:txBody>
          <a:bodyPr>
            <a:noAutofit/>
          </a:bodyPr>
          <a:lstStyle/>
          <a:p>
            <a:r>
              <a:rPr lang="uk-UA" sz="3200" dirty="0" smtClean="0">
                <a:solidFill>
                  <a:schemeClr val="bg1"/>
                </a:solidFill>
              </a:rPr>
              <a:t>Епітети: хмари осінні, весна золота, молодії літа, думи сумні, вбогім сумнім перелозі, барвисті квітки, сльози гіркі, кора льодовая, кора міцна, весела весна, гора крута крем’яная, камінь важкий, вага страшная, пісня весела, довга нічка, зірка провідна. </a:t>
            </a:r>
          </a:p>
          <a:p>
            <a:r>
              <a:rPr lang="uk-UA" sz="3200" dirty="0" smtClean="0">
                <a:solidFill>
                  <a:schemeClr val="bg1"/>
                </a:solidFill>
              </a:rPr>
              <a:t>Метафори: владарка темних ночей</a:t>
            </a:r>
          </a:p>
          <a:p>
            <a:r>
              <a:rPr lang="uk-UA" sz="3200" dirty="0" smtClean="0">
                <a:solidFill>
                  <a:schemeClr val="bg1"/>
                </a:solidFill>
              </a:rPr>
              <a:t>Риторичне звертання: гетьте, думи, ви хмари осінні!; буду жити!; геть, думи сумні!</a:t>
            </a:r>
            <a:endParaRPr lang="uk-UA" sz="3200" dirty="0">
              <a:solidFill>
                <a:schemeClr val="bg1"/>
              </a:solidFill>
            </a:endParaRPr>
          </a:p>
        </p:txBody>
      </p:sp>
    </p:spTree>
    <p:extLst>
      <p:ext uri="{BB962C8B-B14F-4D97-AF65-F5344CB8AC3E}">
        <p14:creationId xmlns:p14="http://schemas.microsoft.com/office/powerpoint/2010/main" val="93230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Ліричний герой</a:t>
            </a:r>
            <a:endParaRPr lang="uk-UA" dirty="0"/>
          </a:p>
        </p:txBody>
      </p:sp>
      <p:sp>
        <p:nvSpPr>
          <p:cNvPr id="3" name="Объект 2"/>
          <p:cNvSpPr>
            <a:spLocks noGrp="1"/>
          </p:cNvSpPr>
          <p:nvPr>
            <p:ph idx="1"/>
          </p:nvPr>
        </p:nvSpPr>
        <p:spPr>
          <a:xfrm>
            <a:off x="693813" y="1473200"/>
            <a:ext cx="5616624" cy="4699000"/>
          </a:xfrm>
        </p:spPr>
        <p:txBody>
          <a:bodyPr>
            <a:normAutofit/>
          </a:bodyPr>
          <a:lstStyle/>
          <a:p>
            <a:pPr marL="0" indent="0">
              <a:buNone/>
            </a:pPr>
            <a:r>
              <a:rPr lang="uk-UA" sz="3200" dirty="0" smtClean="0"/>
              <a:t>Ліричним героєм у вірші є сам автор. Головним –людина , яка хоче жити щасливо і намагається закрити очі на усі нещастя, які звалились на її плечі. У творі ліричного героя можна утотожнити з Лесею Українкою </a:t>
            </a:r>
            <a:endParaRPr lang="uk-UA" sz="3200" dirty="0"/>
          </a:p>
        </p:txBody>
      </p:sp>
      <p:pic>
        <p:nvPicPr>
          <p:cNvPr id="4" name="Picture 4" descr="http://flot2017.com/img_upload/pics/b/3/5/357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8508" y="304464"/>
            <a:ext cx="4176464" cy="5841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6723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060.radikal.ru/1209/62/d6f5c29d7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1341884" y="188640"/>
            <a:ext cx="9865096" cy="6048672"/>
          </a:xfrm>
        </p:spPr>
        <p:style>
          <a:lnRef idx="2">
            <a:schemeClr val="accent3"/>
          </a:lnRef>
          <a:fillRef idx="1">
            <a:schemeClr val="lt1"/>
          </a:fillRef>
          <a:effectRef idx="0">
            <a:schemeClr val="accent3"/>
          </a:effectRef>
          <a:fontRef idx="minor">
            <a:schemeClr val="dk1"/>
          </a:fontRef>
        </p:style>
        <p:txBody>
          <a:bodyPr rtlCol="0">
            <a:noAutofit/>
          </a:bodyPr>
          <a:lstStyle/>
          <a:p>
            <a:pPr marL="0" indent="0">
              <a:buNone/>
              <a:defRPr/>
            </a:pPr>
            <a:r>
              <a:rPr lang="uk-UA" sz="2800" dirty="0" smtClean="0">
                <a:solidFill>
                  <a:srgbClr val="0070C0"/>
                </a:solidFill>
              </a:rPr>
              <a:t>Символічним образам, які уособлюють самодержавство ("льодова кора", "крута, крем'яна гора", "темна ніч"), протиставлені ті, що символізують визволення ("барвисті квіти", "весела весна", "зірка провідна"). Дивовижним чином Леся Українка єднає контрастні символи, які спонукають до міркувань про конечну потребу визвольної боротьби. Особливо характерним у цьому плані є образ "зірки провідної, ясної владарки темних ночей". Віру в перемогу світла над темрявою, добра над злом підсилює часто вживане слово "буду". Віра і надія на кращу долю завжди супроводжували її твори. Саме з цього приводу поетеса писала: "</a:t>
            </a:r>
            <a:r>
              <a:rPr lang="uk-UA" sz="2800" i="1" dirty="0" smtClean="0">
                <a:solidFill>
                  <a:srgbClr val="0070C0"/>
                </a:solidFill>
              </a:rPr>
              <a:t>Людська недоля будила не розпач в мені, а бажання кращої долі</a:t>
            </a:r>
            <a:r>
              <a:rPr lang="uk-UA" sz="2800" dirty="0" smtClean="0">
                <a:solidFill>
                  <a:srgbClr val="0070C0"/>
                </a:solidFill>
              </a:rPr>
              <a:t>".</a:t>
            </a:r>
            <a:r>
              <a:rPr lang="uk-UA" sz="2800" dirty="0" smtClean="0"/>
              <a:t/>
            </a:r>
            <a:br>
              <a:rPr lang="uk-UA" sz="2800" dirty="0" smtClean="0"/>
            </a:br>
            <a:r>
              <a:rPr lang="uk-UA" dirty="0" smtClean="0"/>
              <a:t/>
            </a:r>
            <a:br>
              <a:rPr lang="uk-UA" dirty="0" smtClean="0"/>
            </a:br>
            <a:endParaRPr lang="uk-UA" dirty="0" smtClean="0"/>
          </a:p>
        </p:txBody>
      </p:sp>
    </p:spTree>
    <p:extLst>
      <p:ext uri="{BB962C8B-B14F-4D97-AF65-F5344CB8AC3E}">
        <p14:creationId xmlns:p14="http://schemas.microsoft.com/office/powerpoint/2010/main" val="373299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allfons.ru/images/201302/allfons.ru_203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4654252" y="0"/>
            <a:ext cx="7534572" cy="6858000"/>
          </a:xfrm>
        </p:spPr>
        <p:style>
          <a:lnRef idx="2">
            <a:schemeClr val="accent5"/>
          </a:lnRef>
          <a:fillRef idx="1">
            <a:schemeClr val="lt1"/>
          </a:fillRef>
          <a:effectRef idx="0">
            <a:schemeClr val="accent5"/>
          </a:effectRef>
          <a:fontRef idx="minor">
            <a:schemeClr val="dk1"/>
          </a:fontRef>
        </p:style>
        <p:txBody>
          <a:bodyPr rtlCol="0">
            <a:normAutofit/>
          </a:bodyPr>
          <a:lstStyle/>
          <a:p>
            <a:pPr marL="0" indent="0">
              <a:buNone/>
              <a:defRPr/>
            </a:pPr>
            <a:r>
              <a:rPr lang="uk-UA" sz="3600" b="1" dirty="0"/>
              <a:t>                         </a:t>
            </a:r>
            <a:r>
              <a:rPr lang="uk-UA" sz="6400" b="1" i="1" u="sng" dirty="0"/>
              <a:t>Висновок</a:t>
            </a:r>
            <a:endParaRPr lang="ru-RU" sz="6400" b="1" i="1" u="sng" dirty="0"/>
          </a:p>
          <a:p>
            <a:pPr marL="0" indent="0">
              <a:buNone/>
              <a:defRPr/>
            </a:pPr>
            <a:r>
              <a:rPr lang="ru-RU" dirty="0" err="1"/>
              <a:t>Вірш</a:t>
            </a:r>
            <a:r>
              <a:rPr lang="ru-RU" dirty="0"/>
              <a:t> </a:t>
            </a:r>
            <a:r>
              <a:rPr lang="ru-RU" dirty="0" err="1"/>
              <a:t>Лесі</a:t>
            </a:r>
            <a:r>
              <a:rPr lang="ru-RU" dirty="0"/>
              <a:t> </a:t>
            </a:r>
            <a:r>
              <a:rPr lang="ru-RU" dirty="0" err="1"/>
              <a:t>Українки</a:t>
            </a:r>
            <a:r>
              <a:rPr lang="ru-RU" dirty="0"/>
              <a:t> </a:t>
            </a:r>
            <a:r>
              <a:rPr lang="ru-RU" dirty="0" smtClean="0"/>
              <a:t>«</a:t>
            </a:r>
            <a:r>
              <a:rPr lang="en-US" dirty="0" smtClean="0"/>
              <a:t>Contra </a:t>
            </a:r>
            <a:r>
              <a:rPr lang="en-US" dirty="0" err="1"/>
              <a:t>spem</a:t>
            </a:r>
            <a:r>
              <a:rPr lang="en-US" dirty="0"/>
              <a:t> </a:t>
            </a:r>
            <a:r>
              <a:rPr lang="en-US" dirty="0" err="1" smtClean="0"/>
              <a:t>spero</a:t>
            </a:r>
            <a:r>
              <a:rPr lang="uk-UA" dirty="0" smtClean="0"/>
              <a:t>»</a:t>
            </a:r>
            <a:r>
              <a:rPr lang="en-US" dirty="0" smtClean="0"/>
              <a:t> </a:t>
            </a:r>
            <a:r>
              <a:rPr lang="ru-RU" dirty="0"/>
              <a:t>один </a:t>
            </a:r>
            <a:r>
              <a:rPr lang="ru-RU" dirty="0" err="1"/>
              <a:t>із</a:t>
            </a:r>
            <a:r>
              <a:rPr lang="ru-RU" dirty="0"/>
              <a:t> </a:t>
            </a:r>
            <a:r>
              <a:rPr lang="ru-RU" dirty="0" err="1"/>
              <a:t>кращих</a:t>
            </a:r>
            <a:r>
              <a:rPr lang="ru-RU" dirty="0"/>
              <a:t> не </a:t>
            </a:r>
            <a:r>
              <a:rPr lang="ru-RU" dirty="0" err="1"/>
              <a:t>лише</a:t>
            </a:r>
            <a:r>
              <a:rPr lang="ru-RU" dirty="0"/>
              <a:t> у </a:t>
            </a:r>
            <a:r>
              <a:rPr lang="ru-RU" dirty="0" err="1"/>
              <a:t>творчості</a:t>
            </a:r>
            <a:r>
              <a:rPr lang="ru-RU" dirty="0"/>
              <a:t> </a:t>
            </a:r>
            <a:r>
              <a:rPr lang="ru-RU" dirty="0" err="1"/>
              <a:t>поетеси</a:t>
            </a:r>
            <a:r>
              <a:rPr lang="ru-RU" dirty="0"/>
              <a:t>, а й у </a:t>
            </a:r>
            <a:r>
              <a:rPr lang="ru-RU" dirty="0" err="1"/>
              <a:t>світовій</a:t>
            </a:r>
            <a:r>
              <a:rPr lang="ru-RU" dirty="0"/>
              <a:t> </a:t>
            </a:r>
            <a:r>
              <a:rPr lang="ru-RU" dirty="0" err="1"/>
              <a:t>літературі</a:t>
            </a:r>
            <a:r>
              <a:rPr lang="ru-RU" dirty="0"/>
              <a:t>. </a:t>
            </a:r>
            <a:r>
              <a:rPr lang="ru-RU" dirty="0" err="1"/>
              <a:t>Це</a:t>
            </a:r>
            <a:r>
              <a:rPr lang="ru-RU" dirty="0"/>
              <a:t> </a:t>
            </a:r>
            <a:r>
              <a:rPr lang="ru-RU" dirty="0" err="1"/>
              <a:t>своєрідна</a:t>
            </a:r>
            <a:r>
              <a:rPr lang="ru-RU" dirty="0"/>
              <a:t> </a:t>
            </a:r>
            <a:r>
              <a:rPr lang="ru-RU" dirty="0" err="1"/>
              <a:t>програма</a:t>
            </a:r>
            <a:r>
              <a:rPr lang="ru-RU" dirty="0"/>
              <a:t> </a:t>
            </a:r>
            <a:r>
              <a:rPr lang="ru-RU" dirty="0" err="1"/>
              <a:t>письменниці</a:t>
            </a:r>
            <a:r>
              <a:rPr lang="ru-RU" dirty="0"/>
              <a:t>, </a:t>
            </a:r>
            <a:r>
              <a:rPr lang="ru-RU" dirty="0" err="1"/>
              <a:t>її</a:t>
            </a:r>
            <a:r>
              <a:rPr lang="ru-RU" dirty="0"/>
              <a:t> </a:t>
            </a:r>
            <a:r>
              <a:rPr lang="ru-RU" dirty="0" err="1"/>
              <a:t>життєве</a:t>
            </a:r>
            <a:r>
              <a:rPr lang="ru-RU" dirty="0"/>
              <a:t> кредо. </a:t>
            </a:r>
            <a:r>
              <a:rPr lang="ru-RU" dirty="0" err="1"/>
              <a:t>Хоч</a:t>
            </a:r>
            <a:r>
              <a:rPr lang="ru-RU" dirty="0"/>
              <a:t> </a:t>
            </a:r>
            <a:r>
              <a:rPr lang="ru-RU" dirty="0" err="1"/>
              <a:t>пов'язана</a:t>
            </a:r>
            <a:r>
              <a:rPr lang="ru-RU" dirty="0"/>
              <a:t> </a:t>
            </a:r>
            <a:r>
              <a:rPr lang="ru-RU" dirty="0" err="1"/>
              <a:t>ця</a:t>
            </a:r>
            <a:r>
              <a:rPr lang="ru-RU" dirty="0"/>
              <a:t> </a:t>
            </a:r>
            <a:r>
              <a:rPr lang="ru-RU" dirty="0" err="1"/>
              <a:t>поезія</a:t>
            </a:r>
            <a:r>
              <a:rPr lang="ru-RU" dirty="0"/>
              <a:t> з </a:t>
            </a:r>
            <a:r>
              <a:rPr lang="ru-RU" dirty="0" err="1"/>
              <a:t>особистими</a:t>
            </a:r>
            <a:r>
              <a:rPr lang="ru-RU" dirty="0"/>
              <a:t> </a:t>
            </a:r>
            <a:r>
              <a:rPr lang="ru-RU" dirty="0" err="1"/>
              <a:t>обставинами</a:t>
            </a:r>
            <a:r>
              <a:rPr lang="ru-RU" dirty="0"/>
              <a:t> </a:t>
            </a:r>
            <a:r>
              <a:rPr lang="ru-RU" dirty="0" err="1"/>
              <a:t>життя</a:t>
            </a:r>
            <a:r>
              <a:rPr lang="ru-RU" dirty="0"/>
              <a:t> </a:t>
            </a:r>
            <a:r>
              <a:rPr lang="ru-RU" dirty="0" err="1"/>
              <a:t>Лесі</a:t>
            </a:r>
            <a:r>
              <a:rPr lang="ru-RU" dirty="0"/>
              <a:t> </a:t>
            </a:r>
            <a:r>
              <a:rPr lang="ru-RU" dirty="0" err="1"/>
              <a:t>Українки</a:t>
            </a:r>
            <a:r>
              <a:rPr lang="ru-RU" dirty="0"/>
              <a:t>, </a:t>
            </a:r>
            <a:r>
              <a:rPr lang="ru-RU" dirty="0" err="1"/>
              <a:t>її</a:t>
            </a:r>
            <a:r>
              <a:rPr lang="ru-RU" dirty="0"/>
              <a:t> тяжкою хворобою, вона </a:t>
            </a:r>
            <a:r>
              <a:rPr lang="ru-RU" dirty="0" err="1"/>
              <a:t>наснажує</a:t>
            </a:r>
            <a:r>
              <a:rPr lang="ru-RU" dirty="0"/>
              <a:t> </a:t>
            </a:r>
            <a:r>
              <a:rPr lang="ru-RU" dirty="0" err="1"/>
              <a:t>мільйони</a:t>
            </a:r>
            <a:r>
              <a:rPr lang="ru-RU" dirty="0"/>
              <a:t> </a:t>
            </a:r>
            <a:r>
              <a:rPr lang="ru-RU" dirty="0" err="1"/>
              <a:t>читачів</a:t>
            </a:r>
            <a:r>
              <a:rPr lang="ru-RU" dirty="0"/>
              <a:t>, </a:t>
            </a:r>
            <a:r>
              <a:rPr lang="ru-RU" dirty="0" err="1"/>
              <a:t>додає</a:t>
            </a:r>
            <a:r>
              <a:rPr lang="ru-RU" dirty="0"/>
              <a:t> </a:t>
            </a:r>
            <a:r>
              <a:rPr lang="ru-RU" dirty="0" err="1"/>
              <a:t>їм</a:t>
            </a:r>
            <a:r>
              <a:rPr lang="ru-RU" dirty="0"/>
              <a:t> </a:t>
            </a:r>
            <a:r>
              <a:rPr lang="ru-RU" dirty="0" err="1"/>
              <a:t>сили</a:t>
            </a:r>
            <a:r>
              <a:rPr lang="ru-RU" dirty="0"/>
              <a:t> духу й </a:t>
            </a:r>
            <a:r>
              <a:rPr lang="ru-RU" dirty="0" err="1"/>
              <a:t>снаги</a:t>
            </a:r>
            <a:r>
              <a:rPr lang="ru-RU" dirty="0"/>
              <a:t>. </a:t>
            </a:r>
            <a:r>
              <a:rPr lang="ru-RU" dirty="0" err="1"/>
              <a:t>Поетеса</a:t>
            </a:r>
            <a:r>
              <a:rPr lang="ru-RU" dirty="0"/>
              <a:t> за </a:t>
            </a:r>
            <a:r>
              <a:rPr lang="ru-RU" dirty="0" err="1"/>
              <a:t>допомогою</a:t>
            </a:r>
            <a:r>
              <a:rPr lang="ru-RU" dirty="0"/>
              <a:t> </a:t>
            </a:r>
            <a:r>
              <a:rPr lang="ru-RU" dirty="0" err="1"/>
              <a:t>метафори</a:t>
            </a:r>
            <a:r>
              <a:rPr lang="ru-RU" dirty="0"/>
              <a:t> «я на </a:t>
            </a:r>
            <a:r>
              <a:rPr lang="ru-RU" dirty="0" err="1"/>
              <a:t>вбогім</a:t>
            </a:r>
            <a:r>
              <a:rPr lang="ru-RU" dirty="0"/>
              <a:t> </a:t>
            </a:r>
            <a:r>
              <a:rPr lang="ru-RU" dirty="0" err="1"/>
              <a:t>сумнім</a:t>
            </a:r>
            <a:r>
              <a:rPr lang="ru-RU" dirty="0"/>
              <a:t> </a:t>
            </a:r>
            <a:r>
              <a:rPr lang="ru-RU" dirty="0" err="1"/>
              <a:t>перелозі</a:t>
            </a:r>
            <a:r>
              <a:rPr lang="ru-RU" dirty="0"/>
              <a:t> буду </a:t>
            </a:r>
            <a:r>
              <a:rPr lang="ru-RU" dirty="0" err="1"/>
              <a:t>сіять</a:t>
            </a:r>
            <a:r>
              <a:rPr lang="ru-RU" dirty="0"/>
              <a:t> </a:t>
            </a:r>
            <a:r>
              <a:rPr lang="ru-RU" dirty="0" err="1"/>
              <a:t>барвисті</a:t>
            </a:r>
            <a:r>
              <a:rPr lang="ru-RU" dirty="0"/>
              <a:t> </a:t>
            </a:r>
            <a:r>
              <a:rPr lang="ru-RU" dirty="0" err="1"/>
              <a:t>квітки</a:t>
            </a:r>
            <a:r>
              <a:rPr lang="ru-RU" dirty="0"/>
              <a:t>» говорить про </a:t>
            </a:r>
            <a:r>
              <a:rPr lang="ru-RU" dirty="0" err="1"/>
              <a:t>своє</a:t>
            </a:r>
            <a:r>
              <a:rPr lang="ru-RU" dirty="0"/>
              <a:t> </a:t>
            </a:r>
            <a:r>
              <a:rPr lang="ru-RU" dirty="0" err="1"/>
              <a:t>бажання</a:t>
            </a:r>
            <a:r>
              <a:rPr lang="ru-RU" dirty="0"/>
              <a:t> </a:t>
            </a:r>
            <a:r>
              <a:rPr lang="ru-RU" dirty="0" err="1"/>
              <a:t>прислужитись</a:t>
            </a:r>
            <a:r>
              <a:rPr lang="ru-RU" dirty="0"/>
              <a:t> </a:t>
            </a:r>
            <a:r>
              <a:rPr lang="ru-RU" dirty="0" err="1"/>
              <a:t>народові</a:t>
            </a:r>
            <a:r>
              <a:rPr lang="ru-RU" dirty="0"/>
              <a:t>, бути </a:t>
            </a:r>
            <a:r>
              <a:rPr lang="ru-RU" dirty="0" err="1"/>
              <a:t>йому</a:t>
            </a:r>
            <a:r>
              <a:rPr lang="ru-RU" dirty="0"/>
              <a:t> </a:t>
            </a:r>
            <a:r>
              <a:rPr lang="ru-RU" dirty="0" err="1"/>
              <a:t>корисною</a:t>
            </a:r>
            <a:r>
              <a:rPr lang="ru-RU" dirty="0"/>
              <a:t>. Вона готова «на гору </a:t>
            </a:r>
            <a:r>
              <a:rPr lang="ru-RU" dirty="0" err="1"/>
              <a:t>круту</a:t>
            </a:r>
            <a:r>
              <a:rPr lang="ru-RU" dirty="0"/>
              <a:t>, </a:t>
            </a:r>
            <a:r>
              <a:rPr lang="ru-RU" dirty="0" err="1"/>
              <a:t>крем'яную</a:t>
            </a:r>
            <a:r>
              <a:rPr lang="ru-RU" dirty="0"/>
              <a:t>» «</a:t>
            </a:r>
            <a:r>
              <a:rPr lang="ru-RU" dirty="0" err="1"/>
              <a:t>камінь</a:t>
            </a:r>
            <a:r>
              <a:rPr lang="ru-RU" dirty="0"/>
              <a:t> </a:t>
            </a:r>
            <a:r>
              <a:rPr lang="ru-RU" dirty="0" err="1"/>
              <a:t>важкий</a:t>
            </a:r>
            <a:r>
              <a:rPr lang="ru-RU" dirty="0"/>
              <a:t> </a:t>
            </a:r>
            <a:r>
              <a:rPr lang="ru-RU" dirty="0" err="1"/>
              <a:t>підіймать</a:t>
            </a:r>
            <a:r>
              <a:rPr lang="ru-RU" dirty="0"/>
              <a:t>», «</a:t>
            </a:r>
            <a:r>
              <a:rPr lang="ru-RU" dirty="0" err="1"/>
              <a:t>крізь</a:t>
            </a:r>
            <a:r>
              <a:rPr lang="ru-RU" dirty="0"/>
              <a:t> </a:t>
            </a:r>
            <a:r>
              <a:rPr lang="ru-RU" dirty="0" err="1"/>
              <a:t>сльози</a:t>
            </a:r>
            <a:r>
              <a:rPr lang="ru-RU" dirty="0"/>
              <a:t> </a:t>
            </a:r>
            <a:r>
              <a:rPr lang="ru-RU" dirty="0" err="1"/>
              <a:t>сміятись</a:t>
            </a:r>
            <a:r>
              <a:rPr lang="ru-RU" dirty="0"/>
              <a:t>» і «без </a:t>
            </a:r>
            <a:r>
              <a:rPr lang="ru-RU" dirty="0" err="1"/>
              <a:t>надії</a:t>
            </a:r>
            <a:r>
              <a:rPr lang="ru-RU" dirty="0"/>
              <a:t> таки </a:t>
            </a:r>
            <a:r>
              <a:rPr lang="ru-RU" dirty="0" err="1"/>
              <a:t>сподіватись</a:t>
            </a:r>
            <a:r>
              <a:rPr lang="ru-RU" dirty="0"/>
              <a:t>».</a:t>
            </a:r>
            <a:br>
              <a:rPr lang="ru-RU" dirty="0"/>
            </a:br>
            <a:r>
              <a:rPr lang="ru-RU" dirty="0"/>
              <a:t/>
            </a:r>
            <a:br>
              <a:rPr lang="ru-RU" dirty="0"/>
            </a:br>
            <a:endParaRPr lang="ru-RU" dirty="0"/>
          </a:p>
        </p:txBody>
      </p:sp>
    </p:spTree>
    <p:extLst>
      <p:ext uri="{BB962C8B-B14F-4D97-AF65-F5344CB8AC3E}">
        <p14:creationId xmlns:p14="http://schemas.microsoft.com/office/powerpoint/2010/main" val="2034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Contra spem spero, Без надії сподіваюсь, Леся Українка">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9756" y="128946"/>
            <a:ext cx="11809312" cy="6043254"/>
          </a:xfrm>
        </p:spPr>
      </p:pic>
    </p:spTree>
    <p:extLst>
      <p:ext uri="{BB962C8B-B14F-4D97-AF65-F5344CB8AC3E}">
        <p14:creationId xmlns:p14="http://schemas.microsoft.com/office/powerpoint/2010/main" val="20577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endParaRPr lang="uk-UA"/>
          </a:p>
        </p:txBody>
      </p:sp>
      <p:pic>
        <p:nvPicPr>
          <p:cNvPr id="11" name="Леся Українка.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88825" cy="6172200"/>
          </a:xfrm>
        </p:spPr>
      </p:pic>
    </p:spTree>
    <p:extLst>
      <p:ext uri="{BB962C8B-B14F-4D97-AF65-F5344CB8AC3E}">
        <p14:creationId xmlns:p14="http://schemas.microsoft.com/office/powerpoint/2010/main" val="9340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22908" y="285728"/>
            <a:ext cx="5894631" cy="1138222"/>
          </a:xfrm>
        </p:spPr>
        <p:txBody>
          <a:bodyPr>
            <a:normAutofit/>
          </a:bodyPr>
          <a:lstStyle/>
          <a:p>
            <a:r>
              <a:rPr lang="uk-UA" sz="4800" b="1" dirty="0" smtClean="0">
                <a:latin typeface="Arial" pitchFamily="34" charset="0"/>
                <a:cs typeface="Arial" pitchFamily="34" charset="0"/>
              </a:rPr>
              <a:t>Історія написання</a:t>
            </a:r>
            <a:endParaRPr lang="uk-UA" sz="4800" b="1" dirty="0">
              <a:latin typeface="Arial" pitchFamily="34" charset="0"/>
              <a:cs typeface="Arial" pitchFamily="34" charset="0"/>
            </a:endParaRPr>
          </a:p>
        </p:txBody>
      </p:sp>
      <p:sp>
        <p:nvSpPr>
          <p:cNvPr id="3" name="Объект 2"/>
          <p:cNvSpPr>
            <a:spLocks noGrp="1"/>
          </p:cNvSpPr>
          <p:nvPr>
            <p:ph idx="1"/>
          </p:nvPr>
        </p:nvSpPr>
        <p:spPr>
          <a:xfrm>
            <a:off x="5022842" y="1714464"/>
            <a:ext cx="6858047" cy="5143536"/>
          </a:xfrm>
        </p:spPr>
        <p:txBody>
          <a:bodyPr>
            <a:noAutofit/>
          </a:bodyPr>
          <a:lstStyle/>
          <a:p>
            <a:pPr marL="0" indent="0" algn="ctr">
              <a:buNone/>
            </a:pPr>
            <a:r>
              <a:rPr lang="uk-UA" sz="4000" dirty="0">
                <a:latin typeface="Arial" pitchFamily="34" charset="0"/>
                <a:cs typeface="Arial" pitchFamily="34" charset="0"/>
              </a:rPr>
              <a:t>Вірш «</a:t>
            </a:r>
            <a:r>
              <a:rPr lang="en-US" sz="4000" dirty="0">
                <a:latin typeface="Arial" pitchFamily="34" charset="0"/>
                <a:cs typeface="Arial" pitchFamily="34" charset="0"/>
              </a:rPr>
              <a:t>Contra </a:t>
            </a:r>
            <a:r>
              <a:rPr lang="en-US" sz="4000" dirty="0" err="1">
                <a:latin typeface="Arial" pitchFamily="34" charset="0"/>
                <a:cs typeface="Arial" pitchFamily="34" charset="0"/>
              </a:rPr>
              <a:t>spem</a:t>
            </a:r>
            <a:r>
              <a:rPr lang="en-US" sz="4000" dirty="0">
                <a:latin typeface="Arial" pitchFamily="34" charset="0"/>
                <a:cs typeface="Arial" pitchFamily="34" charset="0"/>
              </a:rPr>
              <a:t> </a:t>
            </a:r>
            <a:r>
              <a:rPr lang="en-US" sz="4000" dirty="0" err="1">
                <a:latin typeface="Arial" pitchFamily="34" charset="0"/>
                <a:cs typeface="Arial" pitchFamily="34" charset="0"/>
              </a:rPr>
              <a:t>spero</a:t>
            </a:r>
            <a:r>
              <a:rPr lang="en-US" sz="4000" dirty="0">
                <a:latin typeface="Arial" pitchFamily="34" charset="0"/>
                <a:cs typeface="Arial" pitchFamily="34" charset="0"/>
              </a:rPr>
              <a:t>», </a:t>
            </a:r>
            <a:r>
              <a:rPr lang="uk-UA" sz="4000" dirty="0">
                <a:latin typeface="Arial" pitchFamily="34" charset="0"/>
                <a:cs typeface="Arial" pitchFamily="34" charset="0"/>
              </a:rPr>
              <a:t>написаний Лесею Українкою 2 травня 1890 року, входив до збірки «На крилах пісень</a:t>
            </a:r>
            <a:r>
              <a:rPr lang="uk-UA" sz="4000" dirty="0" smtClean="0">
                <a:latin typeface="Arial" pitchFamily="34" charset="0"/>
                <a:cs typeface="Arial" pitchFamily="34" charset="0"/>
              </a:rPr>
              <a:t>». Вперше вірш </a:t>
            </a:r>
            <a:r>
              <a:rPr lang="uk-UA" sz="4000" dirty="0">
                <a:latin typeface="Arial" pitchFamily="34" charset="0"/>
                <a:cs typeface="Arial" pitchFamily="34" charset="0"/>
              </a:rPr>
              <a:t>у цій збірці був надрукований у 1893 році</a:t>
            </a:r>
            <a:r>
              <a:rPr lang="uk-UA" sz="4000" dirty="0" smtClean="0">
                <a:latin typeface="Arial" pitchFamily="34" charset="0"/>
                <a:cs typeface="Arial" pitchFamily="34" charset="0"/>
              </a:rPr>
              <a:t>.</a:t>
            </a:r>
            <a:endParaRPr lang="uk-UA" sz="4000" dirty="0">
              <a:latin typeface="Arial" pitchFamily="34" charset="0"/>
              <a:cs typeface="Arial" pitchFamily="34" charset="0"/>
            </a:endParaRPr>
          </a:p>
        </p:txBody>
      </p:sp>
      <p:pic>
        <p:nvPicPr>
          <p:cNvPr id="1027" name="Picture 3" descr="C:\Documents and Settings\sergei\Рабочий стол\vol01-256.jpg"/>
          <p:cNvPicPr>
            <a:picLocks noChangeAspect="1" noChangeArrowheads="1"/>
          </p:cNvPicPr>
          <p:nvPr/>
        </p:nvPicPr>
        <p:blipFill>
          <a:blip r:embed="rId2"/>
          <a:srcRect/>
          <a:stretch>
            <a:fillRect/>
          </a:stretch>
        </p:blipFill>
        <p:spPr bwMode="auto">
          <a:xfrm>
            <a:off x="379372" y="285728"/>
            <a:ext cx="4000528" cy="6286544"/>
          </a:xfrm>
          <a:prstGeom prst="rect">
            <a:avLst/>
          </a:prstGeom>
          <a:noFill/>
        </p:spPr>
      </p:pic>
    </p:spTree>
    <p:extLst>
      <p:ext uri="{BB962C8B-B14F-4D97-AF65-F5344CB8AC3E}">
        <p14:creationId xmlns:p14="http://schemas.microsoft.com/office/powerpoint/2010/main" val="256632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voya.ucoz.ru/_ph/19/2/1626545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1" y="-38100"/>
            <a:ext cx="12296775"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665124" y="928670"/>
            <a:ext cx="11309387" cy="5643578"/>
          </a:xfrm>
        </p:spPr>
        <p:txBody>
          <a:bodyPr>
            <a:normAutofit/>
          </a:bodyPr>
          <a:lstStyle/>
          <a:p>
            <a:r>
              <a:rPr lang="uk-UA" sz="4000" b="1" dirty="0" smtClean="0">
                <a:latin typeface="Arial" pitchFamily="34" charset="0"/>
                <a:cs typeface="Arial" pitchFamily="34" charset="0"/>
              </a:rPr>
              <a:t>Літературний рід</a:t>
            </a:r>
            <a:r>
              <a:rPr lang="uk-UA" sz="4000" dirty="0" smtClean="0">
                <a:latin typeface="Arial" pitchFamily="34" charset="0"/>
                <a:cs typeface="Arial" pitchFamily="34" charset="0"/>
              </a:rPr>
              <a:t>: лірика.</a:t>
            </a:r>
          </a:p>
          <a:p>
            <a:r>
              <a:rPr lang="uk-UA" sz="4000" b="1" dirty="0">
                <a:latin typeface="Arial" pitchFamily="34" charset="0"/>
                <a:cs typeface="Arial" pitchFamily="34" charset="0"/>
              </a:rPr>
              <a:t>Жанр</a:t>
            </a:r>
            <a:r>
              <a:rPr lang="uk-UA" sz="4000" dirty="0">
                <a:latin typeface="Arial" pitchFamily="34" charset="0"/>
                <a:cs typeface="Arial" pitchFamily="34" charset="0"/>
              </a:rPr>
              <a:t>: ліричний вірш</a:t>
            </a:r>
            <a:r>
              <a:rPr lang="uk-UA" sz="4000" dirty="0" smtClean="0">
                <a:latin typeface="Arial" pitchFamily="34" charset="0"/>
                <a:cs typeface="Arial" pitchFamily="34" charset="0"/>
              </a:rPr>
              <a:t>.</a:t>
            </a:r>
          </a:p>
          <a:p>
            <a:r>
              <a:rPr lang="uk-UA" sz="4000" b="1" dirty="0" smtClean="0">
                <a:latin typeface="Arial" pitchFamily="34" charset="0"/>
                <a:cs typeface="Arial" pitchFamily="34" charset="0"/>
              </a:rPr>
              <a:t>Вид лірики</a:t>
            </a:r>
            <a:r>
              <a:rPr lang="uk-UA" sz="4000" dirty="0" smtClean="0">
                <a:latin typeface="Arial" pitchFamily="34" charset="0"/>
                <a:cs typeface="Arial" pitchFamily="34" charset="0"/>
              </a:rPr>
              <a:t>: особиста (філософська)</a:t>
            </a:r>
          </a:p>
          <a:p>
            <a:r>
              <a:rPr lang="uk-UA" sz="4000" b="1" dirty="0" smtClean="0">
                <a:latin typeface="Arial" pitchFamily="34" charset="0"/>
                <a:cs typeface="Arial" pitchFamily="34" charset="0"/>
              </a:rPr>
              <a:t>Провідний мотив</a:t>
            </a:r>
            <a:r>
              <a:rPr lang="uk-UA" sz="4000" dirty="0" smtClean="0">
                <a:latin typeface="Arial" pitchFamily="34" charset="0"/>
                <a:cs typeface="Arial" pitchFamily="34" charset="0"/>
              </a:rPr>
              <a:t>: заперечення тужливих настроїв, не властивих молодій людині, оптимізм за будь-яких життєвих ситуацій.</a:t>
            </a:r>
            <a:endParaRPr lang="uk-UA" sz="4000" dirty="0">
              <a:latin typeface="Arial" pitchFamily="34" charset="0"/>
              <a:cs typeface="Arial" pitchFamily="34" charset="0"/>
            </a:endParaRPr>
          </a:p>
        </p:txBody>
      </p:sp>
    </p:spTree>
    <p:extLst>
      <p:ext uri="{BB962C8B-B14F-4D97-AF65-F5344CB8AC3E}">
        <p14:creationId xmlns:p14="http://schemas.microsoft.com/office/powerpoint/2010/main" val="40859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51471" y="714356"/>
            <a:ext cx="6737354" cy="5929354"/>
          </a:xfrm>
        </p:spPr>
        <p:txBody>
          <a:bodyPr>
            <a:normAutofit/>
          </a:bodyPr>
          <a:lstStyle/>
          <a:p>
            <a:pPr marL="0" indent="0"/>
            <a:r>
              <a:rPr lang="uk-UA" sz="4000" b="1" dirty="0" smtClean="0">
                <a:latin typeface="Arial" pitchFamily="34" charset="0"/>
                <a:cs typeface="Arial" pitchFamily="34" charset="0"/>
              </a:rPr>
              <a:t>Тема: </a:t>
            </a:r>
            <a:r>
              <a:rPr lang="uk-UA" sz="4000" dirty="0" smtClean="0">
                <a:latin typeface="Arial" pitchFamily="34" charset="0"/>
                <a:cs typeface="Arial" pitchFamily="34" charset="0"/>
              </a:rPr>
              <a:t>роздуми про негаразди у житті та її сподівання на краще.</a:t>
            </a:r>
          </a:p>
          <a:p>
            <a:pPr marL="0" indent="0"/>
            <a:endParaRPr lang="uk-UA" sz="4000" dirty="0" smtClean="0">
              <a:latin typeface="Arial" pitchFamily="34" charset="0"/>
              <a:cs typeface="Arial" pitchFamily="34" charset="0"/>
            </a:endParaRPr>
          </a:p>
          <a:p>
            <a:pPr marL="0" indent="0"/>
            <a:r>
              <a:rPr lang="uk-UA" sz="4000" b="1" dirty="0" smtClean="0">
                <a:latin typeface="Arial" pitchFamily="34" charset="0"/>
                <a:cs typeface="Arial" pitchFamily="34" charset="0"/>
              </a:rPr>
              <a:t>Головна ідея:</a:t>
            </a:r>
            <a:r>
              <a:rPr lang="uk-UA" sz="4000" dirty="0" smtClean="0">
                <a:latin typeface="Arial" pitchFamily="34" charset="0"/>
                <a:cs typeface="Arial" pitchFamily="34" charset="0"/>
              </a:rPr>
              <a:t> підняття духу та надії на те, що після чорної життєвої смуги буде біла. </a:t>
            </a:r>
            <a:endParaRPr lang="uk-UA" sz="4000" dirty="0">
              <a:latin typeface="Arial" pitchFamily="34" charset="0"/>
              <a:cs typeface="Arial" pitchFamily="34" charset="0"/>
            </a:endParaRPr>
          </a:p>
        </p:txBody>
      </p:sp>
      <p:pic>
        <p:nvPicPr>
          <p:cNvPr id="2050" name="Picture 2" descr="C:\Documents and Settings\sergei\Рабочий стол\contra-spem-spero_burdash_olena_1291666745.jpg"/>
          <p:cNvPicPr>
            <a:picLocks noChangeAspect="1" noChangeArrowheads="1"/>
          </p:cNvPicPr>
          <p:nvPr/>
        </p:nvPicPr>
        <p:blipFill>
          <a:blip r:embed="rId2"/>
          <a:srcRect/>
          <a:stretch>
            <a:fillRect/>
          </a:stretch>
        </p:blipFill>
        <p:spPr bwMode="auto">
          <a:xfrm>
            <a:off x="593686" y="357166"/>
            <a:ext cx="4314825" cy="6096000"/>
          </a:xfrm>
          <a:prstGeom prst="rect">
            <a:avLst/>
          </a:prstGeom>
          <a:noFill/>
        </p:spPr>
      </p:pic>
    </p:spTree>
    <p:extLst>
      <p:ext uri="{BB962C8B-B14F-4D97-AF65-F5344CB8AC3E}">
        <p14:creationId xmlns:p14="http://schemas.microsoft.com/office/powerpoint/2010/main" val="41733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4481" y="0"/>
            <a:ext cx="4100131" cy="904528"/>
          </a:xfrm>
        </p:spPr>
        <p:txBody>
          <a:bodyPr>
            <a:normAutofit/>
          </a:bodyPr>
          <a:lstStyle/>
          <a:p>
            <a:r>
              <a:rPr lang="uk-UA" sz="4800" dirty="0" smtClean="0">
                <a:latin typeface="Times New Roman" panose="02020603050405020304" pitchFamily="18" charset="0"/>
                <a:cs typeface="Times New Roman" panose="02020603050405020304" pitchFamily="18" charset="0"/>
              </a:rPr>
              <a:t>Композиція</a:t>
            </a:r>
            <a:endParaRPr lang="uk-UA" sz="4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654252" y="1065838"/>
            <a:ext cx="7056784" cy="5531513"/>
          </a:xfrm>
        </p:spPr>
        <p:txBody>
          <a:bodyPr>
            <a:normAutofit/>
          </a:bodyPr>
          <a:lstStyle/>
          <a:p>
            <a:pPr marL="0" indent="0">
              <a:buNone/>
            </a:pPr>
            <a:r>
              <a:rPr lang="uk-UA" sz="2800" dirty="0" smtClean="0"/>
              <a:t>Вірш побудований у формі драматичного монологу, сповненого схвильованих інтонацій, з питаннями й відповідями, зі звертаннями, запереченнями й твердженнями. Цей монолог передає емоції ліричного героя в бунті проти умов, які душать прагнення молодості повноцінно жити й творити. Твердження життя як дії показується не шляхом логічних аргументів, а шляхом емоцій («логікою» почуттів, їхньою силою). </a:t>
            </a:r>
            <a:endParaRPr lang="uk-UA" sz="2800" dirty="0"/>
          </a:p>
        </p:txBody>
      </p:sp>
      <p:pic>
        <p:nvPicPr>
          <p:cNvPr id="4" name="Picture 2" descr="C:\Documents and Settings\sergei\Рабочий стол\b66222.jpg"/>
          <p:cNvPicPr>
            <a:picLocks noChangeAspect="1" noChangeArrowheads="1"/>
          </p:cNvPicPr>
          <p:nvPr/>
        </p:nvPicPr>
        <p:blipFill>
          <a:blip r:embed="rId2"/>
          <a:srcRect/>
          <a:stretch>
            <a:fillRect/>
          </a:stretch>
        </p:blipFill>
        <p:spPr bwMode="auto">
          <a:xfrm>
            <a:off x="-3407" y="1056380"/>
            <a:ext cx="4254521" cy="5801620"/>
          </a:xfrm>
          <a:prstGeom prst="rect">
            <a:avLst/>
          </a:prstGeom>
          <a:noFill/>
        </p:spPr>
      </p:pic>
    </p:spTree>
    <p:extLst>
      <p:ext uri="{BB962C8B-B14F-4D97-AF65-F5344CB8AC3E}">
        <p14:creationId xmlns:p14="http://schemas.microsoft.com/office/powerpoint/2010/main" val="248711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8556" y="1340768"/>
            <a:ext cx="2618556" cy="576064"/>
          </a:xfrm>
        </p:spPr>
        <p:txBody>
          <a:bodyPr>
            <a:normAutofit fontScale="90000"/>
          </a:bodyPr>
          <a:lstStyle/>
          <a:p>
            <a:r>
              <a:rPr lang="uk-UA" dirty="0" smtClean="0"/>
              <a:t>1</a:t>
            </a:r>
            <a:br>
              <a:rPr lang="uk-UA" dirty="0" smtClean="0"/>
            </a:br>
            <a:endParaRPr lang="uk-UA" dirty="0"/>
          </a:p>
        </p:txBody>
      </p:sp>
      <p:sp>
        <p:nvSpPr>
          <p:cNvPr id="3" name="Объект 2"/>
          <p:cNvSpPr>
            <a:spLocks noGrp="1"/>
          </p:cNvSpPr>
          <p:nvPr>
            <p:ph idx="1"/>
          </p:nvPr>
        </p:nvSpPr>
        <p:spPr>
          <a:xfrm>
            <a:off x="117749" y="411009"/>
            <a:ext cx="5976663" cy="6114335"/>
          </a:xfrm>
        </p:spPr>
        <p:txBody>
          <a:bodyPr>
            <a:noAutofit/>
          </a:bodyPr>
          <a:lstStyle/>
          <a:p>
            <a:pPr marL="0" indent="0">
              <a:buNone/>
            </a:pPr>
            <a:r>
              <a:rPr lang="uk-UA" sz="2800" dirty="0" smtClean="0"/>
              <a:t>Перші строфи вірша сприймаються як вибух протесту проти похмурих молодих років, настроїв суму, проти неприйняття задушливих обставин в ім’я молодості й весни. Хоча вірш і було написано в травні, образ «весна золота» указує не тільки на календарну пору року, а й має алегоричне й більше широке звучання, оскільки поставлено в асоціативний ряд осінні хмари</a:t>
            </a:r>
            <a:r>
              <a:rPr lang="uk-UA" sz="2800" dirty="0"/>
              <a:t> </a:t>
            </a:r>
            <a:r>
              <a:rPr lang="uk-UA" sz="2800" dirty="0" smtClean="0"/>
              <a:t>– весна золота – молоді літа. </a:t>
            </a:r>
            <a:endParaRPr lang="uk-UA" sz="2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9715">
            <a:off x="6583438" y="912215"/>
            <a:ext cx="5391791" cy="3594527"/>
          </a:xfrm>
          <a:prstGeom prst="rect">
            <a:avLst/>
          </a:prstGeom>
        </p:spPr>
      </p:pic>
    </p:spTree>
    <p:extLst>
      <p:ext uri="{BB962C8B-B14F-4D97-AF65-F5344CB8AC3E}">
        <p14:creationId xmlns:p14="http://schemas.microsoft.com/office/powerpoint/2010/main" val="6611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93000"/>
                    </a14:imgEffect>
                    <a14:imgEffect>
                      <a14:brightnessContrast bright="-5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BEBA8EAE-BF5A-486C-A8C5-ECC9F3942E4B}">
                <a14:imgProps xmlns:a14="http://schemas.microsoft.com/office/drawing/2010/main">
                  <a14:imgLayer r:embed="rId5">
                    <a14:imgEffect>
                      <a14:sharpenSoften amount="-64000"/>
                    </a14:imgEffect>
                    <a14:imgEffect>
                      <a14:colorTemperature colorTemp="6707"/>
                    </a14:imgEffect>
                    <a14:imgEffect>
                      <a14:saturation sat="35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0" y="0"/>
            <a:ext cx="12188826" cy="6858000"/>
          </a:xfrm>
          <a:prstGeom prst="rect">
            <a:avLst/>
          </a:prstGeom>
          <a:effectLst>
            <a:glow>
              <a:schemeClr val="accent1">
                <a:alpha val="95000"/>
              </a:schemeClr>
            </a:glow>
          </a:effectLst>
        </p:spPr>
      </p:pic>
      <p:sp>
        <p:nvSpPr>
          <p:cNvPr id="2" name="Заголовок 1"/>
          <p:cNvSpPr>
            <a:spLocks noGrp="1"/>
          </p:cNvSpPr>
          <p:nvPr>
            <p:ph type="title"/>
          </p:nvPr>
        </p:nvSpPr>
        <p:spPr>
          <a:xfrm flipH="1">
            <a:off x="-3050604" y="116632"/>
            <a:ext cx="4167913" cy="1356568"/>
          </a:xfrm>
        </p:spPr>
        <p:txBody>
          <a:bodyPr/>
          <a:lstStyle/>
          <a:p>
            <a:r>
              <a:rPr lang="uk-UA" dirty="0" smtClean="0"/>
              <a:t>1</a:t>
            </a:r>
            <a:endParaRPr lang="uk-UA" dirty="0"/>
          </a:p>
        </p:txBody>
      </p:sp>
      <p:sp>
        <p:nvSpPr>
          <p:cNvPr id="3" name="Объект 2"/>
          <p:cNvSpPr>
            <a:spLocks noGrp="1"/>
          </p:cNvSpPr>
          <p:nvPr>
            <p:ph idx="1"/>
          </p:nvPr>
        </p:nvSpPr>
        <p:spPr>
          <a:xfrm>
            <a:off x="33868" y="123445"/>
            <a:ext cx="12179986" cy="4470400"/>
          </a:xfrm>
        </p:spPr>
        <p:txBody>
          <a:bodyPr>
            <a:noAutofit/>
          </a:bodyPr>
          <a:lstStyle/>
          <a:p>
            <a:pPr marL="0" indent="0">
              <a:buNone/>
            </a:pPr>
            <a:r>
              <a:rPr lang="ru-RU" sz="4000" b="1" dirty="0" err="1" smtClean="0">
                <a:solidFill>
                  <a:schemeClr val="bg1"/>
                </a:solidFill>
              </a:rPr>
              <a:t>Експресивна</a:t>
            </a:r>
            <a:r>
              <a:rPr lang="ru-RU" sz="4000" b="1" dirty="0" smtClean="0">
                <a:solidFill>
                  <a:schemeClr val="bg1"/>
                </a:solidFill>
              </a:rPr>
              <a:t> </a:t>
            </a:r>
            <a:r>
              <a:rPr lang="ru-RU" sz="4000" b="1" dirty="0">
                <a:solidFill>
                  <a:schemeClr val="bg1"/>
                </a:solidFill>
              </a:rPr>
              <a:t>густота протесту</a:t>
            </a:r>
            <a:r>
              <a:rPr lang="ru-RU" sz="4000" dirty="0">
                <a:solidFill>
                  <a:schemeClr val="bg1"/>
                </a:solidFill>
              </a:rPr>
              <a:t> </a:t>
            </a:r>
            <a:r>
              <a:rPr lang="ru-RU" sz="4000" dirty="0" err="1">
                <a:solidFill>
                  <a:schemeClr val="bg1"/>
                </a:solidFill>
              </a:rPr>
              <a:t>втілюється</a:t>
            </a:r>
            <a:r>
              <a:rPr lang="ru-RU" sz="4000" dirty="0">
                <a:solidFill>
                  <a:schemeClr val="bg1"/>
                </a:solidFill>
              </a:rPr>
              <a:t> в </a:t>
            </a:r>
            <a:r>
              <a:rPr lang="ru-RU" sz="4000" dirty="0" err="1">
                <a:solidFill>
                  <a:schemeClr val="bg1"/>
                </a:solidFill>
              </a:rPr>
              <a:t>другій</a:t>
            </a:r>
            <a:r>
              <a:rPr lang="ru-RU" sz="4000" dirty="0">
                <a:solidFill>
                  <a:schemeClr val="bg1"/>
                </a:solidFill>
              </a:rPr>
              <a:t> </a:t>
            </a:r>
            <a:r>
              <a:rPr lang="ru-RU" sz="4000" dirty="0" err="1">
                <a:solidFill>
                  <a:schemeClr val="bg1"/>
                </a:solidFill>
              </a:rPr>
              <a:t>строфі</a:t>
            </a:r>
            <a:r>
              <a:rPr lang="ru-RU" sz="4000" dirty="0">
                <a:solidFill>
                  <a:schemeClr val="bg1"/>
                </a:solidFill>
              </a:rPr>
              <a:t> в </a:t>
            </a:r>
            <a:r>
              <a:rPr lang="ru-RU" sz="4000" dirty="0" err="1">
                <a:solidFill>
                  <a:schemeClr val="bg1"/>
                </a:solidFill>
              </a:rPr>
              <a:t>гострих</a:t>
            </a:r>
            <a:r>
              <a:rPr lang="ru-RU" sz="4000" dirty="0">
                <a:solidFill>
                  <a:schemeClr val="bg1"/>
                </a:solidFill>
              </a:rPr>
              <a:t> </a:t>
            </a:r>
            <a:r>
              <a:rPr lang="ru-RU" sz="4000" dirty="0" err="1">
                <a:solidFill>
                  <a:schemeClr val="bg1"/>
                </a:solidFill>
              </a:rPr>
              <a:t>афористичних</a:t>
            </a:r>
            <a:r>
              <a:rPr lang="ru-RU" sz="4000" dirty="0">
                <a:solidFill>
                  <a:schemeClr val="bg1"/>
                </a:solidFill>
              </a:rPr>
              <a:t> </a:t>
            </a:r>
            <a:r>
              <a:rPr lang="ru-RU" sz="4000" dirty="0" err="1">
                <a:solidFill>
                  <a:schemeClr val="bg1"/>
                </a:solidFill>
              </a:rPr>
              <a:t>вираженнях</a:t>
            </a:r>
            <a:r>
              <a:rPr lang="ru-RU" sz="4000" dirty="0">
                <a:solidFill>
                  <a:schemeClr val="bg1"/>
                </a:solidFill>
              </a:rPr>
              <a:t>: </a:t>
            </a:r>
            <a:r>
              <a:rPr lang="ru-RU" sz="4000" dirty="0" err="1">
                <a:solidFill>
                  <a:schemeClr val="bg1"/>
                </a:solidFill>
              </a:rPr>
              <a:t>крізь</a:t>
            </a:r>
            <a:r>
              <a:rPr lang="ru-RU" sz="4000" dirty="0">
                <a:solidFill>
                  <a:schemeClr val="bg1"/>
                </a:solidFill>
              </a:rPr>
              <a:t> </a:t>
            </a:r>
            <a:r>
              <a:rPr lang="ru-RU" sz="4000" dirty="0" err="1">
                <a:solidFill>
                  <a:schemeClr val="bg1"/>
                </a:solidFill>
              </a:rPr>
              <a:t>сльози</a:t>
            </a:r>
            <a:r>
              <a:rPr lang="ru-RU" sz="4000" dirty="0">
                <a:solidFill>
                  <a:schemeClr val="bg1"/>
                </a:solidFill>
              </a:rPr>
              <a:t> </a:t>
            </a:r>
            <a:r>
              <a:rPr lang="ru-RU" sz="4000" dirty="0" err="1">
                <a:solidFill>
                  <a:schemeClr val="bg1"/>
                </a:solidFill>
              </a:rPr>
              <a:t>сміятися</a:t>
            </a:r>
            <a:r>
              <a:rPr lang="ru-RU" sz="4000" dirty="0">
                <a:solidFill>
                  <a:schemeClr val="bg1"/>
                </a:solidFill>
              </a:rPr>
              <a:t>, </a:t>
            </a:r>
            <a:r>
              <a:rPr lang="ru-RU" sz="4000" dirty="0" err="1">
                <a:solidFill>
                  <a:schemeClr val="bg1"/>
                </a:solidFill>
              </a:rPr>
              <a:t>серед</a:t>
            </a:r>
            <a:r>
              <a:rPr lang="ru-RU" sz="4000" dirty="0">
                <a:solidFill>
                  <a:schemeClr val="bg1"/>
                </a:solidFill>
              </a:rPr>
              <a:t> </a:t>
            </a:r>
            <a:r>
              <a:rPr lang="ru-RU" sz="4000" dirty="0" err="1">
                <a:solidFill>
                  <a:schemeClr val="bg1"/>
                </a:solidFill>
              </a:rPr>
              <a:t>нещастя</a:t>
            </a:r>
            <a:r>
              <a:rPr lang="ru-RU" sz="4000" dirty="0">
                <a:solidFill>
                  <a:schemeClr val="bg1"/>
                </a:solidFill>
              </a:rPr>
              <a:t> </a:t>
            </a:r>
            <a:r>
              <a:rPr lang="ru-RU" sz="4000" dirty="0" err="1">
                <a:solidFill>
                  <a:schemeClr val="bg1"/>
                </a:solidFill>
              </a:rPr>
              <a:t>співати</a:t>
            </a:r>
            <a:r>
              <a:rPr lang="ru-RU" sz="4000" dirty="0">
                <a:solidFill>
                  <a:schemeClr val="bg1"/>
                </a:solidFill>
              </a:rPr>
              <a:t> </a:t>
            </a:r>
            <a:r>
              <a:rPr lang="ru-RU" sz="4000" dirty="0" err="1">
                <a:solidFill>
                  <a:schemeClr val="bg1"/>
                </a:solidFill>
              </a:rPr>
              <a:t>пісні</a:t>
            </a:r>
            <a:r>
              <a:rPr lang="ru-RU" sz="4000" dirty="0">
                <a:solidFill>
                  <a:schemeClr val="bg1"/>
                </a:solidFill>
              </a:rPr>
              <a:t>, без </a:t>
            </a:r>
            <a:r>
              <a:rPr lang="ru-RU" sz="4000" dirty="0" err="1">
                <a:solidFill>
                  <a:schemeClr val="bg1"/>
                </a:solidFill>
              </a:rPr>
              <a:t>надії</a:t>
            </a:r>
            <a:r>
              <a:rPr lang="ru-RU" sz="4000" dirty="0">
                <a:solidFill>
                  <a:schemeClr val="bg1"/>
                </a:solidFill>
              </a:rPr>
              <a:t> </a:t>
            </a:r>
            <a:r>
              <a:rPr lang="ru-RU" sz="4000" dirty="0" err="1">
                <a:solidFill>
                  <a:schemeClr val="bg1"/>
                </a:solidFill>
              </a:rPr>
              <a:t>сподіватися</a:t>
            </a:r>
            <a:r>
              <a:rPr lang="ru-RU" sz="4000" dirty="0">
                <a:solidFill>
                  <a:schemeClr val="bg1"/>
                </a:solidFill>
              </a:rPr>
              <a:t>, </a:t>
            </a:r>
            <a:r>
              <a:rPr lang="ru-RU" sz="4000" dirty="0" err="1">
                <a:solidFill>
                  <a:schemeClr val="bg1"/>
                </a:solidFill>
              </a:rPr>
              <a:t>що</a:t>
            </a:r>
            <a:r>
              <a:rPr lang="ru-RU" sz="4000" dirty="0">
                <a:solidFill>
                  <a:schemeClr val="bg1"/>
                </a:solidFill>
              </a:rPr>
              <a:t> </a:t>
            </a:r>
            <a:r>
              <a:rPr lang="ru-RU" sz="4000" dirty="0" err="1">
                <a:solidFill>
                  <a:schemeClr val="bg1"/>
                </a:solidFill>
              </a:rPr>
              <a:t>сконденсовано</a:t>
            </a:r>
            <a:r>
              <a:rPr lang="ru-RU" sz="4000" dirty="0">
                <a:solidFill>
                  <a:schemeClr val="bg1"/>
                </a:solidFill>
              </a:rPr>
              <a:t> </a:t>
            </a:r>
            <a:r>
              <a:rPr lang="ru-RU" sz="4000" dirty="0" err="1">
                <a:solidFill>
                  <a:schemeClr val="bg1"/>
                </a:solidFill>
              </a:rPr>
              <a:t>передає</a:t>
            </a:r>
            <a:r>
              <a:rPr lang="ru-RU" sz="4000" dirty="0">
                <a:solidFill>
                  <a:schemeClr val="bg1"/>
                </a:solidFill>
              </a:rPr>
              <a:t> </a:t>
            </a:r>
            <a:r>
              <a:rPr lang="ru-RU" sz="4000" dirty="0" err="1">
                <a:solidFill>
                  <a:schemeClr val="bg1"/>
                </a:solidFill>
                <a:effectLst>
                  <a:glow>
                    <a:schemeClr val="accent1">
                      <a:alpha val="40000"/>
                    </a:schemeClr>
                  </a:glow>
                </a:effectLst>
              </a:rPr>
              <a:t>зміст</a:t>
            </a:r>
            <a:r>
              <a:rPr lang="ru-RU" sz="4000" dirty="0">
                <a:solidFill>
                  <a:schemeClr val="bg1"/>
                </a:solidFill>
              </a:rPr>
              <a:t> і характер протесту. </a:t>
            </a:r>
            <a:r>
              <a:rPr lang="ru-RU" sz="4000" dirty="0" err="1">
                <a:solidFill>
                  <a:schemeClr val="bg1"/>
                </a:solidFill>
              </a:rPr>
              <a:t>Різко</a:t>
            </a:r>
            <a:r>
              <a:rPr lang="ru-RU" sz="4000" dirty="0">
                <a:solidFill>
                  <a:schemeClr val="bg1"/>
                </a:solidFill>
              </a:rPr>
              <a:t> </a:t>
            </a:r>
            <a:r>
              <a:rPr lang="ru-RU" sz="4000" dirty="0" err="1">
                <a:solidFill>
                  <a:schemeClr val="bg1"/>
                </a:solidFill>
              </a:rPr>
              <a:t>проступає</a:t>
            </a:r>
            <a:r>
              <a:rPr lang="ru-RU" sz="4000" dirty="0">
                <a:solidFill>
                  <a:schemeClr val="bg1"/>
                </a:solidFill>
              </a:rPr>
              <a:t> й </a:t>
            </a:r>
            <a:r>
              <a:rPr lang="ru-RU" sz="4000" dirty="0" err="1">
                <a:solidFill>
                  <a:schemeClr val="bg1"/>
                </a:solidFill>
              </a:rPr>
              <a:t>антитетичний</a:t>
            </a:r>
            <a:r>
              <a:rPr lang="ru-RU" sz="4000" dirty="0">
                <a:solidFill>
                  <a:schemeClr val="bg1"/>
                </a:solidFill>
              </a:rPr>
              <a:t> </a:t>
            </a:r>
            <a:r>
              <a:rPr lang="ru-RU" sz="4000" dirty="0" err="1">
                <a:solidFill>
                  <a:schemeClr val="bg1"/>
                </a:solidFill>
              </a:rPr>
              <a:t>взаємозв’язок</a:t>
            </a:r>
            <a:r>
              <a:rPr lang="ru-RU" sz="4000" dirty="0">
                <a:solidFill>
                  <a:schemeClr val="bg1"/>
                </a:solidFill>
              </a:rPr>
              <a:t> </a:t>
            </a:r>
            <a:r>
              <a:rPr lang="ru-RU" sz="4000" dirty="0" err="1">
                <a:solidFill>
                  <a:schemeClr val="bg1"/>
                </a:solidFill>
              </a:rPr>
              <a:t>образів</a:t>
            </a:r>
            <a:r>
              <a:rPr lang="ru-RU" sz="4000" dirty="0">
                <a:solidFill>
                  <a:schemeClr val="bg1"/>
                </a:solidFill>
              </a:rPr>
              <a:t>, </a:t>
            </a:r>
            <a:r>
              <a:rPr lang="ru-RU" sz="4000" dirty="0" err="1">
                <a:solidFill>
                  <a:schemeClr val="bg1"/>
                </a:solidFill>
              </a:rPr>
              <a:t>що</a:t>
            </a:r>
            <a:r>
              <a:rPr lang="ru-RU" sz="4000" dirty="0">
                <a:solidFill>
                  <a:schemeClr val="bg1"/>
                </a:solidFill>
              </a:rPr>
              <a:t> </a:t>
            </a:r>
            <a:r>
              <a:rPr lang="ru-RU" sz="4000" dirty="0" err="1">
                <a:solidFill>
                  <a:schemeClr val="bg1"/>
                </a:solidFill>
              </a:rPr>
              <a:t>створює</a:t>
            </a:r>
            <a:r>
              <a:rPr lang="ru-RU" sz="4000" dirty="0">
                <a:solidFill>
                  <a:schemeClr val="bg1"/>
                </a:solidFill>
              </a:rPr>
              <a:t> </a:t>
            </a:r>
            <a:r>
              <a:rPr lang="ru-RU" sz="4000" dirty="0" err="1">
                <a:solidFill>
                  <a:schemeClr val="bg1"/>
                </a:solidFill>
              </a:rPr>
              <a:t>експресію</a:t>
            </a:r>
            <a:r>
              <a:rPr lang="ru-RU" sz="4000" dirty="0">
                <a:solidFill>
                  <a:schemeClr val="bg1"/>
                </a:solidFill>
              </a:rPr>
              <a:t> </a:t>
            </a:r>
            <a:r>
              <a:rPr lang="ru-RU" sz="4000" dirty="0" err="1">
                <a:solidFill>
                  <a:schemeClr val="bg1"/>
                </a:solidFill>
              </a:rPr>
              <a:t>протиборства</a:t>
            </a:r>
            <a:r>
              <a:rPr lang="ru-RU" sz="4000" dirty="0">
                <a:solidFill>
                  <a:schemeClr val="bg1"/>
                </a:solidFill>
              </a:rPr>
              <a:t>: </a:t>
            </a:r>
            <a:r>
              <a:rPr lang="ru-RU" sz="4000" dirty="0" err="1">
                <a:solidFill>
                  <a:schemeClr val="bg1"/>
                </a:solidFill>
              </a:rPr>
              <a:t>думи</a:t>
            </a:r>
            <a:r>
              <a:rPr lang="ru-RU" sz="4000" dirty="0">
                <a:solidFill>
                  <a:schemeClr val="bg1"/>
                </a:solidFill>
              </a:rPr>
              <a:t>, </a:t>
            </a:r>
            <a:r>
              <a:rPr lang="ru-RU" sz="4000" dirty="0" err="1">
                <a:solidFill>
                  <a:schemeClr val="bg1"/>
                </a:solidFill>
              </a:rPr>
              <a:t>осінні</a:t>
            </a:r>
            <a:r>
              <a:rPr lang="ru-RU" sz="4000" dirty="0">
                <a:solidFill>
                  <a:schemeClr val="bg1"/>
                </a:solidFill>
              </a:rPr>
              <a:t> хмари – весна золота; </a:t>
            </a:r>
            <a:r>
              <a:rPr lang="ru-RU" sz="4000" dirty="0" err="1">
                <a:solidFill>
                  <a:schemeClr val="bg1"/>
                </a:solidFill>
              </a:rPr>
              <a:t>голосіння</a:t>
            </a:r>
            <a:r>
              <a:rPr lang="ru-RU" sz="4000" dirty="0">
                <a:solidFill>
                  <a:schemeClr val="bg1"/>
                </a:solidFill>
              </a:rPr>
              <a:t> – </a:t>
            </a:r>
            <a:r>
              <a:rPr lang="ru-RU" sz="4000" dirty="0" err="1">
                <a:solidFill>
                  <a:schemeClr val="bg1"/>
                </a:solidFill>
              </a:rPr>
              <a:t>молоді</a:t>
            </a:r>
            <a:r>
              <a:rPr lang="ru-RU" sz="4000" dirty="0">
                <a:solidFill>
                  <a:schemeClr val="bg1"/>
                </a:solidFill>
              </a:rPr>
              <a:t> </a:t>
            </a:r>
            <a:r>
              <a:rPr lang="ru-RU" sz="4000" dirty="0" err="1" smtClean="0">
                <a:solidFill>
                  <a:schemeClr val="bg1"/>
                </a:solidFill>
              </a:rPr>
              <a:t>літа</a:t>
            </a:r>
            <a:r>
              <a:rPr lang="ru-RU" sz="4000" dirty="0">
                <a:solidFill>
                  <a:schemeClr val="bg1"/>
                </a:solidFill>
              </a:rPr>
              <a:t>; </a:t>
            </a:r>
            <a:r>
              <a:rPr lang="ru-RU" sz="4000" dirty="0" err="1">
                <a:solidFill>
                  <a:schemeClr val="bg1"/>
                </a:solidFill>
              </a:rPr>
              <a:t>сльози</a:t>
            </a:r>
            <a:r>
              <a:rPr lang="ru-RU" sz="4000" dirty="0">
                <a:solidFill>
                  <a:schemeClr val="bg1"/>
                </a:solidFill>
              </a:rPr>
              <a:t> – </a:t>
            </a:r>
            <a:r>
              <a:rPr lang="ru-RU" sz="4000" dirty="0" err="1">
                <a:solidFill>
                  <a:schemeClr val="bg1"/>
                </a:solidFill>
              </a:rPr>
              <a:t>сміх</a:t>
            </a:r>
            <a:r>
              <a:rPr lang="ru-RU" sz="4000" dirty="0">
                <a:solidFill>
                  <a:schemeClr val="bg1"/>
                </a:solidFill>
              </a:rPr>
              <a:t>; </a:t>
            </a:r>
            <a:r>
              <a:rPr lang="ru-RU" sz="4000" dirty="0" err="1">
                <a:solidFill>
                  <a:schemeClr val="bg1"/>
                </a:solidFill>
              </a:rPr>
              <a:t>нещастя</a:t>
            </a:r>
            <a:r>
              <a:rPr lang="ru-RU" sz="4000" dirty="0">
                <a:solidFill>
                  <a:schemeClr val="bg1"/>
                </a:solidFill>
              </a:rPr>
              <a:t> – </a:t>
            </a:r>
            <a:r>
              <a:rPr lang="ru-RU" sz="4000" dirty="0" err="1" smtClean="0">
                <a:solidFill>
                  <a:schemeClr val="bg1"/>
                </a:solidFill>
              </a:rPr>
              <a:t>пісні</a:t>
            </a:r>
            <a:endParaRPr lang="uk-UA" sz="4000" dirty="0">
              <a:solidFill>
                <a:schemeClr val="bg1"/>
              </a:solidFill>
            </a:endParaRPr>
          </a:p>
        </p:txBody>
      </p:sp>
    </p:spTree>
    <p:extLst>
      <p:ext uri="{BB962C8B-B14F-4D97-AF65-F5344CB8AC3E}">
        <p14:creationId xmlns:p14="http://schemas.microsoft.com/office/powerpoint/2010/main" val="265452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oohall.com.ua/uploads/posts/2011-02/1298769664_fl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50"/>
            <a:ext cx="1218882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flipH="1">
            <a:off x="-3554660" y="404664"/>
            <a:ext cx="4671969" cy="1068536"/>
          </a:xfrm>
        </p:spPr>
        <p:txBody>
          <a:bodyPr/>
          <a:lstStyle/>
          <a:p>
            <a:r>
              <a:rPr lang="uk-UA" dirty="0" smtClean="0"/>
              <a:t>1</a:t>
            </a:r>
            <a:endParaRPr lang="uk-UA" dirty="0"/>
          </a:p>
        </p:txBody>
      </p:sp>
      <p:sp>
        <p:nvSpPr>
          <p:cNvPr id="3" name="Объект 2"/>
          <p:cNvSpPr>
            <a:spLocks noGrp="1"/>
          </p:cNvSpPr>
          <p:nvPr>
            <p:ph idx="1"/>
          </p:nvPr>
        </p:nvSpPr>
        <p:spPr>
          <a:xfrm>
            <a:off x="3214092" y="404664"/>
            <a:ext cx="8640959" cy="5767536"/>
          </a:xfrm>
        </p:spPr>
        <p:txBody>
          <a:bodyPr/>
          <a:lstStyle/>
          <a:p>
            <a:pPr marL="0" indent="0">
              <a:buNone/>
            </a:pPr>
            <a:r>
              <a:rPr lang="ru-RU" dirty="0" err="1"/>
              <a:t>Звучанню</a:t>
            </a:r>
            <a:r>
              <a:rPr lang="ru-RU" dirty="0"/>
              <a:t> «</a:t>
            </a:r>
            <a:r>
              <a:rPr lang="en-US" dirty="0"/>
              <a:t>Contra </a:t>
            </a:r>
            <a:r>
              <a:rPr lang="en-US" dirty="0" err="1"/>
              <a:t>Spem</a:t>
            </a:r>
            <a:r>
              <a:rPr lang="en-US" dirty="0"/>
              <a:t> </a:t>
            </a:r>
            <a:r>
              <a:rPr lang="en-US" dirty="0" err="1"/>
              <a:t>Spero</a:t>
            </a:r>
            <a:r>
              <a:rPr lang="en-US" dirty="0"/>
              <a:t>», </a:t>
            </a:r>
            <a:r>
              <a:rPr lang="ru-RU" dirty="0" err="1"/>
              <a:t>його</a:t>
            </a:r>
            <a:r>
              <a:rPr lang="ru-RU" dirty="0"/>
              <a:t> </a:t>
            </a:r>
            <a:r>
              <a:rPr lang="ru-RU" dirty="0" err="1"/>
              <a:t>підвищеної</a:t>
            </a:r>
            <a:r>
              <a:rPr lang="ru-RU" dirty="0"/>
              <a:t> </a:t>
            </a:r>
            <a:r>
              <a:rPr lang="ru-RU" dirty="0" err="1"/>
              <a:t>схвильованості</a:t>
            </a:r>
            <a:r>
              <a:rPr lang="ru-RU" dirty="0"/>
              <a:t>, </a:t>
            </a:r>
            <a:r>
              <a:rPr lang="ru-RU" dirty="0" err="1"/>
              <a:t>сприяє</a:t>
            </a:r>
            <a:r>
              <a:rPr lang="ru-RU" dirty="0"/>
              <a:t> </a:t>
            </a:r>
            <a:r>
              <a:rPr lang="ru-RU" dirty="0" err="1"/>
              <a:t>віршована</a:t>
            </a:r>
            <a:r>
              <a:rPr lang="ru-RU" dirty="0"/>
              <a:t> структура. </a:t>
            </a:r>
            <a:r>
              <a:rPr lang="ru-RU" dirty="0" err="1"/>
              <a:t>Добуток</a:t>
            </a:r>
            <a:r>
              <a:rPr lang="ru-RU" dirty="0"/>
              <a:t> написаний </a:t>
            </a:r>
            <a:r>
              <a:rPr lang="ru-RU" dirty="0" err="1"/>
              <a:t>тристопним</a:t>
            </a:r>
            <a:r>
              <a:rPr lang="ru-RU" dirty="0"/>
              <a:t> анапестом, ритм </a:t>
            </a:r>
            <a:r>
              <a:rPr lang="ru-RU" dirty="0" err="1"/>
              <a:t>якого</a:t>
            </a:r>
            <a:r>
              <a:rPr lang="ru-RU" dirty="0"/>
              <a:t> </a:t>
            </a:r>
            <a:r>
              <a:rPr lang="ru-RU" dirty="0" err="1"/>
              <a:t>чітко</a:t>
            </a:r>
            <a:r>
              <a:rPr lang="ru-RU" dirty="0"/>
              <a:t> </a:t>
            </a:r>
            <a:r>
              <a:rPr lang="ru-RU" dirty="0" err="1"/>
              <a:t>викарбуваний</a:t>
            </a:r>
            <a:r>
              <a:rPr lang="ru-RU" dirty="0"/>
              <a:t>. Рух </a:t>
            </a:r>
            <a:r>
              <a:rPr lang="ru-RU" dirty="0" err="1"/>
              <a:t>емоцій</a:t>
            </a:r>
            <a:r>
              <a:rPr lang="ru-RU" dirty="0"/>
              <a:t> </a:t>
            </a:r>
            <a:r>
              <a:rPr lang="ru-RU" dirty="0" err="1"/>
              <a:t>ліричного</a:t>
            </a:r>
            <a:r>
              <a:rPr lang="ru-RU" dirty="0"/>
              <a:t> героя </a:t>
            </a:r>
            <a:r>
              <a:rPr lang="ru-RU" dirty="0" err="1"/>
              <a:t>йде</a:t>
            </a:r>
            <a:r>
              <a:rPr lang="ru-RU" dirty="0"/>
              <a:t> </a:t>
            </a:r>
            <a:r>
              <a:rPr lang="ru-RU" dirty="0" err="1"/>
              <a:t>від</a:t>
            </a:r>
            <a:r>
              <a:rPr lang="ru-RU" dirty="0"/>
              <a:t> </a:t>
            </a:r>
            <a:r>
              <a:rPr lang="ru-RU" dirty="0" err="1"/>
              <a:t>болючих</a:t>
            </a:r>
            <a:r>
              <a:rPr lang="ru-RU" dirty="0"/>
              <a:t> </a:t>
            </a:r>
            <a:r>
              <a:rPr lang="ru-RU" dirty="0" err="1"/>
              <a:t>питань</a:t>
            </a:r>
            <a:r>
              <a:rPr lang="ru-RU" dirty="0"/>
              <a:t> (як бути в </a:t>
            </a:r>
            <a:r>
              <a:rPr lang="ru-RU" dirty="0" err="1"/>
              <a:t>умовах</a:t>
            </a:r>
            <a:r>
              <a:rPr lang="ru-RU" dirty="0"/>
              <a:t> </a:t>
            </a:r>
            <a:r>
              <a:rPr lang="ru-RU" dirty="0" err="1"/>
              <a:t>гострих</a:t>
            </a:r>
            <a:r>
              <a:rPr lang="ru-RU" dirty="0"/>
              <a:t> </a:t>
            </a:r>
            <a:r>
              <a:rPr lang="ru-RU" dirty="0" err="1"/>
              <a:t>розбіжностей</a:t>
            </a:r>
            <a:r>
              <a:rPr lang="ru-RU" dirty="0"/>
              <a:t> </a:t>
            </a:r>
            <a:r>
              <a:rPr lang="ru-RU" dirty="0" err="1"/>
              <a:t>життя</a:t>
            </a:r>
            <a:r>
              <a:rPr lang="ru-RU" dirty="0"/>
              <a:t>?) через </a:t>
            </a:r>
            <a:r>
              <a:rPr lang="ru-RU" dirty="0" err="1"/>
              <a:t>жагуче</a:t>
            </a:r>
            <a:r>
              <a:rPr lang="ru-RU" dirty="0"/>
              <a:t> </a:t>
            </a:r>
            <a:r>
              <a:rPr lang="ru-RU" dirty="0" err="1"/>
              <a:t>заперечення</a:t>
            </a:r>
            <a:r>
              <a:rPr lang="ru-RU" dirty="0"/>
              <a:t> </a:t>
            </a:r>
            <a:r>
              <a:rPr lang="ru-RU" dirty="0" err="1"/>
              <a:t>перешкод</a:t>
            </a:r>
            <a:r>
              <a:rPr lang="ru-RU" dirty="0"/>
              <a:t> на шляху до </a:t>
            </a:r>
            <a:r>
              <a:rPr lang="ru-RU" dirty="0" err="1"/>
              <a:t>теперішнього</a:t>
            </a:r>
            <a:r>
              <a:rPr lang="ru-RU" dirty="0"/>
              <a:t> </a:t>
            </a:r>
            <a:r>
              <a:rPr lang="ru-RU" dirty="0" err="1"/>
              <a:t>повноцінного</a:t>
            </a:r>
            <a:r>
              <a:rPr lang="ru-RU" dirty="0"/>
              <a:t> </a:t>
            </a:r>
            <a:r>
              <a:rPr lang="ru-RU" dirty="0" err="1"/>
              <a:t>життя</a:t>
            </a:r>
            <a:r>
              <a:rPr lang="ru-RU" dirty="0"/>
              <a:t> — і до </a:t>
            </a:r>
            <a:r>
              <a:rPr lang="ru-RU" dirty="0" err="1"/>
              <a:t>твердження</a:t>
            </a:r>
            <a:r>
              <a:rPr lang="ru-RU" dirty="0"/>
              <a:t> </a:t>
            </a:r>
            <a:r>
              <a:rPr lang="ru-RU" dirty="0" err="1"/>
              <a:t>бунтарських</a:t>
            </a:r>
            <a:r>
              <a:rPr lang="ru-RU" dirty="0"/>
              <a:t> </a:t>
            </a:r>
            <a:r>
              <a:rPr lang="ru-RU" dirty="0" err="1"/>
              <a:t>дій</a:t>
            </a:r>
            <a:r>
              <a:rPr lang="ru-RU" dirty="0"/>
              <a:t>, </a:t>
            </a:r>
            <a:r>
              <a:rPr lang="ru-RU" dirty="0" err="1"/>
              <a:t>нескореності</a:t>
            </a:r>
            <a:r>
              <a:rPr lang="ru-RU" dirty="0"/>
              <a:t> й </a:t>
            </a:r>
            <a:r>
              <a:rPr lang="ru-RU" dirty="0" err="1"/>
              <a:t>незламності</a:t>
            </a:r>
            <a:r>
              <a:rPr lang="ru-RU" dirty="0"/>
              <a:t> в </a:t>
            </a:r>
            <a:r>
              <a:rPr lang="ru-RU" dirty="0" err="1"/>
              <a:t>боротьбі</a:t>
            </a:r>
            <a:r>
              <a:rPr lang="ru-RU" dirty="0"/>
              <a:t>. </a:t>
            </a:r>
            <a:r>
              <a:rPr lang="ru-RU" dirty="0" err="1"/>
              <a:t>Ліричний</a:t>
            </a:r>
            <a:r>
              <a:rPr lang="ru-RU" dirty="0"/>
              <a:t> герой </a:t>
            </a:r>
            <a:r>
              <a:rPr lang="ru-RU" dirty="0" err="1"/>
              <a:t>починає</a:t>
            </a:r>
            <a:r>
              <a:rPr lang="ru-RU" dirty="0"/>
              <a:t> </a:t>
            </a:r>
            <a:r>
              <a:rPr lang="ru-RU" dirty="0" err="1"/>
              <a:t>із</a:t>
            </a:r>
            <a:r>
              <a:rPr lang="ru-RU" dirty="0"/>
              <a:t> </a:t>
            </a:r>
            <a:r>
              <a:rPr lang="ru-RU" dirty="0" err="1"/>
              <a:t>проголошення</a:t>
            </a:r>
            <a:r>
              <a:rPr lang="ru-RU" dirty="0"/>
              <a:t> </a:t>
            </a:r>
            <a:r>
              <a:rPr lang="ru-RU" dirty="0" err="1"/>
              <a:t>бунтарських</a:t>
            </a:r>
            <a:r>
              <a:rPr lang="ru-RU" dirty="0"/>
              <a:t> </a:t>
            </a:r>
            <a:r>
              <a:rPr lang="ru-RU" dirty="0" err="1"/>
              <a:t>прагнень</a:t>
            </a:r>
            <a:r>
              <a:rPr lang="ru-RU" dirty="0"/>
              <a:t>. Час </a:t>
            </a:r>
            <a:r>
              <a:rPr lang="ru-RU" dirty="0" err="1"/>
              <a:t>дії</a:t>
            </a:r>
            <a:r>
              <a:rPr lang="ru-RU" dirty="0"/>
              <a:t> – </a:t>
            </a:r>
            <a:r>
              <a:rPr lang="ru-RU" dirty="0" err="1"/>
              <a:t>це</a:t>
            </a:r>
            <a:r>
              <a:rPr lang="ru-RU" dirty="0"/>
              <a:t> </a:t>
            </a:r>
            <a:r>
              <a:rPr lang="ru-RU" dirty="0" err="1"/>
              <a:t>основний</a:t>
            </a:r>
            <a:r>
              <a:rPr lang="ru-RU" dirty="0"/>
              <a:t> пафос </a:t>
            </a:r>
            <a:r>
              <a:rPr lang="ru-RU" dirty="0" err="1"/>
              <a:t>вірша</a:t>
            </a:r>
            <a:r>
              <a:rPr lang="ru-RU" dirty="0"/>
              <a:t> – </a:t>
            </a:r>
            <a:r>
              <a:rPr lang="ru-RU" dirty="0" err="1"/>
              <a:t>накреслення</a:t>
            </a:r>
            <a:r>
              <a:rPr lang="ru-RU" dirty="0"/>
              <a:t> </a:t>
            </a:r>
            <a:r>
              <a:rPr lang="ru-RU" dirty="0" err="1"/>
              <a:t>дій</a:t>
            </a:r>
            <a:r>
              <a:rPr lang="ru-RU" dirty="0"/>
              <a:t> </a:t>
            </a:r>
            <a:r>
              <a:rPr lang="ru-RU" dirty="0" err="1"/>
              <a:t>ліричного</a:t>
            </a:r>
            <a:r>
              <a:rPr lang="ru-RU" dirty="0"/>
              <a:t> героя в </a:t>
            </a:r>
            <a:r>
              <a:rPr lang="ru-RU" dirty="0" err="1"/>
              <a:t>перспективі</a:t>
            </a:r>
            <a:r>
              <a:rPr lang="ru-RU" dirty="0"/>
              <a:t>: як </a:t>
            </a:r>
            <a:r>
              <a:rPr lang="ru-RU" dirty="0" err="1"/>
              <a:t>він</a:t>
            </a:r>
            <a:r>
              <a:rPr lang="ru-RU" dirty="0"/>
              <a:t> буде </a:t>
            </a:r>
            <a:r>
              <a:rPr lang="ru-RU" dirty="0" err="1"/>
              <a:t>жити</a:t>
            </a:r>
            <a:r>
              <a:rPr lang="ru-RU" dirty="0"/>
              <a:t>, </a:t>
            </a:r>
            <a:r>
              <a:rPr lang="ru-RU" dirty="0" err="1"/>
              <a:t>діяти</a:t>
            </a:r>
            <a:r>
              <a:rPr lang="ru-RU" dirty="0"/>
              <a:t>, з </a:t>
            </a:r>
            <a:r>
              <a:rPr lang="ru-RU" dirty="0" err="1"/>
              <a:t>якими</a:t>
            </a:r>
            <a:r>
              <a:rPr lang="ru-RU" dirty="0"/>
              <a:t> </a:t>
            </a:r>
            <a:r>
              <a:rPr lang="ru-RU" dirty="0" err="1"/>
              <a:t>перешкодами</a:t>
            </a:r>
            <a:r>
              <a:rPr lang="ru-RU" dirty="0"/>
              <a:t> і як буде </a:t>
            </a:r>
            <a:r>
              <a:rPr lang="ru-RU" dirty="0" err="1"/>
              <a:t>боротися</a:t>
            </a:r>
            <a:r>
              <a:rPr lang="ru-RU" dirty="0"/>
              <a:t>, </a:t>
            </a:r>
            <a:r>
              <a:rPr lang="ru-RU" dirty="0" err="1"/>
              <a:t>здійснюючи</a:t>
            </a:r>
            <a:r>
              <a:rPr lang="ru-RU" dirty="0"/>
              <a:t> </a:t>
            </a:r>
            <a:r>
              <a:rPr lang="ru-RU" dirty="0" err="1"/>
              <a:t>свої</a:t>
            </a:r>
            <a:r>
              <a:rPr lang="ru-RU" dirty="0"/>
              <a:t> </a:t>
            </a:r>
            <a:r>
              <a:rPr lang="ru-RU" dirty="0" err="1"/>
              <a:t>устремління</a:t>
            </a:r>
            <a:endParaRPr lang="uk-UA" dirty="0"/>
          </a:p>
          <a:p>
            <a:endParaRPr lang="uk-UA" dirty="0"/>
          </a:p>
          <a:p>
            <a:endParaRPr lang="uk-UA" dirty="0"/>
          </a:p>
        </p:txBody>
      </p:sp>
    </p:spTree>
    <p:extLst>
      <p:ext uri="{BB962C8B-B14F-4D97-AF65-F5344CB8AC3E}">
        <p14:creationId xmlns:p14="http://schemas.microsoft.com/office/powerpoint/2010/main" val="17589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_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Books_16x9">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Books16x9">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Books16x9">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5F3C251-2A44-472B-8189-0695C2D742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Презентация со стопкой книг на голубом фоне (широкоэкранный формат)</Template>
  <TotalTime>0</TotalTime>
  <Words>867</Words>
  <Application>Microsoft Office PowerPoint</Application>
  <PresentationFormat>Произвольный</PresentationFormat>
  <Paragraphs>37</Paragraphs>
  <Slides>16</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Books_16x9</vt:lpstr>
      <vt:lpstr>Леся Українка «Contra spem spero». Ідейно-художній аналіз</vt:lpstr>
      <vt:lpstr>Презентация PowerPoint</vt:lpstr>
      <vt:lpstr>Історія написання</vt:lpstr>
      <vt:lpstr>Презентация PowerPoint</vt:lpstr>
      <vt:lpstr>Презентация PowerPoint</vt:lpstr>
      <vt:lpstr>Композиція</vt:lpstr>
      <vt:lpstr>1 </vt:lpstr>
      <vt:lpstr>1</vt:lpstr>
      <vt:lpstr>1</vt:lpstr>
      <vt:lpstr>Презентация PowerPoint</vt:lpstr>
      <vt:lpstr>Віршовий розмір </vt:lpstr>
      <vt:lpstr>Художні засоби</vt:lpstr>
      <vt:lpstr>Ліричний герой</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2014-03-18T17:10:40Z</dcterms:created>
  <dcterms:modified xsi:type="dcterms:W3CDTF">2015-02-07T18:55:01Z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TC027879409991</vt:lpwstr>
  </property>
</Properties>
</file>