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57" r:id="rId4"/>
    <p:sldId id="258" r:id="rId5"/>
    <p:sldId id="259" r:id="rId6"/>
    <p:sldId id="265" r:id="rId7"/>
    <p:sldId id="264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75DE9B-D5AD-481C-A8EA-4F3008CD836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6DEB18-AE13-47A1-B00A-3A28AABF3D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%D0%A4%D0%B0%D0%B9%D0%BB:Maria_Zankovetsk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k.wikipedia.org/wiki/%D0%A4%D0%B0%D0%B9%D0%BB:Stamp_of_Ukraine_s60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05800" cy="973088"/>
          </a:xfrm>
        </p:spPr>
        <p:txBody>
          <a:bodyPr/>
          <a:lstStyle/>
          <a:p>
            <a:r>
              <a:rPr lang="uk-UA" dirty="0" smtClean="0"/>
              <a:t>Марія Заньковецька</a:t>
            </a:r>
            <a:endParaRPr lang="ru-RU" dirty="0"/>
          </a:p>
        </p:txBody>
      </p:sp>
      <p:pic>
        <p:nvPicPr>
          <p:cNvPr id="6" name="Рисунок 5" descr="http://upload.wikimedia.org/wikipedia/commons/thumb/d/d9/Maria_Zankovetska.jpg/220px-Maria_Zankovetsk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3096344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Марія Заньковецька на поштовій марці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2004 року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upload.wikimedia.org/wikipedia/commons/thumb/0/0c/Stamp_of_Ukraine_s601.jpg/220px-Stamp_of_Ukraine_s6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uk-UA" sz="8800" i="1" dirty="0" smtClean="0"/>
              <a:t>Дякую за увагу!</a:t>
            </a:r>
            <a:endParaRPr lang="ru-RU" sz="8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437112"/>
            <a:ext cx="65993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Презентацію підготувала </a:t>
            </a:r>
          </a:p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Учениця 6-а класу гімназії</a:t>
            </a:r>
          </a:p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Слюсаренко </a:t>
            </a:r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анжела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ом\Downloads\zanki-428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130723" cy="417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 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аньки</a:t>
            </a:r>
            <a:endParaRPr lang="ru-RU" sz="6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C:\Users\дом\Desktop\96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5532107" cy="4149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58052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Саме тут народилася Заньковецька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ownloads\p_1218f5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3039274" cy="4429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/>
              <a:t>Б</a:t>
            </a:r>
            <a:r>
              <a:rPr lang="ru-RU" sz="4000" dirty="0" err="1" smtClean="0"/>
              <a:t>атько</a:t>
            </a:r>
            <a:r>
              <a:rPr lang="ru-RU" sz="4000" dirty="0" smtClean="0"/>
              <a:t> </a:t>
            </a:r>
            <a:r>
              <a:rPr lang="ru-RU" sz="4000" dirty="0" err="1" smtClean="0"/>
              <a:t>Костянтин</a:t>
            </a:r>
            <a:r>
              <a:rPr lang="ru-RU" sz="4000" dirty="0" smtClean="0"/>
              <a:t> </a:t>
            </a:r>
            <a:r>
              <a:rPr lang="ru-RU" sz="4000" dirty="0" err="1" smtClean="0"/>
              <a:t>Костянтинович</a:t>
            </a:r>
            <a:r>
              <a:rPr lang="ru-RU" sz="4000" dirty="0" smtClean="0"/>
              <a:t> </a:t>
            </a:r>
            <a:r>
              <a:rPr lang="ru-RU" sz="4000" dirty="0" err="1" smtClean="0"/>
              <a:t>Адасовський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ownloads\5171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5450" y="1652587"/>
            <a:ext cx="5753100" cy="4314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Ніжинський театр</a:t>
            </a:r>
            <a:endParaRPr lang="ru-RU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ownloads\teat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772816"/>
            <a:ext cx="5937662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1882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р.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у міському театрі Єлизаветграда (нині Кіровоград) під орудою Марка Кропивницького розпочався творчий шлях видатної української актриси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 smtClean="0"/>
              <a:t>зіграла</a:t>
            </a:r>
            <a:r>
              <a:rPr lang="ru-RU" dirty="0" smtClean="0"/>
              <a:t> </a:t>
            </a:r>
            <a:r>
              <a:rPr lang="ru-RU" dirty="0" smtClean="0"/>
              <a:t>Наталку в </a:t>
            </a:r>
            <a:r>
              <a:rPr lang="ru-RU" dirty="0" smtClean="0"/>
              <a:t>кінофільмі</a:t>
            </a:r>
            <a:r>
              <a:rPr lang="ru-RU" dirty="0" smtClean="0"/>
              <a:t> «Наталка Полтавка</a:t>
            </a:r>
            <a:r>
              <a:rPr lang="ru-RU" dirty="0" smtClean="0"/>
              <a:t>»(</a:t>
            </a:r>
            <a:r>
              <a:rPr lang="ru-RU" dirty="0" smtClean="0"/>
              <a:t>1909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3074" name="Picture 2" descr="C:\Users\дом\Desktop\14812_html_m55150c6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3240360" cy="43427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 ролі Марії Заньковецької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ом\Desktop\загруженное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1524000" cy="2286000"/>
          </a:xfrm>
          <a:prstGeom prst="rect">
            <a:avLst/>
          </a:prstGeom>
          <a:noFill/>
        </p:spPr>
      </p:pic>
      <p:pic>
        <p:nvPicPr>
          <p:cNvPr id="2051" name="Picture 3" descr="C:\Users\дом\Desktop\250px-Maria_Zankovetska_(before_19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2808312" cy="4464496"/>
          </a:xfrm>
          <a:prstGeom prst="rect">
            <a:avLst/>
          </a:prstGeom>
          <a:noFill/>
        </p:spPr>
      </p:pic>
      <p:pic>
        <p:nvPicPr>
          <p:cNvPr id="2053" name="Picture 5" descr="C:\Users\дом\Desktop\63212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556791"/>
            <a:ext cx="2484276" cy="4516865"/>
          </a:xfrm>
          <a:prstGeom prst="rect">
            <a:avLst/>
          </a:prstGeom>
          <a:noFill/>
        </p:spPr>
      </p:pic>
      <p:pic>
        <p:nvPicPr>
          <p:cNvPr id="2054" name="Picture 6" descr="C:\Users\дом\Desktop\загруженное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05064"/>
            <a:ext cx="2534791" cy="202985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0319" y="1524000"/>
            <a:ext cx="6403361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ародний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«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трупа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орудою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М.К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Заньковецької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080120"/>
          </a:xfrm>
        </p:spPr>
        <p:txBody>
          <a:bodyPr/>
          <a:lstStyle/>
          <a:p>
            <a:pPr algn="ctr">
              <a:buNone/>
            </a:pPr>
            <a:r>
              <a:rPr lang="ru-RU" sz="28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Надгробок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Марії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Заньковецької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Байковому </a:t>
            </a:r>
            <a:r>
              <a:rPr lang="ru-RU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цвинтарі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  <a:r>
              <a:rPr lang="ru-RU" sz="2800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Києві</a:t>
            </a:r>
            <a:endParaRPr lang="ru-RU" sz="2800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146" name="Picture 2" descr="C:\Users\дом\Desktop\Могила-Заньковець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</TotalTime>
  <Words>60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Марія Заньковецька</vt:lpstr>
      <vt:lpstr>Село Заньки</vt:lpstr>
      <vt:lpstr>Слайд 3</vt:lpstr>
      <vt:lpstr>Ніжинський театр</vt:lpstr>
      <vt:lpstr>27 жовтня 1882 р. — у міському театрі Єлизаветграда (нині Кіровоград) під орудою Марка Кропивницького розпочався творчий шлях видатної української актриси. </vt:lpstr>
      <vt:lpstr>Марія зіграла Наталку в кінофільмі «Наталка Полтавка»(1909) </vt:lpstr>
      <vt:lpstr>Різні ролі Марії Заньковецької</vt:lpstr>
      <vt:lpstr>Народний театр «Українська трупа під орудою М.К Заньковецької». </vt:lpstr>
      <vt:lpstr>Слайд 9</vt:lpstr>
      <vt:lpstr>Марія Заньковецька на поштовій марці 2004 року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9</cp:revision>
  <dcterms:created xsi:type="dcterms:W3CDTF">2014-02-15T12:20:05Z</dcterms:created>
  <dcterms:modified xsi:type="dcterms:W3CDTF">2014-02-18T18:30:49Z</dcterms:modified>
</cp:coreProperties>
</file>