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4"/>
  </p:notesMasterIdLst>
  <p:sldIdLst>
    <p:sldId id="262" r:id="rId2"/>
    <p:sldId id="263" r:id="rId3"/>
    <p:sldId id="264" r:id="rId4"/>
    <p:sldId id="265" r:id="rId5"/>
    <p:sldId id="266" r:id="rId6"/>
    <p:sldId id="268" r:id="rId7"/>
    <p:sldId id="269" r:id="rId8"/>
    <p:sldId id="270" r:id="rId9"/>
    <p:sldId id="271" r:id="rId10"/>
    <p:sldId id="275" r:id="rId11"/>
    <p:sldId id="272" r:id="rId12"/>
    <p:sldId id="259" r:id="rId13"/>
    <p:sldId id="273" r:id="rId14"/>
    <p:sldId id="274" r:id="rId15"/>
    <p:sldId id="276" r:id="rId16"/>
    <p:sldId id="277" r:id="rId17"/>
    <p:sldId id="278" r:id="rId18"/>
    <p:sldId id="279" r:id="rId19"/>
    <p:sldId id="280" r:id="rId20"/>
    <p:sldId id="283" r:id="rId21"/>
    <p:sldId id="284" r:id="rId22"/>
    <p:sldId id="285" r:id="rId23"/>
    <p:sldId id="289" r:id="rId24"/>
    <p:sldId id="286" r:id="rId25"/>
    <p:sldId id="287" r:id="rId26"/>
    <p:sldId id="291" r:id="rId27"/>
    <p:sldId id="290" r:id="rId28"/>
    <p:sldId id="292" r:id="rId29"/>
    <p:sldId id="293" r:id="rId30"/>
    <p:sldId id="294" r:id="rId31"/>
    <p:sldId id="296" r:id="rId32"/>
    <p:sldId id="295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288" r:id="rId60"/>
    <p:sldId id="323" r:id="rId61"/>
    <p:sldId id="282" r:id="rId62"/>
    <p:sldId id="324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B6FC"/>
    <a:srgbClr val="AB8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0" autoAdjust="0"/>
    <p:restoredTop sz="94660"/>
  </p:normalViewPr>
  <p:slideViewPr>
    <p:cSldViewPr>
      <p:cViewPr varScale="1">
        <p:scale>
          <a:sx n="69" d="100"/>
          <a:sy n="69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9A792-3BCD-4307-A285-66853D545295}" type="datetimeFigureOut">
              <a:rPr lang="ru-RU" smtClean="0"/>
              <a:t>11.07.2014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69800-53BE-4BC3-867A-09419AEEE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61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9267-487F-42EC-829F-DB59D0F4CBA9}" type="datetimeFigureOut">
              <a:rPr lang="ru-RU" smtClean="0"/>
              <a:t>11.07.2014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0A3309-D9EA-4583-A10A-827B588264F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9267-487F-42EC-829F-DB59D0F4CBA9}" type="datetimeFigureOut">
              <a:rPr lang="ru-RU" smtClean="0"/>
              <a:t>11.07.2014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3309-D9EA-4583-A10A-827B588264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9267-487F-42EC-829F-DB59D0F4CBA9}" type="datetimeFigureOut">
              <a:rPr lang="ru-RU" smtClean="0"/>
              <a:t>11.07.2014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3309-D9EA-4583-A10A-827B588264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6C99267-487F-42EC-829F-DB59D0F4CBA9}" type="datetimeFigureOut">
              <a:rPr lang="ru-RU" smtClean="0"/>
              <a:t>11.07.2014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00A3309-D9EA-4583-A10A-827B588264F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9267-487F-42EC-829F-DB59D0F4CBA9}" type="datetimeFigureOut">
              <a:rPr lang="ru-RU" smtClean="0"/>
              <a:t>11.07.2014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0A3309-D9EA-4583-A10A-827B588264F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9267-487F-42EC-829F-DB59D0F4CBA9}" type="datetimeFigureOut">
              <a:rPr lang="ru-RU" smtClean="0"/>
              <a:t>11.07.2014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0A3309-D9EA-4583-A10A-827B588264F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9267-487F-42EC-829F-DB59D0F4CBA9}" type="datetimeFigureOut">
              <a:rPr lang="ru-RU" smtClean="0"/>
              <a:t>11.07.2014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0A3309-D9EA-4583-A10A-827B588264F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46C99267-487F-42EC-829F-DB59D0F4CBA9}" type="datetimeFigureOut">
              <a:rPr lang="ru-RU" smtClean="0"/>
              <a:t>11.07.2014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0A3309-D9EA-4583-A10A-827B588264F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9267-487F-42EC-829F-DB59D0F4CBA9}" type="datetimeFigureOut">
              <a:rPr lang="ru-RU" smtClean="0"/>
              <a:t>11.07.2014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3309-D9EA-4583-A10A-827B588264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9267-487F-42EC-829F-DB59D0F4CBA9}" type="datetimeFigureOut">
              <a:rPr lang="ru-RU" smtClean="0"/>
              <a:t>11.07.2014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0A3309-D9EA-4583-A10A-827B588264F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9267-487F-42EC-829F-DB59D0F4CBA9}" type="datetimeFigureOut">
              <a:rPr lang="ru-RU" smtClean="0"/>
              <a:t>11.07.2014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0A3309-D9EA-4583-A10A-827B588264F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99267-487F-42EC-829F-DB59D0F4CBA9}" type="datetimeFigureOut">
              <a:rPr lang="ru-RU" smtClean="0"/>
              <a:t>11.07.2014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A3309-D9EA-4583-A10A-827B588264F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680520" cy="6384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00454" y="346657"/>
            <a:ext cx="3635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Тарас</a:t>
            </a:r>
            <a:r>
              <a:rPr lang="ru-RU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Григорович</a:t>
            </a:r>
            <a:b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Шевченко 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6478" y="3443518"/>
            <a:ext cx="3419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(1814 – 1861)</a:t>
            </a:r>
            <a:endParaRPr lang="ru-RU" sz="44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252926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76454" y="1772816"/>
            <a:ext cx="331602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Пабло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Пікассо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«Дівчинка</a:t>
            </a:r>
            <a:b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на кулі»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016313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184576" cy="6223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1412776"/>
            <a:ext cx="32403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Пабло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Пікассо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Ваза</a:t>
            </a:r>
            <a:b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з квітами»</a:t>
            </a:r>
            <a:endParaRPr lang="ru-RU" sz="4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2080" y="226393"/>
            <a:ext cx="345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Нарбут</a:t>
            </a:r>
            <a:b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Григорій</a:t>
            </a:r>
            <a:r>
              <a:rPr lang="ru-RU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Іванович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2938016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(1886-1920)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3" y="226393"/>
            <a:ext cx="476250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3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3" y="188640"/>
            <a:ext cx="4943401" cy="6453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4088" y="908720"/>
            <a:ext cx="3600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Нарбут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Григорій</a:t>
            </a: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Ілюстрація до </a:t>
            </a:r>
          </a:p>
          <a:p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української</a:t>
            </a:r>
            <a:endParaRPr lang="uk-UA" sz="4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абетки </a:t>
            </a:r>
            <a:endParaRPr lang="ru-RU" sz="4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4" y="620688"/>
            <a:ext cx="8496944" cy="362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9866" y="4869160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2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32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Нарбут</a:t>
            </a:r>
            <a:r>
              <a:rPr lang="ru-RU" sz="32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ru-RU" sz="32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обкладинка</a:t>
            </a:r>
            <a:r>
              <a:rPr lang="ru-RU" sz="32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проекту великого герба.(фрагмент)</a:t>
            </a:r>
            <a:endParaRPr lang="ru-RU" sz="32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869207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2080" y="1196752"/>
            <a:ext cx="366263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Нарбут</a:t>
            </a:r>
            <a:br>
              <a:rPr lang="ru-RU" sz="4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Григорій</a:t>
            </a:r>
            <a:r>
              <a:rPr lang="ru-RU" sz="4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Ілюстрація</a:t>
            </a:r>
            <a:r>
              <a:rPr lang="ru-RU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</a:t>
            </a:r>
          </a:p>
          <a:p>
            <a:r>
              <a:rPr lang="ru-RU" sz="4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 </a:t>
            </a:r>
            <a:r>
              <a:rPr lang="ru-RU" sz="4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Енеїди</a:t>
            </a:r>
            <a:r>
              <a:rPr lang="ru-RU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          </a:t>
            </a:r>
            <a:br>
              <a:rPr lang="ru-RU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І.Котляревського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6115" y="482545"/>
            <a:ext cx="33843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Жук </a:t>
            </a:r>
            <a:b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Михайло</a:t>
            </a:r>
            <a:b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Іванович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(1883 -1964) </a:t>
            </a:r>
            <a:endParaRPr lang="ru-RU" sz="4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3" y="332656"/>
            <a:ext cx="4735050" cy="596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52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9" y="260646"/>
            <a:ext cx="4638468" cy="633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1271286"/>
            <a:ext cx="352839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Жук</a:t>
            </a:r>
            <a:b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Михайло</a:t>
            </a:r>
            <a:b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«Хризантеми» </a:t>
            </a:r>
            <a:endParaRPr lang="ru-RU" sz="40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2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4" y="260648"/>
            <a:ext cx="8577072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70741" y="6093296"/>
            <a:ext cx="8064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Жук Михайло « Біле і чорне»</a:t>
            </a:r>
            <a:endParaRPr lang="ru-RU" sz="36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4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858176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95486" y="1267116"/>
            <a:ext cx="35283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Жук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Михайло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Жіночий</a:t>
            </a: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портрет»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7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68952" cy="5518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7504" y="5706834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Т</a:t>
            </a:r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Шевченко</a:t>
            </a:r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sz="28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Лаври</a:t>
            </a:r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лівого</a:t>
            </a:r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берега </a:t>
            </a:r>
            <a:r>
              <a:rPr lang="ru-RU" sz="28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Дніпра</a:t>
            </a: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» </a:t>
            </a:r>
            <a:endParaRPr lang="ru-RU" sz="2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35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7" y="188640"/>
            <a:ext cx="4608512" cy="640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292080" y="500148"/>
            <a:ext cx="36724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dirty="0" smtClean="0"/>
              <a:t>  </a:t>
            </a:r>
            <a:r>
              <a:rPr lang="uk-UA" sz="54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ульчицька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Олена   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Львівна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1877- 1967</a:t>
            </a:r>
            <a:r>
              <a:rPr lang="ru-RU" sz="4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1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603535" cy="650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01774" y="476672"/>
            <a:ext cx="360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r>
              <a:rPr lang="ru-RU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Кульчицька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Олена</a:t>
            </a:r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 </a:t>
            </a:r>
            <a:r>
              <a:rPr lang="ru-RU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endParaRPr lang="ru-RU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свічками»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06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1" y="260647"/>
            <a:ext cx="8424936" cy="576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9403" y="6023274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4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Кульчицька</a:t>
            </a:r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Олена  « Гуси»</a:t>
            </a:r>
            <a:endParaRPr lang="ru-RU" sz="4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536504" cy="6434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1124744"/>
            <a:ext cx="4104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Кульчицька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Олена </a:t>
            </a:r>
          </a:p>
          <a:p>
            <a:endParaRPr lang="uk-UA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 За вишиванням»</a:t>
            </a:r>
            <a:endParaRPr lang="ru-RU" sz="36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4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2654"/>
            <a:ext cx="4824536" cy="652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07779" y="1309410"/>
            <a:ext cx="3600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Кульчицька</a:t>
            </a:r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Олена </a:t>
            </a:r>
          </a:p>
          <a:p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40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Італьянський</a:t>
            </a:r>
            <a:endParaRPr lang="uk-UA" sz="40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дворик»</a:t>
            </a:r>
            <a:endParaRPr lang="ru-RU" sz="40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9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32" y="980728"/>
            <a:ext cx="41044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Яблонська </a:t>
            </a:r>
            <a:endParaRPr lang="uk-UA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Тетяна</a:t>
            </a: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Нилівна</a:t>
            </a:r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(1917 - 2005)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0847"/>
            <a:ext cx="4248472" cy="624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975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7418"/>
            <a:ext cx="8583463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46807" y="5877272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Яблонська Тетяна «Хліб»</a:t>
            </a:r>
            <a:endParaRPr lang="ru-RU" sz="4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6196"/>
            <a:ext cx="4464496" cy="6502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220072" y="1340768"/>
            <a:ext cx="36724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Яблонська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Тетяна </a:t>
            </a:r>
          </a:p>
          <a:p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«Ранок»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86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68952" cy="5418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77443" y="5877272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Тетяна Яблонська «Влітку»</a:t>
            </a:r>
            <a:endParaRPr lang="ru-RU" sz="4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5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80112" y="1340768"/>
            <a:ext cx="334786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Яблонська</a:t>
            </a: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Тетяна </a:t>
            </a:r>
          </a:p>
          <a:p>
            <a:endParaRPr lang="uk-UA" sz="40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40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Льон »</a:t>
            </a: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5176610" cy="628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4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280920" cy="5293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016" y="5733256"/>
            <a:ext cx="853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Т.</a:t>
            </a:r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Шевченко</a:t>
            </a:r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8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Видубецький</a:t>
            </a:r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монастир</a:t>
            </a:r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Києві</a:t>
            </a: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»</a:t>
            </a:r>
            <a:endParaRPr lang="ru-RU" sz="2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9022" y="980728"/>
            <a:ext cx="345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Боччоні</a:t>
            </a:r>
            <a:endParaRPr lang="ru-RU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Умберто</a:t>
            </a:r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(1882-1916</a:t>
            </a:r>
            <a:endParaRPr lang="ru-RU" sz="4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28639" b="593"/>
          <a:stretch/>
        </p:blipFill>
        <p:spPr>
          <a:xfrm>
            <a:off x="251520" y="332656"/>
            <a:ext cx="5007978" cy="6094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5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"/>
          <a:stretch/>
        </p:blipFill>
        <p:spPr>
          <a:xfrm>
            <a:off x="295548" y="205096"/>
            <a:ext cx="4680521" cy="642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148064" y="1340768"/>
            <a:ext cx="38164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Умберто</a:t>
            </a:r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Боччоні</a:t>
            </a:r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«Три жінки»</a:t>
            </a:r>
            <a:endParaRPr lang="ru-RU" sz="4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280920" cy="570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328192" y="6021905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Умберто</a:t>
            </a:r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Бочонні</a:t>
            </a:r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«Лебеді»</a:t>
            </a:r>
            <a:endParaRPr lang="ru-RU" sz="4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2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4595"/>
            <a:ext cx="8784976" cy="538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5877272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Умберто</a:t>
            </a:r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Боччоні</a:t>
            </a:r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 Стан пробудження»</a:t>
            </a:r>
            <a:endParaRPr lang="ru-RU" sz="40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8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46640" cy="5639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889" y="590394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Умберто</a:t>
            </a:r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Боччоні</a:t>
            </a:r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«Віртуальний </a:t>
            </a:r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музей»</a:t>
            </a:r>
            <a:endParaRPr lang="ru-RU" sz="4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65154" y="1124744"/>
            <a:ext cx="3779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dirty="0" smtClean="0"/>
              <a:t>              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Жорж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Брак</a:t>
            </a: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(1882-1963) 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3519"/>
            <a:ext cx="4824536" cy="621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1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2" y="270040"/>
            <a:ext cx="8450659" cy="539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60212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Жорж Брак  «Голуб з зеленим горошком»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3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1000"/>
            <a:ext cx="4392488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436096" y="1340768"/>
            <a:ext cx="3096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Жорж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Брак</a:t>
            </a: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«Бузок»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3842" r="5561" b="14620"/>
          <a:stretch/>
        </p:blipFill>
        <p:spPr>
          <a:xfrm>
            <a:off x="424656" y="188640"/>
            <a:ext cx="8247737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6405" y="5805264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Жорж Брак «Голуб в польоті»</a:t>
            </a:r>
            <a:endParaRPr lang="ru-RU" sz="4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86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8"/>
          <a:stretch/>
        </p:blipFill>
        <p:spPr>
          <a:xfrm>
            <a:off x="251520" y="260646"/>
            <a:ext cx="8604448" cy="5597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12651" y="5869840"/>
            <a:ext cx="821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48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Джорж</a:t>
            </a: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Брак «Натюрморт»</a:t>
            </a:r>
            <a:endParaRPr lang="ru-RU" sz="4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6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62" y="332656"/>
            <a:ext cx="8543111" cy="5068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1967" y="5805264"/>
            <a:ext cx="8231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Т.Шевченко</a:t>
            </a:r>
            <a:r>
              <a:rPr lang="ru-RU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Форт </a:t>
            </a:r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Карабутак »   </a:t>
            </a:r>
          </a:p>
        </p:txBody>
      </p:sp>
    </p:spTree>
    <p:extLst>
      <p:ext uri="{BB962C8B-B14F-4D97-AF65-F5344CB8AC3E}">
        <p14:creationId xmlns:p14="http://schemas.microsoft.com/office/powerpoint/2010/main" val="53946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5528" y="1268760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1">
                    <a:lumMod val="25000"/>
                  </a:schemeClr>
                </a:solidFill>
              </a:rPr>
              <a:t>                    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Еміль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Нольде</a:t>
            </a:r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( 1867-1956)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"/>
          <a:stretch/>
        </p:blipFill>
        <p:spPr>
          <a:xfrm>
            <a:off x="179511" y="188640"/>
            <a:ext cx="4536505" cy="648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96443"/>
            <a:ext cx="8676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Еміль </a:t>
            </a:r>
            <a:r>
              <a:rPr lang="uk-UA" sz="4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Нольде</a:t>
            </a:r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«Квітковий сад» </a:t>
            </a:r>
            <a:endParaRPr lang="ru-RU" sz="4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5535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3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68952" cy="586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983701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Еміль </a:t>
            </a:r>
            <a:r>
              <a:rPr lang="uk-UA" sz="48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Нольде</a:t>
            </a: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 Ранок»</a:t>
            </a:r>
            <a:endParaRPr lang="ru-RU" sz="4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80920" cy="554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877272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8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Еміль</a:t>
            </a:r>
            <a:r>
              <a:rPr lang="ru-RU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Нольде</a:t>
            </a:r>
            <a:r>
              <a:rPr lang="ru-RU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48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Літній</a:t>
            </a:r>
            <a:r>
              <a:rPr lang="ru-RU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вечір</a:t>
            </a:r>
            <a:r>
              <a:rPr lang="ru-RU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2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8" y="220020"/>
            <a:ext cx="5262514" cy="6307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68144" y="1484784"/>
            <a:ext cx="3096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Сеан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Л.</a:t>
            </a: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«Фігура з півнем»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1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3175"/>
            <a:ext cx="9072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Наскельний</a:t>
            </a:r>
            <a:r>
              <a:rPr lang="ru-RU" sz="32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живопис в печерах Іспанії та Франції</a:t>
            </a:r>
            <a:endParaRPr lang="ru-RU" sz="32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7" y="799085"/>
            <a:ext cx="8136904" cy="519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35705" y="6174938"/>
            <a:ext cx="2827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« Бізони »</a:t>
            </a:r>
            <a:endParaRPr lang="ru-RU" sz="36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3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3" y="764703"/>
            <a:ext cx="8208912" cy="519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471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Наскельний</a:t>
            </a:r>
            <a:r>
              <a:rPr lang="ru-RU" sz="32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живопис в печерах Іспанії та Франції</a:t>
            </a:r>
            <a:endParaRPr lang="ru-RU" sz="32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7926" y="6048865"/>
            <a:ext cx="399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«</a:t>
            </a:r>
            <a:r>
              <a:rPr lang="ru-RU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Бики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6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нші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4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136904" cy="4699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1493" y="5685411"/>
            <a:ext cx="9113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Настінний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малюнок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печері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Ніо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Арьеж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36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Франція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коня.        </a:t>
            </a:r>
            <a:endParaRPr lang="ru-RU" sz="36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05" y="142867"/>
            <a:ext cx="884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Наскельний</a:t>
            </a:r>
            <a:r>
              <a:rPr lang="ru-RU" sz="32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живопис в печерах Іспанії та Франції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3777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8506" y="1556792"/>
            <a:ext cx="37444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Едгар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Дега</a:t>
            </a:r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(1834 - 1917)</a:t>
            </a:r>
            <a:endParaRPr lang="ru-RU" sz="4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8"/>
            <a:ext cx="4608512" cy="651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04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0527"/>
            <a:ext cx="5026521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1299216"/>
            <a:ext cx="35283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dirty="0" smtClean="0"/>
              <a:t>           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Едгар 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Дега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48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Танцівніці</a:t>
            </a: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99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80920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6093296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Т.Шевченко</a:t>
            </a:r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Хата </a:t>
            </a:r>
            <a:r>
              <a:rPr lang="ru-RU" sz="28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Кирилівці</a:t>
            </a: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8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7060"/>
            <a:ext cx="4267088" cy="633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9303" y="1340768"/>
            <a:ext cx="373365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Едгар</a:t>
            </a: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Дега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uk-UA" sz="4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«Танцівниці»</a:t>
            </a:r>
            <a:endParaRPr lang="ru-RU" sz="4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4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8064" y="1692822"/>
            <a:ext cx="36724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Едгар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Дега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«Балерина»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30282" cy="642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75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5256583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1412776"/>
            <a:ext cx="316835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Едгар </a:t>
            </a: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Дега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«Балерина»</a:t>
            </a:r>
            <a:endParaRPr lang="ru-RU" sz="4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8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855761" cy="616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88454" y="1412776"/>
            <a:ext cx="3771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Леже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Фернан</a:t>
            </a:r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(1881-1955)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6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80920" cy="542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305" y="5949280"/>
            <a:ext cx="8034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dirty="0" smtClean="0"/>
              <a:t>                     </a:t>
            </a:r>
            <a:r>
              <a:rPr lang="uk-UA" sz="40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Леже</a:t>
            </a:r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Фернан</a:t>
            </a:r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«Будівельники»</a:t>
            </a:r>
            <a:endParaRPr lang="ru-RU" sz="40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5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4088" y="1340767"/>
            <a:ext cx="3600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</a:t>
            </a:r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Франц</a:t>
            </a:r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(180 – 1916)</a:t>
            </a:r>
            <a:endParaRPr lang="ru-RU" sz="4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729486" cy="639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7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508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566124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</a:t>
            </a:r>
            <a:r>
              <a:rPr lang="uk-UA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Фрац</a:t>
            </a:r>
            <a:r>
              <a:rPr lang="uk-UA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«Руді козулі»</a:t>
            </a:r>
            <a:endParaRPr lang="ru-RU" sz="36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4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6" y="358908"/>
            <a:ext cx="4715188" cy="6094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1403" y="1484784"/>
            <a:ext cx="345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Франц</a:t>
            </a:r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«Синій</a:t>
            </a: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кінь»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60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2508" r="4680" b="3608"/>
          <a:stretch/>
        </p:blipFill>
        <p:spPr bwMode="auto">
          <a:xfrm>
            <a:off x="268201" y="188640"/>
            <a:ext cx="8712968" cy="5902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6293" y="6211669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</a:t>
            </a:r>
            <a:r>
              <a:rPr lang="uk-UA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Франц</a:t>
            </a:r>
            <a:r>
              <a:rPr lang="uk-UA" sz="36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 Жовта корова» </a:t>
            </a:r>
            <a:endParaRPr lang="ru-RU" sz="36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1484784"/>
            <a:ext cx="39483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  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Сезан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5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Поль </a:t>
            </a:r>
          </a:p>
          <a:p>
            <a:endParaRPr lang="uk-UA" sz="5400" dirty="0" smtClean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(1839 – 1906)</a:t>
            </a:r>
            <a:endParaRPr lang="ru-RU" sz="4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824536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3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496944" cy="52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613" y="66021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Цикл «Живописна Україна»</a:t>
            </a:r>
            <a:endParaRPr lang="ru-RU" sz="2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000718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Т.Шевченко.</a:t>
            </a:r>
            <a:r>
              <a:rPr lang="uk-UA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Реве </a:t>
            </a:r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стогне </a:t>
            </a:r>
            <a:r>
              <a:rPr lang="ru-RU" sz="28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Дніпр</a:t>
            </a:r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широкий»</a:t>
            </a:r>
            <a:endParaRPr lang="ru-RU" sz="2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4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4538"/>
            <a:ext cx="8424936" cy="5578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5955377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40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Сезан</a:t>
            </a:r>
            <a:r>
              <a:rPr lang="uk-UA" sz="40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Поль «Натюрморт»</a:t>
            </a:r>
            <a:endParaRPr lang="ru-RU" sz="40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50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368"/>
            <a:ext cx="5114741" cy="6412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1309012"/>
            <a:ext cx="30243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Сезан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Поль</a:t>
            </a: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П’єро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Арлекін»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7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2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52928" cy="517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616530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Т.Шевченко</a:t>
            </a:r>
            <a:r>
              <a:rPr lang="ru-RU" sz="28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“Я </a:t>
            </a:r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хочу рисовать нашу Украину…”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2" y="26064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Цикл </a:t>
            </a:r>
            <a:r>
              <a:rPr lang="uk-UA" sz="28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«Живописна Україна</a:t>
            </a:r>
            <a:r>
              <a:rPr lang="uk-UA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endParaRPr lang="ru-RU" sz="28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5543"/>
            <a:ext cx="4978609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652120" y="476671"/>
            <a:ext cx="33278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Пабло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Руїс</a:t>
            </a: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5400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Пікассо</a:t>
            </a:r>
            <a:endParaRPr lang="ru-RU" sz="5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8061" y="3435883"/>
            <a:ext cx="3471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(1881-1973)</a:t>
            </a:r>
            <a:r>
              <a:rPr lang="ru-RU" sz="4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210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184576" cy="6365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1813" y="1196752"/>
            <a:ext cx="3096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4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Пабло</a:t>
            </a:r>
            <a:r>
              <a:rPr lang="uk-UA" sz="4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4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4400" b="1" dirty="0" err="1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Пикассо</a:t>
            </a:r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1813" y="2924944"/>
            <a:ext cx="31683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«Хлопчик з собакою»</a:t>
            </a:r>
            <a:endParaRPr lang="ru-RU" sz="4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Другая 11">
      <a:dk1>
        <a:srgbClr val="D7EDBF"/>
      </a:dk1>
      <a:lt1>
        <a:srgbClr val="92D050"/>
      </a:lt1>
      <a:dk2>
        <a:srgbClr val="A7D973"/>
      </a:dk2>
      <a:lt2>
        <a:srgbClr val="92D050"/>
      </a:lt2>
      <a:accent1>
        <a:srgbClr val="EBFCE8"/>
      </a:accent1>
      <a:accent2>
        <a:srgbClr val="D3ECB9"/>
      </a:accent2>
      <a:accent3>
        <a:srgbClr val="6DAA2D"/>
      </a:accent3>
      <a:accent4>
        <a:srgbClr val="92D050"/>
      </a:accent4>
      <a:accent5>
        <a:srgbClr val="92D050"/>
      </a:accent5>
      <a:accent6>
        <a:srgbClr val="BDE295"/>
      </a:accent6>
      <a:hlink>
        <a:srgbClr val="8FCD4B"/>
      </a:hlink>
      <a:folHlink>
        <a:srgbClr val="92D050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TC101859861[[fn=Выставка]]</Template>
  <TotalTime>6237</TotalTime>
  <Words>358</Words>
  <Application>Microsoft Office PowerPoint</Application>
  <PresentationFormat>Экран (4:3)</PresentationFormat>
  <Paragraphs>123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Tradeshow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94</cp:revision>
  <dcterms:created xsi:type="dcterms:W3CDTF">2014-06-11T11:15:22Z</dcterms:created>
  <dcterms:modified xsi:type="dcterms:W3CDTF">2014-07-11T07:44:00Z</dcterms:modified>
</cp:coreProperties>
</file>