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F25D-1FAE-4B14-AFD2-867F07E999FE}" type="datetimeFigureOut">
              <a:rPr lang="ru-RU" smtClean="0"/>
              <a:t>27.02.2015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1B9CACE-6F23-4896-B08D-8B23DE61C8D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F25D-1FAE-4B14-AFD2-867F07E999FE}" type="datetimeFigureOut">
              <a:rPr lang="ru-RU" smtClean="0"/>
              <a:t>27.02.2015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CACE-6F23-4896-B08D-8B23DE61C8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F25D-1FAE-4B14-AFD2-867F07E999FE}" type="datetimeFigureOut">
              <a:rPr lang="ru-RU" smtClean="0"/>
              <a:t>27.02.2015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CACE-6F23-4896-B08D-8B23DE61C8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F25D-1FAE-4B14-AFD2-867F07E999FE}" type="datetimeFigureOut">
              <a:rPr lang="ru-RU" smtClean="0"/>
              <a:t>27.02.2015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CACE-6F23-4896-B08D-8B23DE61C8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F25D-1FAE-4B14-AFD2-867F07E999FE}" type="datetimeFigureOut">
              <a:rPr lang="ru-RU" smtClean="0"/>
              <a:t>27.02.2015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CACE-6F23-4896-B08D-8B23DE61C8D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F25D-1FAE-4B14-AFD2-867F07E999FE}" type="datetimeFigureOut">
              <a:rPr lang="ru-RU" smtClean="0"/>
              <a:t>27.02.2015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CACE-6F23-4896-B08D-8B23DE61C8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F25D-1FAE-4B14-AFD2-867F07E999FE}" type="datetimeFigureOut">
              <a:rPr lang="ru-RU" smtClean="0"/>
              <a:t>27.02.2015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CACE-6F23-4896-B08D-8B23DE61C8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F25D-1FAE-4B14-AFD2-867F07E999FE}" type="datetimeFigureOut">
              <a:rPr lang="ru-RU" smtClean="0"/>
              <a:t>27.02.2015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CACE-6F23-4896-B08D-8B23DE61C8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F25D-1FAE-4B14-AFD2-867F07E999FE}" type="datetimeFigureOut">
              <a:rPr lang="ru-RU" smtClean="0"/>
              <a:t>27.02.2015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CACE-6F23-4896-B08D-8B23DE61C8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F25D-1FAE-4B14-AFD2-867F07E999FE}" type="datetimeFigureOut">
              <a:rPr lang="ru-RU" smtClean="0"/>
              <a:t>27.02.2015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CACE-6F23-4896-B08D-8B23DE61C8D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F25D-1FAE-4B14-AFD2-867F07E999FE}" type="datetimeFigureOut">
              <a:rPr lang="ru-RU" smtClean="0"/>
              <a:t>27.02.2015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CACE-6F23-4896-B08D-8B23DE61C8D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4E8F25D-1FAE-4B14-AFD2-867F07E999FE}" type="datetimeFigureOut">
              <a:rPr lang="ru-RU" smtClean="0"/>
              <a:t>27.02.2015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1B9CACE-6F23-4896-B08D-8B23DE61C8D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Іван Драч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1373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Навчався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1958 у </a:t>
            </a:r>
            <a:r>
              <a:rPr lang="ru-RU" dirty="0" err="1"/>
              <a:t>Київському</a:t>
            </a:r>
            <a:r>
              <a:rPr lang="ru-RU" dirty="0"/>
              <a:t> </a:t>
            </a:r>
            <a:r>
              <a:rPr lang="ru-RU" dirty="0" err="1"/>
              <a:t>університеті</a:t>
            </a:r>
            <a:r>
              <a:rPr lang="ru-RU" dirty="0"/>
              <a:t>.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виключений</a:t>
            </a:r>
            <a:r>
              <a:rPr lang="ru-RU" dirty="0"/>
              <a:t> за </a:t>
            </a:r>
            <a:r>
              <a:rPr lang="ru-RU" dirty="0" err="1"/>
              <a:t>політичні</a:t>
            </a:r>
            <a:r>
              <a:rPr lang="ru-RU" dirty="0"/>
              <a:t> погляди; у </a:t>
            </a:r>
            <a:r>
              <a:rPr lang="ru-RU" dirty="0" err="1"/>
              <a:t>вересні</a:t>
            </a:r>
            <a:r>
              <a:rPr lang="ru-RU" dirty="0"/>
              <a:t> 1961 </a:t>
            </a:r>
            <a:r>
              <a:rPr lang="ru-RU" dirty="0" err="1"/>
              <a:t>перейшов</a:t>
            </a:r>
            <a:r>
              <a:rPr lang="ru-RU" dirty="0"/>
              <a:t> на </a:t>
            </a:r>
            <a:r>
              <a:rPr lang="ru-RU" dirty="0" err="1"/>
              <a:t>заочний</a:t>
            </a:r>
            <a:r>
              <a:rPr lang="ru-RU" dirty="0"/>
              <a:t> </a:t>
            </a:r>
            <a:r>
              <a:rPr lang="ru-RU" dirty="0" err="1"/>
              <a:t>відділ</a:t>
            </a:r>
            <a:r>
              <a:rPr lang="ru-RU" dirty="0"/>
              <a:t> і став </a:t>
            </a:r>
            <a:r>
              <a:rPr lang="ru-RU" dirty="0" err="1"/>
              <a:t>працювати</a:t>
            </a:r>
            <a:r>
              <a:rPr lang="ru-RU" dirty="0"/>
              <a:t> в </a:t>
            </a:r>
            <a:r>
              <a:rPr lang="ru-RU" dirty="0" err="1"/>
              <a:t>редакції</a:t>
            </a:r>
            <a:r>
              <a:rPr lang="ru-RU" dirty="0"/>
              <a:t> </a:t>
            </a:r>
            <a:r>
              <a:rPr lang="ru-RU" dirty="0" err="1"/>
              <a:t>газети</a:t>
            </a:r>
            <a:r>
              <a:rPr lang="ru-RU" dirty="0"/>
              <a:t> «</a:t>
            </a:r>
            <a:r>
              <a:rPr lang="ru-RU" dirty="0" err="1"/>
              <a:t>Літературна</a:t>
            </a:r>
            <a:r>
              <a:rPr lang="ru-RU" dirty="0"/>
              <a:t> </a:t>
            </a:r>
            <a:r>
              <a:rPr lang="ru-RU" dirty="0" err="1"/>
              <a:t>Україна</a:t>
            </a:r>
            <a:r>
              <a:rPr lang="ru-RU" dirty="0"/>
              <a:t>». </a:t>
            </a:r>
            <a:r>
              <a:rPr lang="ru-RU" dirty="0" err="1"/>
              <a:t>Закінчив</a:t>
            </a:r>
            <a:r>
              <a:rPr lang="ru-RU" dirty="0"/>
              <a:t> </a:t>
            </a:r>
            <a:r>
              <a:rPr lang="ru-RU" dirty="0" err="1"/>
              <a:t>Вищі</a:t>
            </a:r>
            <a:r>
              <a:rPr lang="ru-RU" dirty="0"/>
              <a:t> </a:t>
            </a:r>
            <a:r>
              <a:rPr lang="ru-RU" dirty="0" err="1"/>
              <a:t>сценарні</a:t>
            </a:r>
            <a:r>
              <a:rPr lang="ru-RU" dirty="0"/>
              <a:t> </a:t>
            </a:r>
            <a:r>
              <a:rPr lang="ru-RU" dirty="0" err="1"/>
              <a:t>курси</a:t>
            </a:r>
            <a:r>
              <a:rPr lang="ru-RU" dirty="0"/>
              <a:t> в </a:t>
            </a:r>
            <a:r>
              <a:rPr lang="ru-RU" dirty="0" err="1"/>
              <a:t>Москві</a:t>
            </a:r>
            <a:r>
              <a:rPr lang="ru-RU" dirty="0"/>
              <a:t>. </a:t>
            </a:r>
            <a:r>
              <a:rPr lang="ru-RU" dirty="0" err="1"/>
              <a:t>Тоді</a:t>
            </a:r>
            <a:r>
              <a:rPr lang="ru-RU" dirty="0"/>
              <a:t> ж написав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вірші</a:t>
            </a:r>
            <a:r>
              <a:rPr lang="ru-RU" dirty="0"/>
              <a:t>, </a:t>
            </a:r>
            <a:r>
              <a:rPr lang="ru-RU" dirty="0" err="1"/>
              <a:t>деякі</a:t>
            </a:r>
            <a:r>
              <a:rPr lang="ru-RU" dirty="0"/>
              <a:t> з них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критичними</a:t>
            </a:r>
            <a:r>
              <a:rPr lang="ru-RU" dirty="0"/>
              <a:t> по </a:t>
            </a:r>
            <a:r>
              <a:rPr lang="ru-RU" dirty="0" err="1"/>
              <a:t>відношенню</a:t>
            </a:r>
            <a:r>
              <a:rPr lang="ru-RU" dirty="0"/>
              <a:t> до </a:t>
            </a:r>
            <a:r>
              <a:rPr lang="ru-RU" dirty="0" err="1"/>
              <a:t>радянської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9880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</a:t>
            </a:r>
            <a:r>
              <a:rPr lang="ru-RU" dirty="0" err="1"/>
              <a:t>Крила</a:t>
            </a:r>
            <a:r>
              <a:rPr lang="ru-RU" dirty="0"/>
              <a:t>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Казка, жарт, л</a:t>
            </a:r>
            <a:r>
              <a:rPr lang="en-US" dirty="0"/>
              <a:t>i</a:t>
            </a:r>
            <a:r>
              <a:rPr lang="ru-RU" dirty="0" err="1"/>
              <a:t>тературне</a:t>
            </a:r>
            <a:r>
              <a:rPr lang="ru-RU" dirty="0"/>
              <a:t> </a:t>
            </a:r>
            <a:r>
              <a:rPr lang="ru-RU" dirty="0" err="1"/>
              <a:t>бешкетництво</a:t>
            </a:r>
            <a:r>
              <a:rPr lang="ru-RU" dirty="0"/>
              <a:t> </a:t>
            </a:r>
            <a:r>
              <a:rPr lang="en-US" dirty="0"/>
              <a:t>i </a:t>
            </a:r>
            <a:r>
              <a:rPr lang="ru-RU" dirty="0" err="1"/>
              <a:t>глибокий</a:t>
            </a:r>
            <a:r>
              <a:rPr lang="ru-RU" dirty="0"/>
              <a:t> ф</a:t>
            </a:r>
            <a:r>
              <a:rPr lang="en-US" dirty="0"/>
              <a:t>i</a:t>
            </a:r>
            <a:r>
              <a:rPr lang="ru-RU" dirty="0" err="1"/>
              <a:t>лософський</a:t>
            </a:r>
            <a:r>
              <a:rPr lang="ru-RU" dirty="0"/>
              <a:t> </a:t>
            </a:r>
            <a:r>
              <a:rPr lang="ru-RU" dirty="0" err="1"/>
              <a:t>зм</a:t>
            </a:r>
            <a:r>
              <a:rPr lang="en-US" dirty="0"/>
              <a:t>i</a:t>
            </a:r>
            <a:r>
              <a:rPr lang="ru-RU" dirty="0" err="1"/>
              <a:t>ст</a:t>
            </a:r>
            <a:r>
              <a:rPr lang="ru-RU" dirty="0"/>
              <a:t> </a:t>
            </a:r>
            <a:r>
              <a:rPr lang="ru-RU" dirty="0" err="1"/>
              <a:t>поєдналися</a:t>
            </a:r>
            <a:r>
              <a:rPr lang="ru-RU" dirty="0"/>
              <a:t> у в</a:t>
            </a:r>
            <a:r>
              <a:rPr lang="en-US" dirty="0"/>
              <a:t>i</a:t>
            </a:r>
            <a:r>
              <a:rPr lang="ru-RU" dirty="0" err="1"/>
              <a:t>рш</a:t>
            </a:r>
            <a:r>
              <a:rPr lang="en-US" dirty="0"/>
              <a:t>i </a:t>
            </a:r>
            <a:r>
              <a:rPr lang="en-US" dirty="0" err="1"/>
              <a:t>I</a:t>
            </a:r>
            <a:r>
              <a:rPr lang="en-US" dirty="0"/>
              <a:t>. </a:t>
            </a:r>
            <a:r>
              <a:rPr lang="ru-RU" dirty="0"/>
              <a:t>Драча </a:t>
            </a:r>
            <a:r>
              <a:rPr lang="ru-RU" dirty="0" err="1"/>
              <a:t>Крила</a:t>
            </a:r>
            <a:r>
              <a:rPr lang="ru-RU" dirty="0"/>
              <a:t>. </a:t>
            </a:r>
            <a:r>
              <a:rPr lang="ru-RU" dirty="0" err="1"/>
              <a:t>Крила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символ </a:t>
            </a:r>
            <a:r>
              <a:rPr lang="ru-RU" dirty="0" err="1"/>
              <a:t>польоту</a:t>
            </a:r>
            <a:r>
              <a:rPr lang="ru-RU" dirty="0"/>
              <a:t>, </a:t>
            </a:r>
            <a:r>
              <a:rPr lang="ru-RU" dirty="0" err="1"/>
              <a:t>мр</a:t>
            </a:r>
            <a:r>
              <a:rPr lang="en-US" dirty="0" err="1"/>
              <a:t>iï</a:t>
            </a:r>
            <a:r>
              <a:rPr lang="en-US" dirty="0"/>
              <a:t>. </a:t>
            </a:r>
            <a:r>
              <a:rPr lang="ru-RU" dirty="0" err="1"/>
              <a:t>Мр</a:t>
            </a:r>
            <a:r>
              <a:rPr lang="en-US" dirty="0"/>
              <a:t>i</a:t>
            </a:r>
            <a:r>
              <a:rPr lang="ru-RU" dirty="0" err="1"/>
              <a:t>йник</a:t>
            </a:r>
            <a:r>
              <a:rPr lang="en-US" dirty="0"/>
              <a:t>i</a:t>
            </a:r>
            <a:r>
              <a:rPr lang="ru-RU" dirty="0"/>
              <a:t>в часто </a:t>
            </a:r>
            <a:r>
              <a:rPr lang="ru-RU" dirty="0" err="1"/>
              <a:t>вважають</a:t>
            </a:r>
            <a:r>
              <a:rPr lang="ru-RU" dirty="0"/>
              <a:t> </a:t>
            </a:r>
            <a:r>
              <a:rPr lang="ru-RU" dirty="0" err="1"/>
              <a:t>диваками</a:t>
            </a:r>
            <a:r>
              <a:rPr lang="ru-RU" dirty="0"/>
              <a:t>, але </a:t>
            </a:r>
            <a:r>
              <a:rPr lang="ru-RU" dirty="0" err="1"/>
              <a:t>саме</a:t>
            </a:r>
            <a:r>
              <a:rPr lang="ru-RU" dirty="0"/>
              <a:t> вони — </a:t>
            </a:r>
            <a:r>
              <a:rPr lang="ru-RU" dirty="0" err="1"/>
              <a:t>руш</a:t>
            </a:r>
            <a:r>
              <a:rPr lang="en-US" dirty="0"/>
              <a:t>i</a:t>
            </a:r>
            <a:r>
              <a:rPr lang="ru-RU" dirty="0" err="1"/>
              <a:t>йна</a:t>
            </a:r>
            <a:r>
              <a:rPr lang="ru-RU" dirty="0"/>
              <a:t> сила </a:t>
            </a:r>
            <a:r>
              <a:rPr lang="ru-RU" dirty="0" err="1"/>
              <a:t>людського</a:t>
            </a:r>
            <a:r>
              <a:rPr lang="ru-RU" dirty="0"/>
              <a:t> </a:t>
            </a:r>
            <a:r>
              <a:rPr lang="ru-RU" dirty="0" err="1"/>
              <a:t>прогресу</a:t>
            </a:r>
            <a:r>
              <a:rPr lang="ru-RU" dirty="0"/>
              <a:t>. </a:t>
            </a:r>
            <a:r>
              <a:rPr lang="ru-RU" dirty="0" err="1"/>
              <a:t>Дехто</a:t>
            </a:r>
            <a:r>
              <a:rPr lang="ru-RU" dirty="0"/>
              <a:t> про </a:t>
            </a:r>
            <a:r>
              <a:rPr lang="ru-RU" dirty="0" err="1"/>
              <a:t>крила</a:t>
            </a:r>
            <a:r>
              <a:rPr lang="ru-RU" dirty="0"/>
              <a:t> </a:t>
            </a:r>
            <a:r>
              <a:rPr lang="ru-RU" dirty="0" err="1"/>
              <a:t>мр</a:t>
            </a:r>
            <a:r>
              <a:rPr lang="en-US" dirty="0"/>
              <a:t>i</a:t>
            </a:r>
            <a:r>
              <a:rPr lang="ru-RU" dirty="0"/>
              <a:t>є, а </a:t>
            </a:r>
            <a:r>
              <a:rPr lang="ru-RU" dirty="0" err="1"/>
              <a:t>декому</a:t>
            </a:r>
            <a:r>
              <a:rPr lang="ru-RU" dirty="0"/>
              <a:t>, як от </a:t>
            </a:r>
            <a:r>
              <a:rPr lang="ru-RU" dirty="0" err="1"/>
              <a:t>дядьков</a:t>
            </a:r>
            <a:r>
              <a:rPr lang="en-US" dirty="0"/>
              <a:t>i </a:t>
            </a:r>
            <a:r>
              <a:rPr lang="ru-RU" dirty="0"/>
              <a:t>Кирилов</a:t>
            </a:r>
            <a:r>
              <a:rPr lang="en-US" dirty="0"/>
              <a:t>i, </a:t>
            </a:r>
            <a:r>
              <a:rPr lang="ru-RU" dirty="0"/>
              <a:t>вони </a:t>
            </a:r>
            <a:r>
              <a:rPr lang="ru-RU" dirty="0" err="1"/>
              <a:t>виявилися</a:t>
            </a:r>
            <a:r>
              <a:rPr lang="ru-RU" dirty="0"/>
              <a:t> </a:t>
            </a:r>
            <a:r>
              <a:rPr lang="ru-RU" dirty="0" err="1"/>
              <a:t>зайвими</a:t>
            </a:r>
            <a:r>
              <a:rPr lang="ru-RU" dirty="0"/>
              <a:t>. </a:t>
            </a:r>
            <a:r>
              <a:rPr lang="ru-RU" dirty="0" err="1"/>
              <a:t>Єдине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зм</a:t>
            </a:r>
            <a:r>
              <a:rPr lang="en-US" dirty="0"/>
              <a:t>i</a:t>
            </a:r>
            <a:r>
              <a:rPr lang="ru-RU" dirty="0"/>
              <a:t>г </a:t>
            </a:r>
            <a:r>
              <a:rPr lang="ru-RU" dirty="0" err="1"/>
              <a:t>використати</a:t>
            </a:r>
            <a:r>
              <a:rPr lang="ru-RU" dirty="0"/>
              <a:t> </a:t>
            </a:r>
            <a:r>
              <a:rPr lang="en-US" dirty="0"/>
              <a:t>ï</a:t>
            </a:r>
            <a:r>
              <a:rPr lang="ru-RU" dirty="0"/>
              <a:t>х як </a:t>
            </a:r>
            <a:r>
              <a:rPr lang="ru-RU" dirty="0" err="1"/>
              <a:t>буд</a:t>
            </a:r>
            <a:r>
              <a:rPr lang="en-US" dirty="0"/>
              <a:t>i</a:t>
            </a:r>
            <a:r>
              <a:rPr lang="ru-RU" dirty="0" err="1"/>
              <a:t>вельний</a:t>
            </a:r>
            <a:r>
              <a:rPr lang="ru-RU" dirty="0"/>
              <a:t> матер</a:t>
            </a:r>
            <a:r>
              <a:rPr lang="en-US" dirty="0"/>
              <a:t>i</a:t>
            </a:r>
            <a:r>
              <a:rPr lang="ru-RU" dirty="0"/>
              <a:t>ал... </a:t>
            </a:r>
            <a:r>
              <a:rPr lang="ru-RU" dirty="0" err="1"/>
              <a:t>Поез</a:t>
            </a:r>
            <a:r>
              <a:rPr lang="en-US" dirty="0"/>
              <a:t>i</a:t>
            </a:r>
            <a:r>
              <a:rPr lang="ru-RU" dirty="0"/>
              <a:t>я в </a:t>
            </a:r>
            <a:r>
              <a:rPr lang="ru-RU" dirty="0" err="1"/>
              <a:t>ориг</a:t>
            </a:r>
            <a:r>
              <a:rPr lang="en-US" dirty="0"/>
              <a:t>i</a:t>
            </a:r>
            <a:r>
              <a:rPr lang="ru-RU" dirty="0" err="1"/>
              <a:t>нальн</a:t>
            </a:r>
            <a:r>
              <a:rPr lang="en-US" dirty="0"/>
              <a:t>i</a:t>
            </a:r>
            <a:r>
              <a:rPr lang="ru-RU" dirty="0"/>
              <a:t>й форм</a:t>
            </a:r>
            <a:r>
              <a:rPr lang="en-US" dirty="0"/>
              <a:t>i </a:t>
            </a:r>
            <a:r>
              <a:rPr lang="ru-RU" dirty="0" err="1"/>
              <a:t>висм</a:t>
            </a:r>
            <a:r>
              <a:rPr lang="en-US" dirty="0"/>
              <a:t>i</a:t>
            </a:r>
            <a:r>
              <a:rPr lang="ru-RU" dirty="0" err="1"/>
              <a:t>ює</a:t>
            </a:r>
            <a:r>
              <a:rPr lang="ru-RU" dirty="0"/>
              <a:t> </a:t>
            </a:r>
            <a:r>
              <a:rPr lang="ru-RU" dirty="0" err="1"/>
              <a:t>бездуховн</a:t>
            </a:r>
            <a:r>
              <a:rPr lang="en-US" dirty="0"/>
              <a:t>i</a:t>
            </a:r>
            <a:r>
              <a:rPr lang="ru-RU" dirty="0" err="1"/>
              <a:t>сть</a:t>
            </a:r>
            <a:r>
              <a:rPr lang="ru-RU" dirty="0"/>
              <a:t> </a:t>
            </a:r>
            <a:r>
              <a:rPr lang="en-US" dirty="0"/>
              <a:t>i </a:t>
            </a:r>
            <a:r>
              <a:rPr lang="ru-RU" dirty="0" err="1"/>
              <a:t>корислив</a:t>
            </a:r>
            <a:r>
              <a:rPr lang="en-US" dirty="0"/>
              <a:t>i</a:t>
            </a:r>
            <a:r>
              <a:rPr lang="ru-RU" dirty="0" err="1"/>
              <a:t>сть</a:t>
            </a:r>
            <a:r>
              <a:rPr lang="ru-RU" dirty="0"/>
              <a:t>, </a:t>
            </a:r>
            <a:r>
              <a:rPr lang="ru-RU" dirty="0" err="1"/>
              <a:t>безкрил</a:t>
            </a:r>
            <a:r>
              <a:rPr lang="en-US" dirty="0"/>
              <a:t>i</a:t>
            </a:r>
            <a:r>
              <a:rPr lang="ru-RU" dirty="0" err="1"/>
              <a:t>сть</a:t>
            </a:r>
            <a:r>
              <a:rPr lang="ru-RU" dirty="0"/>
              <a:t>, як</a:t>
            </a:r>
            <a:r>
              <a:rPr lang="en-US" dirty="0"/>
              <a:t>i </a:t>
            </a:r>
            <a:r>
              <a:rPr lang="ru-RU" dirty="0" err="1"/>
              <a:t>роблять</a:t>
            </a:r>
            <a:r>
              <a:rPr lang="ru-RU" dirty="0"/>
              <a:t> з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звичайного</a:t>
            </a:r>
            <a:r>
              <a:rPr lang="ru-RU" dirty="0"/>
              <a:t> </a:t>
            </a:r>
            <a:r>
              <a:rPr lang="ru-RU" dirty="0" err="1"/>
              <a:t>споживача-обивателя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92633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err="1"/>
              <a:t>Балада</a:t>
            </a:r>
            <a:r>
              <a:rPr lang="ru-RU" sz="2000" dirty="0"/>
              <a:t> «</a:t>
            </a:r>
            <a:r>
              <a:rPr lang="ru-RU" sz="2000" dirty="0" err="1"/>
              <a:t>Крила</a:t>
            </a:r>
            <a:r>
              <a:rPr lang="ru-RU" sz="2000" dirty="0"/>
              <a:t>» (</a:t>
            </a:r>
            <a:r>
              <a:rPr lang="ru-RU" sz="2000" dirty="0" err="1"/>
              <a:t>хоч</a:t>
            </a:r>
            <a:r>
              <a:rPr lang="ru-RU" sz="2000" dirty="0"/>
              <a:t> автор і назвав </a:t>
            </a:r>
            <a:r>
              <a:rPr lang="ru-RU" sz="2000" dirty="0" err="1"/>
              <a:t>цей</a:t>
            </a:r>
            <a:r>
              <a:rPr lang="ru-RU" sz="2000" dirty="0"/>
              <a:t> </a:t>
            </a:r>
            <a:r>
              <a:rPr lang="ru-RU" sz="2000" dirty="0" err="1"/>
              <a:t>твір</a:t>
            </a:r>
            <a:r>
              <a:rPr lang="ru-RU" sz="2000" dirty="0"/>
              <a:t> «</a:t>
            </a:r>
            <a:r>
              <a:rPr lang="ru-RU" sz="2000" dirty="0" err="1"/>
              <a:t>Новорічна</a:t>
            </a:r>
            <a:r>
              <a:rPr lang="ru-RU" sz="2000" dirty="0"/>
              <a:t> Казка», за </a:t>
            </a:r>
            <a:r>
              <a:rPr lang="ru-RU" sz="2000" dirty="0" err="1"/>
              <a:t>жанровими</a:t>
            </a:r>
            <a:r>
              <a:rPr lang="ru-RU" sz="2000" dirty="0"/>
              <a:t> </a:t>
            </a:r>
            <a:r>
              <a:rPr lang="ru-RU" sz="2000" dirty="0" err="1"/>
              <a:t>ознаками</a:t>
            </a:r>
            <a:r>
              <a:rPr lang="ru-RU" sz="2000" dirty="0"/>
              <a:t> </a:t>
            </a:r>
            <a:r>
              <a:rPr lang="ru-RU" sz="2000" dirty="0" err="1"/>
              <a:t>це</a:t>
            </a:r>
            <a:r>
              <a:rPr lang="ru-RU" sz="2000" dirty="0"/>
              <a:t> все-таки </a:t>
            </a:r>
            <a:r>
              <a:rPr lang="ru-RU" sz="2000" dirty="0" err="1"/>
              <a:t>балада</a:t>
            </a:r>
            <a:r>
              <a:rPr lang="ru-RU" sz="2000" dirty="0"/>
              <a:t>) </a:t>
            </a:r>
            <a:r>
              <a:rPr lang="ru-RU" sz="2000" dirty="0" err="1"/>
              <a:t>розповідає</a:t>
            </a:r>
            <a:r>
              <a:rPr lang="ru-RU" sz="2000" dirty="0"/>
              <a:t> про те, як </a:t>
            </a:r>
            <a:r>
              <a:rPr lang="ru-RU" sz="2000" dirty="0" err="1"/>
              <a:t>Новий</a:t>
            </a:r>
            <a:r>
              <a:rPr lang="ru-RU" sz="2000" dirty="0"/>
              <a:t> </a:t>
            </a:r>
            <a:r>
              <a:rPr lang="ru-RU" sz="2000" dirty="0" err="1"/>
              <a:t>рік</a:t>
            </a:r>
            <a:r>
              <a:rPr lang="ru-RU" sz="2000" dirty="0"/>
              <a:t> </a:t>
            </a:r>
            <a:r>
              <a:rPr lang="ru-RU" sz="2000" dirty="0" err="1"/>
              <a:t>обдарував</a:t>
            </a:r>
            <a:r>
              <a:rPr lang="ru-RU" sz="2000" dirty="0"/>
              <a:t> людей </a:t>
            </a:r>
            <a:r>
              <a:rPr lang="ru-RU" sz="2000" dirty="0" err="1"/>
              <a:t>різними</a:t>
            </a:r>
            <a:r>
              <a:rPr lang="ru-RU" sz="2000" dirty="0"/>
              <a:t> </a:t>
            </a:r>
            <a:r>
              <a:rPr lang="ru-RU" sz="2000" dirty="0" err="1"/>
              <a:t>подарунками</a:t>
            </a:r>
            <a:r>
              <a:rPr lang="ru-RU" sz="2000" dirty="0"/>
              <a:t>,— і </a:t>
            </a:r>
            <a:r>
              <a:rPr lang="ru-RU" sz="2000" dirty="0" err="1"/>
              <a:t>дядькові</a:t>
            </a:r>
            <a:r>
              <a:rPr lang="ru-RU" sz="2000" dirty="0"/>
              <a:t> </a:t>
            </a:r>
            <a:r>
              <a:rPr lang="ru-RU" sz="2000" dirty="0" err="1"/>
              <a:t>Кирилові</a:t>
            </a:r>
            <a:r>
              <a:rPr lang="ru-RU" sz="2000" dirty="0"/>
              <a:t> </a:t>
            </a:r>
            <a:r>
              <a:rPr lang="ru-RU" sz="2000" dirty="0" err="1"/>
              <a:t>дістались</a:t>
            </a:r>
            <a:r>
              <a:rPr lang="ru-RU" sz="2000" dirty="0"/>
              <a:t> </a:t>
            </a:r>
            <a:r>
              <a:rPr lang="ru-RU" sz="2000" dirty="0" err="1"/>
              <a:t>крила</a:t>
            </a:r>
            <a:r>
              <a:rPr lang="ru-RU" sz="2000" dirty="0"/>
              <a:t>. Але </a:t>
            </a:r>
            <a:r>
              <a:rPr lang="ru-RU" sz="2000" dirty="0" err="1"/>
              <a:t>подарунок</a:t>
            </a:r>
            <a:r>
              <a:rPr lang="ru-RU" sz="2000" dirty="0"/>
              <a:t> не </a:t>
            </a:r>
            <a:r>
              <a:rPr lang="ru-RU" sz="2000" dirty="0" err="1"/>
              <a:t>радував</a:t>
            </a:r>
            <a:r>
              <a:rPr lang="ru-RU" sz="2000" dirty="0"/>
              <a:t> </a:t>
            </a:r>
            <a:r>
              <a:rPr lang="ru-RU" sz="2000" dirty="0" err="1"/>
              <a:t>ні</a:t>
            </a:r>
            <a:r>
              <a:rPr lang="ru-RU" sz="2000" dirty="0"/>
              <a:t> </a:t>
            </a:r>
            <a:r>
              <a:rPr lang="ru-RU" sz="2000" dirty="0" err="1"/>
              <a:t>Кирила</a:t>
            </a:r>
            <a:r>
              <a:rPr lang="ru-RU" sz="2000" dirty="0"/>
              <a:t>, </a:t>
            </a:r>
            <a:r>
              <a:rPr lang="ru-RU" sz="2000" dirty="0" err="1"/>
              <a:t>ні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дружину, </a:t>
            </a:r>
            <a:r>
              <a:rPr lang="ru-RU" sz="2000" dirty="0" err="1"/>
              <a:t>бо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такого </a:t>
            </a:r>
            <a:r>
              <a:rPr lang="ru-RU" sz="2000" dirty="0" err="1"/>
              <a:t>подарунка</a:t>
            </a:r>
            <a:r>
              <a:rPr lang="ru-RU" sz="2000" dirty="0"/>
              <a:t> родина не мала </a:t>
            </a:r>
            <a:r>
              <a:rPr lang="ru-RU" sz="2000" dirty="0" err="1"/>
              <a:t>ніякої</a:t>
            </a:r>
            <a:r>
              <a:rPr lang="ru-RU" sz="2000" dirty="0"/>
              <a:t> </a:t>
            </a:r>
            <a:r>
              <a:rPr lang="ru-RU" sz="2000" dirty="0" err="1"/>
              <a:t>користі</a:t>
            </a:r>
            <a:r>
              <a:rPr lang="ru-RU" sz="2000" dirty="0"/>
              <a:t>. І </a:t>
            </a:r>
            <a:r>
              <a:rPr lang="ru-RU" sz="2000" dirty="0" err="1"/>
              <a:t>тоді</a:t>
            </a:r>
            <a:r>
              <a:rPr lang="ru-RU" sz="2000" dirty="0"/>
              <a:t> </a:t>
            </a:r>
            <a:r>
              <a:rPr lang="ru-RU" sz="2000" dirty="0" err="1"/>
              <a:t>він</a:t>
            </a:r>
            <a:r>
              <a:rPr lang="ru-RU" sz="2000" dirty="0"/>
              <a:t>: </a:t>
            </a:r>
            <a:endParaRPr lang="ru-RU" sz="2000" dirty="0" smtClean="0"/>
          </a:p>
          <a:p>
            <a:r>
              <a:rPr lang="ru-RU" sz="2000" dirty="0" smtClean="0"/>
              <a:t>«Так </a:t>
            </a:r>
            <a:r>
              <a:rPr lang="ru-RU" sz="2000" dirty="0" err="1"/>
              <a:t>Кирило</a:t>
            </a:r>
            <a:r>
              <a:rPr lang="ru-RU" sz="2000" dirty="0"/>
              <a:t> до </a:t>
            </a:r>
            <a:r>
              <a:rPr lang="ru-RU" sz="2000" dirty="0" err="1"/>
              <a:t>тями</a:t>
            </a:r>
            <a:r>
              <a:rPr lang="ru-RU" sz="2000" dirty="0"/>
              <a:t> </a:t>
            </a:r>
            <a:r>
              <a:rPr lang="ru-RU" sz="2000" dirty="0" err="1"/>
              <a:t>брів</a:t>
            </a:r>
            <a:r>
              <a:rPr lang="ru-RU" sz="2000" dirty="0"/>
              <a:t>, </a:t>
            </a:r>
            <a:br>
              <a:rPr lang="ru-RU" sz="2000" dirty="0"/>
            </a:br>
            <a:r>
              <a:rPr lang="ru-RU" sz="2000" dirty="0"/>
              <a:t>І, </a:t>
            </a:r>
            <a:r>
              <a:rPr lang="ru-RU" sz="2000" dirty="0" err="1"/>
              <a:t>щоб</a:t>
            </a:r>
            <a:r>
              <a:rPr lang="ru-RU" sz="2000" dirty="0"/>
              <a:t> </a:t>
            </a:r>
            <a:r>
              <a:rPr lang="ru-RU" sz="2000" dirty="0" err="1"/>
              <a:t>мати</a:t>
            </a:r>
            <a:r>
              <a:rPr lang="ru-RU" sz="2000" dirty="0"/>
              <a:t> </a:t>
            </a:r>
            <a:r>
              <a:rPr lang="ru-RU" sz="2000" dirty="0" err="1"/>
              <a:t>якусь</a:t>
            </a:r>
            <a:r>
              <a:rPr lang="ru-RU" sz="2000" dirty="0"/>
              <a:t> свободу, </a:t>
            </a:r>
            <a:br>
              <a:rPr lang="ru-RU" sz="2000" dirty="0"/>
            </a:br>
            <a:r>
              <a:rPr lang="ru-RU" sz="2000" dirty="0" err="1"/>
              <a:t>Сокиру</a:t>
            </a:r>
            <a:r>
              <a:rPr lang="ru-RU" sz="2000" dirty="0"/>
              <a:t> бруском задобрив, </a:t>
            </a:r>
            <a:br>
              <a:rPr lang="ru-RU" sz="2000" dirty="0"/>
            </a:br>
            <a:r>
              <a:rPr lang="ru-RU" sz="2000" dirty="0"/>
              <a:t>І </a:t>
            </a:r>
            <a:r>
              <a:rPr lang="ru-RU" sz="2000" dirty="0" err="1"/>
              <a:t>крила</a:t>
            </a:r>
            <a:r>
              <a:rPr lang="ru-RU" sz="2000" dirty="0"/>
              <a:t> </a:t>
            </a:r>
            <a:r>
              <a:rPr lang="ru-RU" sz="2000" dirty="0" err="1"/>
              <a:t>обтяв</a:t>
            </a:r>
            <a:r>
              <a:rPr lang="ru-RU" sz="2000" dirty="0"/>
              <a:t> об колоду</a:t>
            </a:r>
            <a:r>
              <a:rPr lang="ru-RU" sz="2000" dirty="0" smtClean="0"/>
              <a:t>.»</a:t>
            </a:r>
            <a:r>
              <a:rPr lang="ru-RU" sz="2000" dirty="0"/>
              <a:t> 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4275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332657"/>
            <a:ext cx="8229600" cy="3672408"/>
          </a:xfrm>
        </p:spPr>
        <p:txBody>
          <a:bodyPr/>
          <a:lstStyle/>
          <a:p>
            <a:r>
              <a:rPr lang="ru-RU" dirty="0"/>
              <a:t>Але </a:t>
            </a:r>
            <a:r>
              <a:rPr lang="ru-RU" dirty="0" err="1"/>
              <a:t>дядькові</a:t>
            </a:r>
            <a:r>
              <a:rPr lang="ru-RU" dirty="0"/>
              <a:t> не </a:t>
            </a:r>
            <a:r>
              <a:rPr lang="ru-RU" dirty="0" err="1"/>
              <a:t>пощастило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на ранок </a:t>
            </a:r>
            <a:r>
              <a:rPr lang="ru-RU" dirty="0" err="1"/>
              <a:t>крила</a:t>
            </a:r>
            <a:r>
              <a:rPr lang="ru-RU" dirty="0"/>
              <a:t> </a:t>
            </a:r>
            <a:r>
              <a:rPr lang="ru-RU" dirty="0" err="1"/>
              <a:t>знову</a:t>
            </a:r>
            <a:r>
              <a:rPr lang="ru-RU" dirty="0"/>
              <a:t> </a:t>
            </a:r>
            <a:r>
              <a:rPr lang="ru-RU" dirty="0" err="1"/>
              <a:t>відросли</a:t>
            </a:r>
            <a:r>
              <a:rPr lang="ru-RU" dirty="0"/>
              <a:t>. </a:t>
            </a:r>
            <a:r>
              <a:rPr lang="ru-RU" dirty="0" err="1"/>
              <a:t>Тоді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хоч</a:t>
            </a:r>
            <a:r>
              <a:rPr lang="ru-RU" dirty="0"/>
              <a:t> </a:t>
            </a:r>
            <a:r>
              <a:rPr lang="ru-RU" dirty="0" err="1"/>
              <a:t>якусь</a:t>
            </a:r>
            <a:r>
              <a:rPr lang="ru-RU" dirty="0"/>
              <a:t> </a:t>
            </a:r>
            <a:r>
              <a:rPr lang="ru-RU" dirty="0" err="1"/>
              <a:t>вигоду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«На </a:t>
            </a:r>
            <a:r>
              <a:rPr lang="ru-RU" dirty="0" err="1"/>
              <a:t>крилах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розжився</a:t>
            </a:r>
            <a:r>
              <a:rPr lang="ru-RU" dirty="0"/>
              <a:t>, — </a:t>
            </a:r>
            <a:r>
              <a:rPr lang="ru-RU" dirty="0" err="1"/>
              <a:t>Крилами</a:t>
            </a:r>
            <a:r>
              <a:rPr lang="ru-RU" dirty="0"/>
              <a:t> хату вшив, </a:t>
            </a:r>
            <a:r>
              <a:rPr lang="ru-RU" dirty="0" err="1"/>
              <a:t>Крилами</a:t>
            </a:r>
            <a:r>
              <a:rPr lang="ru-RU" dirty="0"/>
              <a:t> </a:t>
            </a:r>
            <a:r>
              <a:rPr lang="ru-RU" dirty="0" err="1"/>
              <a:t>обгородився</a:t>
            </a:r>
            <a:r>
              <a:rPr lang="ru-RU" dirty="0"/>
              <a:t>». На перший </a:t>
            </a:r>
            <a:r>
              <a:rPr lang="ru-RU" dirty="0" err="1"/>
              <a:t>погляд</a:t>
            </a:r>
            <a:r>
              <a:rPr lang="ru-RU" dirty="0"/>
              <a:t>,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твір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суто</a:t>
            </a:r>
            <a:r>
              <a:rPr lang="ru-RU" dirty="0"/>
              <a:t> </a:t>
            </a:r>
            <a:r>
              <a:rPr lang="ru-RU" dirty="0" err="1"/>
              <a:t>розважальний</a:t>
            </a:r>
            <a:r>
              <a:rPr lang="ru-RU" dirty="0"/>
              <a:t> характер, але, як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і в «</a:t>
            </a:r>
            <a:r>
              <a:rPr lang="ru-RU" dirty="0" err="1"/>
              <a:t>Баладі</a:t>
            </a:r>
            <a:r>
              <a:rPr lang="ru-RU" dirty="0"/>
              <a:t> про </a:t>
            </a:r>
            <a:r>
              <a:rPr lang="ru-RU" dirty="0" err="1"/>
              <a:t>соняшник</a:t>
            </a:r>
            <a:r>
              <a:rPr lang="ru-RU" dirty="0"/>
              <a:t>», автор вводить до тексту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рядків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підказати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твір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глибший</a:t>
            </a:r>
            <a:r>
              <a:rPr lang="ru-RU" dirty="0"/>
              <a:t> </a:t>
            </a:r>
            <a:r>
              <a:rPr lang="ru-RU" dirty="0" err="1"/>
              <a:t>філософський</a:t>
            </a:r>
            <a:r>
              <a:rPr lang="ru-RU" dirty="0"/>
              <a:t> </a:t>
            </a:r>
            <a:r>
              <a:rPr lang="ru-RU" dirty="0" err="1"/>
              <a:t>підтекст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здається</a:t>
            </a:r>
            <a:r>
              <a:rPr lang="ru-RU" dirty="0"/>
              <a:t> </a:t>
            </a:r>
            <a:r>
              <a:rPr lang="ru-RU" dirty="0" err="1"/>
              <a:t>спочатку</a:t>
            </a:r>
            <a:r>
              <a:rPr lang="ru-RU" dirty="0"/>
              <a:t>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861048"/>
            <a:ext cx="59046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</a:rPr>
              <a:t>«А </a:t>
            </a:r>
            <a:r>
              <a:rPr lang="ru-RU" sz="2400" dirty="0" err="1">
                <a:solidFill>
                  <a:schemeClr val="tx2"/>
                </a:solidFill>
              </a:rPr>
              <a:t>ті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крила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розкрали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поети</a:t>
            </a:r>
            <a:r>
              <a:rPr lang="ru-RU" sz="2400" dirty="0">
                <a:solidFill>
                  <a:schemeClr val="tx2"/>
                </a:solidFill>
              </a:rPr>
              <a:t>, </a:t>
            </a:r>
          </a:p>
          <a:p>
            <a:r>
              <a:rPr lang="ru-RU" sz="2400" dirty="0" err="1">
                <a:solidFill>
                  <a:schemeClr val="tx2"/>
                </a:solidFill>
              </a:rPr>
              <a:t>Щоб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їх</a:t>
            </a:r>
            <a:r>
              <a:rPr lang="ru-RU" sz="2400" dirty="0">
                <a:solidFill>
                  <a:schemeClr val="tx2"/>
                </a:solidFill>
              </a:rPr>
              <a:t> муза </a:t>
            </a:r>
            <a:r>
              <a:rPr lang="ru-RU" sz="2400" dirty="0" err="1">
                <a:solidFill>
                  <a:schemeClr val="tx2"/>
                </a:solidFill>
              </a:rPr>
              <a:t>була</a:t>
            </a:r>
            <a:r>
              <a:rPr lang="ru-RU" sz="2400" dirty="0">
                <a:solidFill>
                  <a:schemeClr val="tx2"/>
                </a:solidFill>
              </a:rPr>
              <a:t> не </a:t>
            </a:r>
            <a:r>
              <a:rPr lang="ru-RU" sz="2400" dirty="0" err="1">
                <a:solidFill>
                  <a:schemeClr val="tx2"/>
                </a:solidFill>
              </a:rPr>
              <a:t>безкрила</a:t>
            </a:r>
            <a:r>
              <a:rPr lang="ru-RU" sz="2400" dirty="0">
                <a:solidFill>
                  <a:schemeClr val="tx2"/>
                </a:solidFill>
              </a:rPr>
              <a:t>, </a:t>
            </a:r>
          </a:p>
          <a:p>
            <a:r>
              <a:rPr lang="ru-RU" sz="2400" dirty="0">
                <a:solidFill>
                  <a:schemeClr val="tx2"/>
                </a:solidFill>
              </a:rPr>
              <a:t>На </a:t>
            </a:r>
            <a:r>
              <a:rPr lang="ru-RU" sz="2400" dirty="0" err="1">
                <a:solidFill>
                  <a:schemeClr val="tx2"/>
                </a:solidFill>
              </a:rPr>
              <a:t>ті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крила</a:t>
            </a:r>
            <a:r>
              <a:rPr lang="ru-RU" sz="2400" dirty="0">
                <a:solidFill>
                  <a:schemeClr val="tx2"/>
                </a:solidFill>
              </a:rPr>
              <a:t> молились </a:t>
            </a:r>
            <a:r>
              <a:rPr lang="ru-RU" sz="2400" dirty="0" err="1">
                <a:solidFill>
                  <a:schemeClr val="tx2"/>
                </a:solidFill>
              </a:rPr>
              <a:t>естети</a:t>
            </a:r>
            <a:r>
              <a:rPr lang="ru-RU" sz="2400" dirty="0">
                <a:solidFill>
                  <a:schemeClr val="tx2"/>
                </a:solidFill>
              </a:rPr>
              <a:t>, </a:t>
            </a:r>
          </a:p>
          <a:p>
            <a:r>
              <a:rPr lang="ru-RU" sz="2400" dirty="0">
                <a:solidFill>
                  <a:schemeClr val="tx2"/>
                </a:solidFill>
              </a:rPr>
              <a:t>І </a:t>
            </a:r>
            <a:r>
              <a:rPr lang="ru-RU" sz="2400" dirty="0" err="1">
                <a:solidFill>
                  <a:schemeClr val="tx2"/>
                </a:solidFill>
              </a:rPr>
              <a:t>снилося</a:t>
            </a:r>
            <a:r>
              <a:rPr lang="ru-RU" sz="2400" dirty="0">
                <a:solidFill>
                  <a:schemeClr val="tx2"/>
                </a:solidFill>
              </a:rPr>
              <a:t> небо </a:t>
            </a:r>
            <a:r>
              <a:rPr lang="ru-RU" sz="2400" dirty="0" err="1">
                <a:solidFill>
                  <a:schemeClr val="tx2"/>
                </a:solidFill>
              </a:rPr>
              <a:t>порубаним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</a:rPr>
              <a:t>крилам</a:t>
            </a:r>
            <a:r>
              <a:rPr lang="ru-RU" sz="2400" dirty="0" smtClean="0">
                <a:solidFill>
                  <a:schemeClr val="tx2"/>
                </a:solidFill>
              </a:rPr>
              <a:t>.» </a:t>
            </a:r>
            <a:endParaRPr lang="ru-RU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546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60648"/>
            <a:ext cx="89289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tx2"/>
                </a:solidFill>
              </a:rPr>
              <a:t>У </a:t>
            </a:r>
            <a:r>
              <a:rPr lang="ru-RU" sz="2400" dirty="0" err="1">
                <a:solidFill>
                  <a:schemeClr val="tx2"/>
                </a:solidFill>
              </a:rPr>
              <a:t>баладі</a:t>
            </a:r>
            <a:r>
              <a:rPr lang="ru-RU" sz="2400" dirty="0">
                <a:solidFill>
                  <a:schemeClr val="tx2"/>
                </a:solidFill>
              </a:rPr>
              <a:t> І. Драч через образ дядька </a:t>
            </a:r>
            <a:r>
              <a:rPr lang="ru-RU" sz="2400" dirty="0" err="1">
                <a:solidFill>
                  <a:schemeClr val="tx2"/>
                </a:solidFill>
              </a:rPr>
              <a:t>Кирила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розповідає</a:t>
            </a:r>
            <a:r>
              <a:rPr lang="ru-RU" sz="2400" dirty="0">
                <a:solidFill>
                  <a:schemeClr val="tx2"/>
                </a:solidFill>
              </a:rPr>
              <a:t> про </a:t>
            </a:r>
            <a:r>
              <a:rPr lang="ru-RU" sz="2400" dirty="0" err="1">
                <a:solidFill>
                  <a:schemeClr val="tx2"/>
                </a:solidFill>
              </a:rPr>
              <a:t>невміння</a:t>
            </a:r>
            <a:r>
              <a:rPr lang="ru-RU" sz="2400" dirty="0">
                <a:solidFill>
                  <a:schemeClr val="tx2"/>
                </a:solidFill>
              </a:rPr>
              <a:t> людей </a:t>
            </a:r>
            <a:r>
              <a:rPr lang="ru-RU" sz="2400" dirty="0" err="1">
                <a:solidFill>
                  <a:schemeClr val="tx2"/>
                </a:solidFill>
              </a:rPr>
              <a:t>скористатися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своїм</a:t>
            </a:r>
            <a:r>
              <a:rPr lang="ru-RU" sz="2400" dirty="0">
                <a:solidFill>
                  <a:schemeClr val="tx2"/>
                </a:solidFill>
              </a:rPr>
              <a:t>, </a:t>
            </a:r>
            <a:r>
              <a:rPr lang="ru-RU" sz="2400" dirty="0" err="1">
                <a:solidFill>
                  <a:schemeClr val="tx2"/>
                </a:solidFill>
              </a:rPr>
              <a:t>вимріяним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віками</a:t>
            </a:r>
            <a:r>
              <a:rPr lang="ru-RU" sz="2400" dirty="0">
                <a:solidFill>
                  <a:schemeClr val="tx2"/>
                </a:solidFill>
              </a:rPr>
              <a:t>, </a:t>
            </a:r>
            <a:r>
              <a:rPr lang="ru-RU" sz="2400" dirty="0" err="1">
                <a:solidFill>
                  <a:schemeClr val="tx2"/>
                </a:solidFill>
              </a:rPr>
              <a:t>щастям</a:t>
            </a:r>
            <a:r>
              <a:rPr lang="ru-RU" sz="2400" dirty="0">
                <a:solidFill>
                  <a:schemeClr val="tx2"/>
                </a:solidFill>
              </a:rPr>
              <a:t>, </a:t>
            </a:r>
            <a:r>
              <a:rPr lang="ru-RU" sz="2400" dirty="0" err="1">
                <a:solidFill>
                  <a:schemeClr val="tx2"/>
                </a:solidFill>
              </a:rPr>
              <a:t>прирікає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їх</a:t>
            </a:r>
            <a:r>
              <a:rPr lang="ru-RU" sz="2400" dirty="0">
                <a:solidFill>
                  <a:schemeClr val="tx2"/>
                </a:solidFill>
              </a:rPr>
              <a:t> бути рабами </a:t>
            </a:r>
            <a:r>
              <a:rPr lang="ru-RU" sz="2400" dirty="0" err="1">
                <a:solidFill>
                  <a:schemeClr val="tx2"/>
                </a:solidFill>
              </a:rPr>
              <a:t>мізерних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побутових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інтересів</a:t>
            </a:r>
            <a:r>
              <a:rPr lang="ru-RU" sz="2400" dirty="0">
                <a:solidFill>
                  <a:schemeClr val="tx2"/>
                </a:solidFill>
              </a:rPr>
              <a:t>. </a:t>
            </a:r>
            <a:r>
              <a:rPr lang="ru-RU" sz="2400" dirty="0" err="1">
                <a:solidFill>
                  <a:schemeClr val="tx2"/>
                </a:solidFill>
              </a:rPr>
              <a:t>Божественний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дарунок</a:t>
            </a:r>
            <a:r>
              <a:rPr lang="ru-RU" sz="2400" dirty="0">
                <a:solidFill>
                  <a:schemeClr val="tx2"/>
                </a:solidFill>
              </a:rPr>
              <a:t> — </a:t>
            </a:r>
            <a:r>
              <a:rPr lang="ru-RU" sz="2400" dirty="0" err="1">
                <a:solidFill>
                  <a:schemeClr val="tx2"/>
                </a:solidFill>
              </a:rPr>
              <a:t>крила</a:t>
            </a:r>
            <a:r>
              <a:rPr lang="ru-RU" sz="2400" dirty="0">
                <a:solidFill>
                  <a:schemeClr val="tx2"/>
                </a:solidFill>
              </a:rPr>
              <a:t> не </a:t>
            </a:r>
            <a:r>
              <a:rPr lang="ru-RU" sz="2400" dirty="0" err="1">
                <a:solidFill>
                  <a:schemeClr val="tx2"/>
                </a:solidFill>
              </a:rPr>
              <a:t>приносять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сподіваної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радості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Кирилові</a:t>
            </a:r>
            <a:r>
              <a:rPr lang="ru-RU" sz="2400" dirty="0">
                <a:solidFill>
                  <a:schemeClr val="tx2"/>
                </a:solidFill>
              </a:rPr>
              <a:t>, </a:t>
            </a:r>
            <a:r>
              <a:rPr lang="ru-RU" sz="2400" dirty="0" err="1">
                <a:solidFill>
                  <a:schemeClr val="tx2"/>
                </a:solidFill>
              </a:rPr>
              <a:t>бо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його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обмежений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внутрішній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світ</a:t>
            </a:r>
            <a:r>
              <a:rPr lang="ru-RU" sz="2400" dirty="0">
                <a:solidFill>
                  <a:schemeClr val="tx2"/>
                </a:solidFill>
              </a:rPr>
              <a:t> не </a:t>
            </a:r>
            <a:r>
              <a:rPr lang="ru-RU" sz="2400" dirty="0" err="1">
                <a:solidFill>
                  <a:schemeClr val="tx2"/>
                </a:solidFill>
              </a:rPr>
              <a:t>готовий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їх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прийняти</a:t>
            </a:r>
            <a:r>
              <a:rPr lang="ru-RU" sz="2400" dirty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74588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23</TotalTime>
  <Words>416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Аптека</vt:lpstr>
      <vt:lpstr>Іван Драч</vt:lpstr>
      <vt:lpstr>Презентация PowerPoint</vt:lpstr>
      <vt:lpstr>«Крила»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Іван Драч</dc:title>
  <dc:creator>komp2</dc:creator>
  <cp:lastModifiedBy>komp2</cp:lastModifiedBy>
  <cp:revision>8</cp:revision>
  <dcterms:created xsi:type="dcterms:W3CDTF">2015-02-27T09:04:48Z</dcterms:created>
  <dcterms:modified xsi:type="dcterms:W3CDTF">2015-02-27T09:28:43Z</dcterms:modified>
</cp:coreProperties>
</file>