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4" r:id="rId5"/>
    <p:sldId id="265" r:id="rId6"/>
    <p:sldId id="260" r:id="rId7"/>
    <p:sldId id="261" r:id="rId8"/>
    <p:sldId id="262" r:id="rId9"/>
    <p:sldId id="263" r:id="rId10"/>
    <p:sldId id="268" r:id="rId11"/>
    <p:sldId id="269" r:id="rId12"/>
    <p:sldId id="270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902B-747C-4740-93B6-35F1F9E27B1A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12BEBAE-8A45-4CCC-BF14-FE05591CB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902B-747C-4740-93B6-35F1F9E27B1A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EBAE-8A45-4CCC-BF14-FE05591CB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12BEBAE-8A45-4CCC-BF14-FE05591CB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902B-747C-4740-93B6-35F1F9E27B1A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902B-747C-4740-93B6-35F1F9E27B1A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12BEBAE-8A45-4CCC-BF14-FE05591CB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902B-747C-4740-93B6-35F1F9E27B1A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12BEBAE-8A45-4CCC-BF14-FE05591CB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98C902B-747C-4740-93B6-35F1F9E27B1A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EBAE-8A45-4CCC-BF14-FE05591CB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902B-747C-4740-93B6-35F1F9E27B1A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12BEBAE-8A45-4CCC-BF14-FE05591CB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902B-747C-4740-93B6-35F1F9E27B1A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12BEBAE-8A45-4CCC-BF14-FE05591CB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902B-747C-4740-93B6-35F1F9E27B1A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2BEBAE-8A45-4CCC-BF14-FE05591CB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12BEBAE-8A45-4CCC-BF14-FE05591CB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902B-747C-4740-93B6-35F1F9E27B1A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12BEBAE-8A45-4CCC-BF14-FE05591CB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98C902B-747C-4740-93B6-35F1F9E27B1A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98C902B-747C-4740-93B6-35F1F9E27B1A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12BEBAE-8A45-4CCC-BF14-FE05591CB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Prepared by: Shevchenko Eleonora 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Salvador </a:t>
            </a:r>
            <a:r>
              <a:rPr lang="en-US" b="1" dirty="0" err="1"/>
              <a:t>Dalí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4608512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i="1" dirty="0" smtClean="0"/>
              <a:t>My wife, naked looking at her own body, which is transformed into steps, three vertebrae of a column, sky and architecture</a:t>
            </a:r>
            <a:r>
              <a:rPr lang="ru-RU" b="1" dirty="0" smtClean="0"/>
              <a:t>.</a:t>
            </a:r>
            <a:endParaRPr lang="en-US" b="1" dirty="0"/>
          </a:p>
        </p:txBody>
      </p:sp>
      <p:pic>
        <p:nvPicPr>
          <p:cNvPr id="1026" name="Picture 2" descr="Salvador-Dali-My-Wife-Nude-Contemplating-her-own-Flesh-Becoming-Stairs-19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767129" cy="5589240"/>
          </a:xfrm>
          <a:prstGeom prst="rect">
            <a:avLst/>
          </a:prstGeom>
          <a:noFill/>
        </p:spPr>
      </p:pic>
      <p:pic>
        <p:nvPicPr>
          <p:cNvPr id="1028" name="Picture 4" descr="1934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3946" y="1268760"/>
            <a:ext cx="4090054" cy="48965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20072" y="476672"/>
            <a:ext cx="3464587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i="1" dirty="0" smtClean="0"/>
              <a:t>Enigmatic Elements in a Landscape</a:t>
            </a:r>
            <a:r>
              <a:rPr lang="ru-RU" b="1" i="1" dirty="0" smtClean="0"/>
              <a:t>.</a:t>
            </a:r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7"/>
            <a:ext cx="86409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i="1" dirty="0" smtClean="0"/>
              <a:t>Study for ‘Honey is Sweeter than Blood’</a:t>
            </a:r>
            <a:endParaRPr lang="en-US" b="1" dirty="0"/>
          </a:p>
        </p:txBody>
      </p:sp>
      <p:pic>
        <p:nvPicPr>
          <p:cNvPr id="25602" name="Picture 2" descr="dali-honey-is-sweeter-than-blood-19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8059483" cy="5867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R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2536" y="548680"/>
            <a:ext cx="5961464" cy="50851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877273"/>
            <a:ext cx="3347864" cy="9807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i="1" dirty="0" err="1" smtClean="0"/>
              <a:t>Necrophiliac</a:t>
            </a:r>
            <a:r>
              <a:rPr lang="en-US" sz="2800" i="1" dirty="0" smtClean="0"/>
              <a:t> springtime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3203848" cy="587727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Set in a barren desolate desert, the type of landscape Dali preferred in many of his works, </a:t>
            </a:r>
            <a:r>
              <a:rPr lang="en-US" dirty="0" err="1" smtClean="0"/>
              <a:t>Printemps</a:t>
            </a:r>
            <a:r>
              <a:rPr lang="en-US" dirty="0" smtClean="0"/>
              <a:t> </a:t>
            </a:r>
            <a:r>
              <a:rPr lang="en-US" dirty="0" err="1" smtClean="0"/>
              <a:t>necrophilique</a:t>
            </a:r>
            <a:r>
              <a:rPr lang="en-US" dirty="0" smtClean="0"/>
              <a:t>, or </a:t>
            </a:r>
            <a:r>
              <a:rPr lang="en-US" dirty="0" err="1" smtClean="0"/>
              <a:t>Necrophiliac</a:t>
            </a:r>
            <a:r>
              <a:rPr lang="en-US" dirty="0" smtClean="0"/>
              <a:t> springtime stands as an allegory for the painter's paranoia, his conscience shifting toward illusion. Painted in 1936, </a:t>
            </a:r>
            <a:r>
              <a:rPr lang="en-US" dirty="0" err="1" smtClean="0"/>
              <a:t>Printemps</a:t>
            </a:r>
            <a:r>
              <a:rPr lang="en-US" dirty="0" smtClean="0"/>
              <a:t> </a:t>
            </a:r>
            <a:r>
              <a:rPr lang="en-US" dirty="0" err="1" smtClean="0"/>
              <a:t>necrophilique</a:t>
            </a:r>
            <a:r>
              <a:rPr lang="en-US" dirty="0" smtClean="0"/>
              <a:t> depicts a seated </a:t>
            </a:r>
            <a:r>
              <a:rPr lang="en-US" dirty="0" err="1" smtClean="0"/>
              <a:t>seated</a:t>
            </a:r>
            <a:r>
              <a:rPr lang="en-US" dirty="0" smtClean="0"/>
              <a:t> man and a flower-headed woman on the left, separated by a cypress tree, the woman looking toward the viewers, while the man gazes at the blurred landscape. The desert slowly fades from </a:t>
            </a:r>
            <a:r>
              <a:rPr lang="en-US" dirty="0" err="1" smtClean="0"/>
              <a:t>hyperrealistic</a:t>
            </a:r>
            <a:r>
              <a:rPr lang="en-US" dirty="0" smtClean="0"/>
              <a:t> to hallucinatory.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али\salvador-dali-quote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274668" cy="5923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Дали\salvador-dali-quotes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6562700" cy="6168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Salvador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</a:rPr>
              <a:t>Dalí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3960440" cy="43204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Spanish artist and Surrealist icon Salvador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Dalí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is perhaps best known for his painting of melting clocks, The Persistence of Memory.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Dalí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was a skilled draftsman, best known for the striking and bizarre images in his surrealist work. </a:t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7" name="Picture 3" descr="F:\Дали\salvador-dali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628800"/>
            <a:ext cx="4504766" cy="47525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79512" y="188640"/>
            <a:ext cx="8784976" cy="9361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Dalí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was highly imaginative, and also enjoyed indulging in unusual and grandiose behavior.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http://www.greynotgrey.com/blog/wp-content/uploads/2014/04/salvador-dal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4189786" cy="5184576"/>
          </a:xfrm>
          <a:prstGeom prst="rect">
            <a:avLst/>
          </a:prstGeom>
          <a:noFill/>
        </p:spPr>
      </p:pic>
      <p:pic>
        <p:nvPicPr>
          <p:cNvPr id="19458" name="Picture 2" descr="http://www.foundagrave.com/wp-content/uploads/2014/06/Salvad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4005825" cy="5150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али\d12279d194eaeaf771bd62ac8552bc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5976665" cy="6048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Дали\le-peintre-salvador-dali-en-compagnie-de-son-chat-babou_123982_w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4522656" cy="5112568"/>
          </a:xfrm>
          <a:prstGeom prst="rect">
            <a:avLst/>
          </a:prstGeom>
          <a:noFill/>
        </p:spPr>
      </p:pic>
      <p:pic>
        <p:nvPicPr>
          <p:cNvPr id="2050" name="Picture 2" descr="F:\Дали\ocelot Salvador Dalí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8640"/>
            <a:ext cx="4023643" cy="515696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4392488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/>
              <a:t>A Colombian </a:t>
            </a:r>
            <a:r>
              <a:rPr lang="en-US" sz="2000" b="1" dirty="0" smtClean="0"/>
              <a:t>ocelot </a:t>
            </a:r>
            <a:r>
              <a:rPr lang="en-US" sz="2000" dirty="0" smtClean="0"/>
              <a:t>called </a:t>
            </a:r>
            <a:r>
              <a:rPr lang="en-US" sz="2000" dirty="0" err="1" smtClean="0"/>
              <a:t>Babou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5373216"/>
            <a:ext cx="4104456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err="1" smtClean="0"/>
              <a:t>Dalí</a:t>
            </a:r>
            <a:r>
              <a:rPr lang="en-US" sz="2000" dirty="0" smtClean="0"/>
              <a:t> and </a:t>
            </a:r>
            <a:r>
              <a:rPr lang="en-US" sz="2000" dirty="0" err="1" smtClean="0"/>
              <a:t>Babou</a:t>
            </a:r>
            <a:r>
              <a:rPr lang="en-US" sz="2000" dirty="0" smtClean="0"/>
              <a:t> at the St. Regis hotel, New York where </a:t>
            </a:r>
            <a:r>
              <a:rPr lang="en-US" sz="2000" dirty="0" err="1" smtClean="0"/>
              <a:t>Dalí</a:t>
            </a:r>
            <a:r>
              <a:rPr lang="en-US" sz="2000" dirty="0" smtClean="0"/>
              <a:t> had a suite, 1965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733256"/>
            <a:ext cx="45720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dirty="0" smtClean="0"/>
              <a:t>One of the most popular accounts of </a:t>
            </a:r>
            <a:r>
              <a:rPr lang="en-US" dirty="0" err="1" smtClean="0"/>
              <a:t>Dalí</a:t>
            </a:r>
            <a:r>
              <a:rPr lang="en-US" dirty="0" smtClean="0"/>
              <a:t> and </a:t>
            </a:r>
            <a:r>
              <a:rPr lang="en-US" dirty="0" err="1" smtClean="0"/>
              <a:t>Babou</a:t>
            </a:r>
            <a:r>
              <a:rPr lang="en-US" dirty="0" smtClean="0"/>
              <a:t> is that of the painter bringing the wild cat into a Manhattan restaurant</a:t>
            </a:r>
            <a:r>
              <a:rPr lang="en-US" smtClean="0"/>
              <a:t> 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7920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Art School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556792"/>
            <a:ext cx="5328592" cy="518457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Salvador </a:t>
            </a:r>
            <a:r>
              <a:rPr lang="en-US" dirty="0" err="1" smtClean="0"/>
              <a:t>Dalí</a:t>
            </a:r>
            <a:r>
              <a:rPr lang="en-US" dirty="0" smtClean="0"/>
              <a:t> was born on May 11, 1904, in </a:t>
            </a:r>
            <a:r>
              <a:rPr lang="en-US" dirty="0" err="1" smtClean="0"/>
              <a:t>Figueres</a:t>
            </a:r>
            <a:r>
              <a:rPr lang="en-US" dirty="0" smtClean="0"/>
              <a:t>, Spain. From an early age, </a:t>
            </a:r>
            <a:r>
              <a:rPr lang="en-US" dirty="0" err="1" smtClean="0"/>
              <a:t>Dalí</a:t>
            </a:r>
            <a:r>
              <a:rPr lang="en-US" dirty="0" smtClean="0"/>
              <a:t> was encouraged to practice his art and would eventually go on to study at an academy in Madrid. </a:t>
            </a:r>
            <a:r>
              <a:rPr lang="en-US" dirty="0" err="1" smtClean="0"/>
              <a:t>Dalí</a:t>
            </a:r>
            <a:r>
              <a:rPr lang="en-US" dirty="0" smtClean="0"/>
              <a:t> was expelled from the Academia in 1926, shortly before his final exams when he was accused of starting an unrest.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In art school, </a:t>
            </a:r>
            <a:r>
              <a:rPr lang="en-US" dirty="0" err="1" smtClean="0"/>
              <a:t>Dalí</a:t>
            </a:r>
            <a:r>
              <a:rPr lang="en-US" dirty="0" smtClean="0"/>
              <a:t> began exploring many forms of art including classical painters like Raphael, </a:t>
            </a:r>
            <a:r>
              <a:rPr lang="en-US" dirty="0" err="1" smtClean="0"/>
              <a:t>Bronzino</a:t>
            </a:r>
            <a:r>
              <a:rPr lang="en-US" dirty="0" smtClean="0"/>
              <a:t> and Diego Velázquez (from whom he adopted his signature curled moustache). He also dabbled in avant-garde art movements such as Dada.</a:t>
            </a:r>
            <a:endParaRPr lang="ru-RU" dirty="0"/>
          </a:p>
        </p:txBody>
      </p:sp>
      <p:pic>
        <p:nvPicPr>
          <p:cNvPr id="20485" name="Picture 5" descr="http://www.lefrancofile.com/wp-content/uploads/2013/05/portrait-of-salvador-dali-paris.jpg.pn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00808"/>
            <a:ext cx="3540345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Art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4752528" cy="439248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Dalí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was working with styles of Impressionism, Futurism and Cubism.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Dalí's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paintings became associated with three general themes: </a:t>
            </a:r>
          </a:p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man's universe and sensations,</a:t>
            </a:r>
          </a:p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sexual symbolism </a:t>
            </a:r>
          </a:p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ideographic imagery.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All of this experimentation led to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Dalí's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first Surrealistic period in 1929.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1506" name="Picture 2" descr="http://media-2.web.britannica.com/eb-media/40/79340-004-BBF4C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12776"/>
            <a:ext cx="3744416" cy="4800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96944" cy="14773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One of </a:t>
            </a:r>
            <a:r>
              <a:rPr lang="en-US" dirty="0" err="1"/>
              <a:t>Dalí's</a:t>
            </a:r>
            <a:r>
              <a:rPr lang="en-US" dirty="0"/>
              <a:t> most famous paintings produced at this time—and perhaps the best-known Surrealist work—was </a:t>
            </a:r>
            <a:r>
              <a:rPr lang="en-US" i="1" dirty="0"/>
              <a:t>The Persistence of Memory</a:t>
            </a:r>
            <a:r>
              <a:rPr lang="en-US" dirty="0"/>
              <a:t> (1931). The painting, sometimes called </a:t>
            </a:r>
            <a:r>
              <a:rPr lang="en-US" i="1" dirty="0"/>
              <a:t>Soft Watches</a:t>
            </a:r>
            <a:r>
              <a:rPr lang="en-US" dirty="0"/>
              <a:t>, shows melting pocket watches in a landscape setting. It is said that the painting conveys several ideas </a:t>
            </a:r>
            <a:r>
              <a:rPr lang="en-US" dirty="0" smtClean="0"/>
              <a:t>in </a:t>
            </a:r>
            <a:r>
              <a:rPr lang="en-US" dirty="0"/>
              <a:t>the image, chiefly that time is not rigid and everything is destructible.</a:t>
            </a:r>
            <a:endParaRPr lang="ru-RU" dirty="0"/>
          </a:p>
        </p:txBody>
      </p:sp>
      <p:pic>
        <p:nvPicPr>
          <p:cNvPr id="22530" name="Picture 2" descr="http://1001kartina.su/wp-content/uploads/Dali_Postoyanstvo_Pamya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3980"/>
            <a:ext cx="6120680" cy="4652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16632"/>
            <a:ext cx="4536504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i="1" dirty="0"/>
              <a:t>Dream Caused by the Flight of a Bee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/>
              <a:t>around a Pomegranate a Second Before Awakening</a:t>
            </a:r>
            <a:endParaRPr lang="ru-RU" dirty="0"/>
          </a:p>
        </p:txBody>
      </p:sp>
      <p:pic>
        <p:nvPicPr>
          <p:cNvPr id="23560" name="Picture 8" descr="http://bestin.ua/static/uploads2/2013/may/11/dali/1/bestinua-10052013-art%282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177232" cy="5256584"/>
          </a:xfrm>
          <a:prstGeom prst="rect">
            <a:avLst/>
          </a:prstGeom>
          <a:noFill/>
        </p:spPr>
      </p:pic>
      <p:pic>
        <p:nvPicPr>
          <p:cNvPr id="23562" name="Picture 10" descr="http://upload.wikimedia.org/wikipedia/ru/d/de/The_elephants_by_Da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340768"/>
            <a:ext cx="4320480" cy="36079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940152" y="836712"/>
            <a:ext cx="167545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elephants 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114</TotalTime>
  <Words>340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Salvador Dalí </vt:lpstr>
      <vt:lpstr>Salvador Dalí </vt:lpstr>
      <vt:lpstr>Слайд 3</vt:lpstr>
      <vt:lpstr>Слайд 4</vt:lpstr>
      <vt:lpstr>Слайд 5</vt:lpstr>
      <vt:lpstr>Art School</vt:lpstr>
      <vt:lpstr>Art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Salvador Dalí</dc:title>
  <dc:creator>Sasha</dc:creator>
  <cp:lastModifiedBy>Sasha</cp:lastModifiedBy>
  <cp:revision>16</cp:revision>
  <dcterms:created xsi:type="dcterms:W3CDTF">2015-02-02T13:52:48Z</dcterms:created>
  <dcterms:modified xsi:type="dcterms:W3CDTF">2015-04-24T18:08:47Z</dcterms:modified>
</cp:coreProperties>
</file>