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B6FE-AC63-4087-8FCF-A32AB77E8F9E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78321-755C-40B2-87F8-811EAC3600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lit.com.ua/chorna-rad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4" y="785795"/>
            <a:ext cx="4343376" cy="50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Пантелеймон Куліш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2143116"/>
            <a:ext cx="3357586" cy="1000132"/>
          </a:xfrm>
        </p:spPr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“ Чорна </a:t>
            </a:r>
            <a:r>
              <a:rPr lang="uk-UA" dirty="0" err="1" smtClean="0"/>
              <a:t>Рада”</a:t>
            </a:r>
            <a:endParaRPr lang="en-US" dirty="0"/>
          </a:p>
        </p:txBody>
      </p:sp>
      <p:pic>
        <p:nvPicPr>
          <p:cNvPr id="1026" name="Picture 2" descr="http://upload.wikimedia.org/wikipedia/commons/0/08/Shevchenko_portret_Kulis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2343"/>
            <a:ext cx="5500694" cy="6890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Сюжет </a:t>
            </a:r>
            <a:r>
              <a:rPr lang="ru-RU" b="1" dirty="0" err="1"/>
              <a:t>твору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приїзд</a:t>
            </a:r>
            <a:r>
              <a:rPr lang="ru-RU" dirty="0"/>
              <a:t> батька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</a:t>
            </a:r>
            <a:r>
              <a:rPr lang="ru-RU" dirty="0" err="1"/>
              <a:t>Шрамів</a:t>
            </a:r>
            <a:r>
              <a:rPr lang="ru-RU" dirty="0"/>
              <a:t> на </a:t>
            </a:r>
            <a:r>
              <a:rPr lang="ru-RU" dirty="0" err="1"/>
              <a:t>хутір</a:t>
            </a:r>
            <a:r>
              <a:rPr lang="ru-RU" dirty="0"/>
              <a:t> </a:t>
            </a:r>
            <a:r>
              <a:rPr lang="ru-RU" dirty="0" err="1"/>
              <a:t>Хмарище</a:t>
            </a:r>
            <a:r>
              <a:rPr lang="ru-RU" dirty="0"/>
              <a:t> до </a:t>
            </a:r>
            <a:r>
              <a:rPr lang="ru-RU" dirty="0" err="1"/>
              <a:t>Череваня</a:t>
            </a:r>
            <a:r>
              <a:rPr lang="ru-RU" dirty="0"/>
              <a:t>, </a:t>
            </a:r>
            <a:r>
              <a:rPr lang="ru-RU" dirty="0" err="1"/>
              <a:t>знайомство</a:t>
            </a:r>
            <a:r>
              <a:rPr lang="ru-RU" dirty="0"/>
              <a:t> Петра Шрама </a:t>
            </a:r>
            <a:r>
              <a:rPr lang="ru-RU" dirty="0" err="1"/>
              <a:t>з</a:t>
            </a:r>
            <a:r>
              <a:rPr lang="ru-RU" dirty="0"/>
              <a:t> родиною </a:t>
            </a:r>
            <a:r>
              <a:rPr lang="ru-RU" dirty="0" err="1"/>
              <a:t>Череванів</a:t>
            </a:r>
            <a:r>
              <a:rPr lang="ru-RU" dirty="0"/>
              <a:t>,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Божим</a:t>
            </a:r>
            <a:r>
              <a:rPr lang="ru-RU" dirty="0"/>
              <a:t> </a:t>
            </a:r>
            <a:r>
              <a:rPr lang="ru-RU" dirty="0" err="1"/>
              <a:t>Чоловіком</a:t>
            </a:r>
            <a:r>
              <a:rPr lang="ru-RU" dirty="0"/>
              <a:t> — </a:t>
            </a:r>
            <a:r>
              <a:rPr lang="ru-RU" dirty="0" err="1"/>
              <a:t>бажання</a:t>
            </a:r>
            <a:r>
              <a:rPr lang="ru-RU" dirty="0"/>
              <a:t> Шрама </a:t>
            </a:r>
            <a:r>
              <a:rPr lang="ru-RU" dirty="0" err="1"/>
              <a:t>заручити</a:t>
            </a:r>
            <a:r>
              <a:rPr lang="ru-RU" dirty="0"/>
              <a:t> Петра </a:t>
            </a:r>
            <a:r>
              <a:rPr lang="ru-RU" dirty="0" err="1"/>
              <a:t>й</a:t>
            </a:r>
            <a:r>
              <a:rPr lang="ru-RU" dirty="0"/>
              <a:t> Лесю — </a:t>
            </a:r>
            <a:r>
              <a:rPr lang="ru-RU" dirty="0" err="1"/>
              <a:t>Шра­ми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Черевані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, </a:t>
            </a:r>
            <a:r>
              <a:rPr lang="ru-RU" dirty="0" err="1"/>
              <a:t>розмова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незадоволеними</a:t>
            </a:r>
            <a:r>
              <a:rPr lang="ru-RU" dirty="0"/>
              <a:t> </a:t>
            </a:r>
            <a:r>
              <a:rPr lang="ru-RU" dirty="0" err="1"/>
              <a:t>міщанами</a:t>
            </a:r>
            <a:r>
              <a:rPr lang="ru-RU" dirty="0"/>
              <a:t> — </a:t>
            </a:r>
            <a:r>
              <a:rPr lang="ru-RU" dirty="0" err="1"/>
              <a:t>зна­йомство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Кирилом</a:t>
            </a:r>
            <a:r>
              <a:rPr lang="ru-RU" dirty="0"/>
              <a:t> Туром — </a:t>
            </a:r>
            <a:r>
              <a:rPr lang="ru-RU" dirty="0" err="1"/>
              <a:t>зустріч</a:t>
            </a:r>
            <a:r>
              <a:rPr lang="ru-RU" dirty="0"/>
              <a:t> </a:t>
            </a:r>
            <a:r>
              <a:rPr lang="ru-RU" dirty="0" err="1"/>
              <a:t>Череваня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Шрама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Якимом</a:t>
            </a:r>
            <a:r>
              <a:rPr lang="ru-RU" dirty="0"/>
              <a:t> </a:t>
            </a:r>
            <a:r>
              <a:rPr lang="ru-RU" dirty="0" err="1"/>
              <a:t>Сомком</a:t>
            </a:r>
            <a:r>
              <a:rPr lang="ru-RU" dirty="0"/>
              <a:t> у </a:t>
            </a:r>
            <a:r>
              <a:rPr lang="ru-RU" dirty="0" err="1"/>
              <a:t>Києво-Печерській</a:t>
            </a:r>
            <a:r>
              <a:rPr lang="ru-RU" dirty="0"/>
              <a:t> </a:t>
            </a:r>
            <a:r>
              <a:rPr lang="ru-RU" dirty="0" err="1"/>
              <a:t>лаврі</a:t>
            </a:r>
            <a:r>
              <a:rPr lang="ru-RU" dirty="0"/>
              <a:t> — вечеря </a:t>
            </a:r>
            <a:r>
              <a:rPr lang="ru-RU" dirty="0" err="1"/>
              <a:t>Сомка</a:t>
            </a:r>
            <a:r>
              <a:rPr lang="ru-RU" dirty="0"/>
              <a:t>, Шрама, </a:t>
            </a:r>
            <a:r>
              <a:rPr lang="ru-RU" dirty="0" err="1"/>
              <a:t>Череваня</a:t>
            </a:r>
            <a:r>
              <a:rPr lang="ru-RU" dirty="0"/>
              <a:t>, Тура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, </a:t>
            </a:r>
            <a:r>
              <a:rPr lang="ru-RU" dirty="0" err="1"/>
              <a:t>натяк</a:t>
            </a:r>
            <a:r>
              <a:rPr lang="ru-RU" dirty="0"/>
              <a:t> Тура на </a:t>
            </a:r>
            <a:r>
              <a:rPr lang="ru-RU" dirty="0" err="1"/>
              <a:t>викрадення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 — </a:t>
            </a:r>
            <a:r>
              <a:rPr lang="ru-RU" dirty="0" err="1"/>
              <a:t>нічне</a:t>
            </a:r>
            <a:r>
              <a:rPr lang="ru-RU" dirty="0"/>
              <a:t> </a:t>
            </a:r>
            <a:r>
              <a:rPr lang="ru-RU" dirty="0" err="1"/>
              <a:t>викраден­ня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, </a:t>
            </a:r>
            <a:r>
              <a:rPr lang="ru-RU" dirty="0" err="1"/>
              <a:t>двобій</a:t>
            </a:r>
            <a:r>
              <a:rPr lang="ru-RU" dirty="0"/>
              <a:t> </a:t>
            </a:r>
            <a:r>
              <a:rPr lang="ru-RU" dirty="0" err="1"/>
              <a:t>Кирила</a:t>
            </a:r>
            <a:r>
              <a:rPr lang="ru-RU" dirty="0"/>
              <a:t> Тура </a:t>
            </a:r>
            <a:r>
              <a:rPr lang="ru-RU" dirty="0" err="1"/>
              <a:t>з</a:t>
            </a:r>
            <a:r>
              <a:rPr lang="ru-RU" dirty="0"/>
              <a:t> Петром </a:t>
            </a:r>
            <a:r>
              <a:rPr lang="ru-RU" dirty="0" err="1"/>
              <a:t>Шраменком</a:t>
            </a:r>
            <a:r>
              <a:rPr lang="ru-RU" dirty="0"/>
              <a:t> — </a:t>
            </a:r>
            <a:r>
              <a:rPr lang="ru-RU" dirty="0" err="1"/>
              <a:t>гостини</a:t>
            </a:r>
            <a:r>
              <a:rPr lang="ru-RU" dirty="0"/>
              <a:t> Шрама на </a:t>
            </a:r>
            <a:r>
              <a:rPr lang="ru-RU" dirty="0" err="1"/>
              <a:t>хуторі</a:t>
            </a:r>
            <a:r>
              <a:rPr lang="ru-RU" dirty="0"/>
              <a:t> в Гвинтовки, недалеко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Ніжина</a:t>
            </a:r>
            <a:r>
              <a:rPr lang="ru-RU" dirty="0"/>
              <a:t> — </a:t>
            </a:r>
            <a:r>
              <a:rPr lang="ru-RU" dirty="0" err="1"/>
              <a:t>зустріч</a:t>
            </a:r>
            <a:r>
              <a:rPr lang="ru-RU" dirty="0"/>
              <a:t> Петра </a:t>
            </a:r>
            <a:r>
              <a:rPr lang="ru-RU" dirty="0" err="1"/>
              <a:t>Шрамен-ка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Кирилом</a:t>
            </a:r>
            <a:r>
              <a:rPr lang="ru-RU" dirty="0"/>
              <a:t> Туром, </a:t>
            </a:r>
            <a:r>
              <a:rPr lang="ru-RU" dirty="0" err="1"/>
              <a:t>сніданок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вдома</a:t>
            </a:r>
            <a:r>
              <a:rPr lang="ru-RU" dirty="0"/>
              <a:t> — </a:t>
            </a:r>
            <a:r>
              <a:rPr lang="ru-RU" dirty="0" err="1"/>
              <a:t>покарання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стовпа</a:t>
            </a:r>
            <a:r>
              <a:rPr lang="ru-RU" dirty="0"/>
              <a:t> </a:t>
            </a:r>
            <a:r>
              <a:rPr lang="ru-RU" dirty="0" err="1"/>
              <a:t>Кирила</a:t>
            </a:r>
            <a:r>
              <a:rPr lang="ru-RU" dirty="0"/>
              <a:t> Тура в </a:t>
            </a:r>
            <a:r>
              <a:rPr lang="ru-RU" dirty="0" err="1"/>
              <a:t>урочищі</a:t>
            </a:r>
            <a:r>
              <a:rPr lang="ru-RU" dirty="0"/>
              <a:t> </a:t>
            </a:r>
            <a:r>
              <a:rPr lang="ru-RU" dirty="0" err="1"/>
              <a:t>Романовський</a:t>
            </a:r>
            <a:r>
              <a:rPr lang="ru-RU" dirty="0"/>
              <a:t> Кут,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Кирила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Пет­ра </a:t>
            </a:r>
            <a:r>
              <a:rPr lang="ru-RU" dirty="0" err="1"/>
              <a:t>додому</a:t>
            </a:r>
            <a:r>
              <a:rPr lang="ru-RU" dirty="0"/>
              <a:t> — </a:t>
            </a:r>
            <a:r>
              <a:rPr lang="ru-RU" dirty="0" err="1"/>
              <a:t>перипетії</a:t>
            </a:r>
            <a:r>
              <a:rPr lang="ru-RU" dirty="0"/>
              <a:t> в </a:t>
            </a:r>
            <a:r>
              <a:rPr lang="ru-RU" dirty="0" err="1"/>
              <a:t>Ніжині</a:t>
            </a:r>
            <a:r>
              <a:rPr lang="ru-RU" dirty="0"/>
              <a:t> — </a:t>
            </a:r>
            <a:r>
              <a:rPr lang="ru-RU" dirty="0" err="1"/>
              <a:t>Чорна</a:t>
            </a:r>
            <a:r>
              <a:rPr lang="ru-RU" dirty="0"/>
              <a:t> рада в </a:t>
            </a:r>
            <a:r>
              <a:rPr lang="ru-RU" dirty="0" err="1"/>
              <a:t>Ніжині</a:t>
            </a:r>
            <a:r>
              <a:rPr lang="ru-RU" dirty="0"/>
              <a:t> — </a:t>
            </a:r>
            <a:r>
              <a:rPr lang="ru-RU" dirty="0" err="1"/>
              <a:t>обурення</a:t>
            </a:r>
            <a:r>
              <a:rPr lang="ru-RU" dirty="0"/>
              <a:t> </a:t>
            </a:r>
            <a:r>
              <a:rPr lang="ru-RU" dirty="0" err="1"/>
              <a:t>об­дуреної</a:t>
            </a:r>
            <a:r>
              <a:rPr lang="ru-RU" dirty="0"/>
              <a:t> </a:t>
            </a:r>
            <a:r>
              <a:rPr lang="ru-RU" dirty="0" err="1"/>
              <a:t>черні</a:t>
            </a:r>
            <a:r>
              <a:rPr lang="ru-RU" dirty="0"/>
              <a:t>, </a:t>
            </a:r>
            <a:r>
              <a:rPr lang="ru-RU" dirty="0" err="1"/>
              <a:t>розчарування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Брюховецькому</a:t>
            </a:r>
            <a:r>
              <a:rPr lang="ru-RU" dirty="0"/>
              <a:t> — </a:t>
            </a:r>
            <a:r>
              <a:rPr lang="ru-RU" dirty="0" err="1"/>
              <a:t>пропозиція</a:t>
            </a:r>
            <a:r>
              <a:rPr lang="ru-RU" dirty="0"/>
              <a:t> Тура </a:t>
            </a:r>
            <a:r>
              <a:rPr lang="ru-RU" dirty="0" err="1"/>
              <a:t>по­рятувати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Сомка</a:t>
            </a:r>
            <a:r>
              <a:rPr lang="ru-RU" dirty="0"/>
              <a:t> (у </a:t>
            </a:r>
            <a:r>
              <a:rPr lang="ru-RU" dirty="0" err="1"/>
              <a:t>в’язниці</a:t>
            </a:r>
            <a:r>
              <a:rPr lang="ru-RU" dirty="0"/>
              <a:t>)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— </a:t>
            </a:r>
            <a:r>
              <a:rPr lang="ru-RU" dirty="0" err="1"/>
              <a:t>засудження</a:t>
            </a:r>
            <a:r>
              <a:rPr lang="ru-RU" dirty="0"/>
              <a:t> Тетерею на смерть старого Шрама («як </a:t>
            </a:r>
            <a:r>
              <a:rPr lang="ru-RU" dirty="0" err="1"/>
              <a:t>бунтівника</a:t>
            </a:r>
            <a:r>
              <a:rPr lang="ru-RU" dirty="0"/>
              <a:t>») — </a:t>
            </a:r>
            <a:r>
              <a:rPr lang="ru-RU" dirty="0" err="1"/>
              <a:t>од­руження</a:t>
            </a:r>
            <a:r>
              <a:rPr lang="ru-RU" dirty="0"/>
              <a:t> Петра </a:t>
            </a:r>
            <a:r>
              <a:rPr lang="ru-RU" dirty="0" err="1"/>
              <a:t>ІІІраменка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Лесі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“ ЧОРНА РАДА”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КОРОТКА БІОГРАФІЯ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/>
              <a:t> </a:t>
            </a:r>
            <a:r>
              <a:rPr lang="ru-RU" dirty="0" err="1"/>
              <a:t>Народився</a:t>
            </a:r>
            <a:r>
              <a:rPr lang="ru-RU" dirty="0"/>
              <a:t> 7 </a:t>
            </a:r>
            <a:r>
              <a:rPr lang="ru-RU" dirty="0" err="1"/>
              <a:t>серпня</a:t>
            </a:r>
            <a:r>
              <a:rPr lang="ru-RU" dirty="0"/>
              <a:t> 1819 року в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Воронежі</a:t>
            </a:r>
            <a:r>
              <a:rPr lang="ru-RU" dirty="0"/>
              <a:t> </a:t>
            </a:r>
            <a:r>
              <a:rPr lang="ru-RU" dirty="0" err="1"/>
              <a:t>Чернігівської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.</a:t>
            </a:r>
          </a:p>
          <a:p>
            <a:r>
              <a:rPr lang="ru-RU" dirty="0" err="1"/>
              <a:t>Навчався</a:t>
            </a:r>
            <a:r>
              <a:rPr lang="ru-RU" dirty="0"/>
              <a:t> в  </a:t>
            </a:r>
            <a:r>
              <a:rPr lang="ru-RU" dirty="0" err="1"/>
              <a:t>Новгород-Сіверській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. а першим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літературним</a:t>
            </a:r>
            <a:r>
              <a:rPr lang="ru-RU" dirty="0"/>
              <a:t> </a:t>
            </a:r>
            <a:r>
              <a:rPr lang="ru-RU" dirty="0" err="1"/>
              <a:t>твором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оповідка</a:t>
            </a:r>
            <a:r>
              <a:rPr lang="ru-RU" dirty="0"/>
              <a:t> «</a:t>
            </a:r>
            <a:r>
              <a:rPr lang="ru-RU" dirty="0" err="1"/>
              <a:t>Циган</a:t>
            </a:r>
            <a:r>
              <a:rPr lang="ru-RU" dirty="0"/>
              <a:t>»,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витворив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почутої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казки</a:t>
            </a:r>
            <a:r>
              <a:rPr lang="ru-RU" dirty="0"/>
              <a:t>.</a:t>
            </a:r>
          </a:p>
          <a:p>
            <a:r>
              <a:rPr lang="ru-RU" dirty="0"/>
              <a:t>З </a:t>
            </a:r>
            <a:r>
              <a:rPr lang="ru-RU" dirty="0" err="1"/>
              <a:t>кінця</a:t>
            </a:r>
            <a:r>
              <a:rPr lang="ru-RU" dirty="0"/>
              <a:t> 1830-х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— слухач </a:t>
            </a:r>
            <a:r>
              <a:rPr lang="ru-RU" dirty="0" err="1"/>
              <a:t>лекцій</a:t>
            </a:r>
            <a:r>
              <a:rPr lang="ru-RU" dirty="0"/>
              <a:t> у </a:t>
            </a:r>
            <a:r>
              <a:rPr lang="ru-RU" dirty="0" err="1"/>
              <a:t>Київському</a:t>
            </a:r>
            <a:r>
              <a:rPr lang="ru-RU" dirty="0"/>
              <a:t> </a:t>
            </a:r>
            <a:r>
              <a:rPr lang="ru-RU" dirty="0" err="1"/>
              <a:t>університеті</a:t>
            </a:r>
            <a:r>
              <a:rPr lang="ru-RU" dirty="0"/>
              <a:t>.</a:t>
            </a:r>
          </a:p>
          <a:p>
            <a:r>
              <a:rPr lang="ru-RU" dirty="0" err="1"/>
              <a:t>Дістав</a:t>
            </a:r>
            <a:r>
              <a:rPr lang="ru-RU" dirty="0"/>
              <a:t> посаду </a:t>
            </a:r>
            <a:r>
              <a:rPr lang="ru-RU" dirty="0" err="1"/>
              <a:t>викладача</a:t>
            </a:r>
            <a:r>
              <a:rPr lang="ru-RU" dirty="0"/>
              <a:t> в </a:t>
            </a:r>
            <a:r>
              <a:rPr lang="ru-RU" dirty="0" err="1"/>
              <a:t>Луцькому</a:t>
            </a:r>
            <a:r>
              <a:rPr lang="ru-RU" dirty="0"/>
              <a:t> </a:t>
            </a:r>
            <a:r>
              <a:rPr lang="ru-RU" dirty="0" err="1"/>
              <a:t>дворянському</a:t>
            </a:r>
            <a:r>
              <a:rPr lang="ru-RU" dirty="0"/>
              <a:t> </a:t>
            </a:r>
            <a:r>
              <a:rPr lang="ru-RU" dirty="0" err="1"/>
              <a:t>училищі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, у </a:t>
            </a:r>
            <a:r>
              <a:rPr lang="ru-RU" dirty="0" err="1"/>
              <a:t>Рівному</a:t>
            </a:r>
            <a:r>
              <a:rPr lang="ru-RU" dirty="0"/>
              <a:t>, а коли журнал «Современник»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друкувати</a:t>
            </a:r>
            <a:r>
              <a:rPr lang="ru-RU" dirty="0"/>
              <a:t> в 1845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славетного</a:t>
            </a:r>
            <a:r>
              <a:rPr lang="ru-RU" dirty="0"/>
              <a:t> роману «</a:t>
            </a:r>
            <a:r>
              <a:rPr lang="ru-RU" dirty="0" err="1"/>
              <a:t>Чорна</a:t>
            </a:r>
            <a:r>
              <a:rPr lang="ru-RU" dirty="0"/>
              <a:t> рада», </a:t>
            </a:r>
            <a:r>
              <a:rPr lang="ru-RU" dirty="0" err="1"/>
              <a:t>запрошують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столиці</a:t>
            </a:r>
            <a:r>
              <a:rPr lang="ru-RU" dirty="0"/>
              <a:t> на посаду старшого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лектора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для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</a:t>
            </a:r>
          </a:p>
          <a:p>
            <a:r>
              <a:rPr lang="ru-RU" dirty="0"/>
              <a:t>Через два роки </a:t>
            </a:r>
            <a:r>
              <a:rPr lang="ru-RU" dirty="0" err="1"/>
              <a:t>Петербурзька</a:t>
            </a:r>
            <a:r>
              <a:rPr lang="ru-RU" dirty="0"/>
              <a:t> </a:t>
            </a:r>
            <a:r>
              <a:rPr lang="ru-RU" dirty="0" err="1"/>
              <a:t>Академія</a:t>
            </a:r>
            <a:r>
              <a:rPr lang="ru-RU" dirty="0"/>
              <a:t> наук </a:t>
            </a:r>
            <a:r>
              <a:rPr lang="ru-RU" dirty="0" err="1"/>
              <a:t>посилає</a:t>
            </a:r>
            <a:r>
              <a:rPr lang="ru-RU" dirty="0"/>
              <a:t> </a:t>
            </a:r>
            <a:r>
              <a:rPr lang="ru-RU" dirty="0" err="1"/>
              <a:t>Куліша</a:t>
            </a:r>
            <a:r>
              <a:rPr lang="ru-RU" dirty="0"/>
              <a:t> у </a:t>
            </a:r>
            <a:r>
              <a:rPr lang="ru-RU" dirty="0" err="1"/>
              <a:t>відрядження</a:t>
            </a:r>
            <a:r>
              <a:rPr lang="ru-RU" dirty="0"/>
              <a:t> в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Європу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вирушає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вісімнадцятирічною</a:t>
            </a:r>
            <a:r>
              <a:rPr lang="ru-RU" dirty="0"/>
              <a:t> дружиною </a:t>
            </a:r>
            <a:r>
              <a:rPr lang="ru-RU" dirty="0" err="1"/>
              <a:t>Олександрою</a:t>
            </a:r>
            <a:r>
              <a:rPr lang="ru-RU" dirty="0"/>
              <a:t> </a:t>
            </a:r>
            <a:r>
              <a:rPr lang="ru-RU" dirty="0" err="1"/>
              <a:t>Михайлівною</a:t>
            </a:r>
            <a:r>
              <a:rPr lang="ru-RU" dirty="0"/>
              <a:t> </a:t>
            </a:r>
            <a:r>
              <a:rPr lang="ru-RU" dirty="0" err="1"/>
              <a:t>Білозерською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побрався</a:t>
            </a:r>
            <a:r>
              <a:rPr lang="ru-RU" dirty="0"/>
              <a:t> 22 </a:t>
            </a:r>
            <a:r>
              <a:rPr lang="ru-RU" dirty="0" err="1"/>
              <a:t>січня</a:t>
            </a:r>
            <a:r>
              <a:rPr lang="ru-RU" dirty="0"/>
              <a:t> 1847 року.</a:t>
            </a:r>
          </a:p>
          <a:p>
            <a:r>
              <a:rPr lang="ru-RU" dirty="0"/>
              <a:t>У </a:t>
            </a:r>
            <a:r>
              <a:rPr lang="ru-RU" dirty="0" err="1"/>
              <a:t>Варшаві</a:t>
            </a:r>
            <a:r>
              <a:rPr lang="ru-RU" dirty="0"/>
              <a:t> </a:t>
            </a:r>
            <a:r>
              <a:rPr lang="ru-RU" dirty="0" err="1"/>
              <a:t>Куліша</a:t>
            </a:r>
            <a:r>
              <a:rPr lang="ru-RU" dirty="0"/>
              <a:t> як члена </a:t>
            </a:r>
            <a:r>
              <a:rPr lang="ru-RU" dirty="0" err="1"/>
              <a:t>Кирило-Мефодіївського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заарештовують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повертають</a:t>
            </a:r>
            <a:r>
              <a:rPr lang="ru-RU" dirty="0"/>
              <a:t> до Петербурга.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КОРОТКА БІОГРАФІЯ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ув’язнили</a:t>
            </a:r>
            <a:r>
              <a:rPr lang="ru-RU" dirty="0"/>
              <a:t> на два </a:t>
            </a:r>
            <a:r>
              <a:rPr lang="ru-RU" dirty="0" err="1"/>
              <a:t>місяці</a:t>
            </a:r>
            <a:r>
              <a:rPr lang="ru-RU" dirty="0"/>
              <a:t> в </a:t>
            </a:r>
            <a:r>
              <a:rPr lang="ru-RU" dirty="0" err="1"/>
              <a:t>арештантське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шпиталю</a:t>
            </a:r>
            <a:r>
              <a:rPr lang="ru-RU" dirty="0"/>
              <a:t>, а </a:t>
            </a:r>
            <a:r>
              <a:rPr lang="ru-RU" dirty="0" err="1"/>
              <a:t>звідти</a:t>
            </a:r>
            <a:r>
              <a:rPr lang="ru-RU" dirty="0"/>
              <a:t> </a:t>
            </a:r>
            <a:r>
              <a:rPr lang="ru-RU" dirty="0" err="1"/>
              <a:t>відправили</a:t>
            </a:r>
            <a:r>
              <a:rPr lang="ru-RU" dirty="0"/>
              <a:t> на </a:t>
            </a:r>
            <a:r>
              <a:rPr lang="ru-RU" dirty="0" err="1"/>
              <a:t>заслання</a:t>
            </a:r>
            <a:r>
              <a:rPr lang="ru-RU" dirty="0"/>
              <a:t> в Тулу.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клопотань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посаду у </a:t>
            </a:r>
            <a:r>
              <a:rPr lang="ru-RU" dirty="0" err="1"/>
              <a:t>канцелярії</a:t>
            </a:r>
            <a:r>
              <a:rPr lang="ru-RU" dirty="0"/>
              <a:t> губернатора, а </a:t>
            </a:r>
            <a:r>
              <a:rPr lang="ru-RU" dirty="0" err="1"/>
              <a:t>згодом</a:t>
            </a:r>
            <a:r>
              <a:rPr lang="ru-RU" dirty="0"/>
              <a:t> почав </a:t>
            </a:r>
            <a:r>
              <a:rPr lang="ru-RU" dirty="0" err="1"/>
              <a:t>редагувати</a:t>
            </a:r>
            <a:r>
              <a:rPr lang="ru-RU" dirty="0"/>
              <a:t> </a:t>
            </a:r>
            <a:r>
              <a:rPr lang="ru-RU" dirty="0" err="1"/>
              <a:t>неофіційну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«Тульских губернских ведомостей».</a:t>
            </a:r>
          </a:p>
          <a:p>
            <a:r>
              <a:rPr lang="ru-RU" dirty="0"/>
              <a:t>У 1850-х </a:t>
            </a:r>
            <a:r>
              <a:rPr lang="ru-RU" dirty="0" err="1"/>
              <a:t>повертається</a:t>
            </a:r>
            <a:r>
              <a:rPr lang="ru-RU" dirty="0"/>
              <a:t> до Петербурга, де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творити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друкуватися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час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мав</a:t>
            </a:r>
            <a:r>
              <a:rPr lang="ru-RU" dirty="0"/>
              <a:t> права.</a:t>
            </a:r>
          </a:p>
          <a:p>
            <a:r>
              <a:rPr lang="ru-RU" dirty="0" err="1"/>
              <a:t>Працюючи</a:t>
            </a:r>
            <a:r>
              <a:rPr lang="ru-RU" dirty="0"/>
              <a:t> у </a:t>
            </a:r>
            <a:r>
              <a:rPr lang="ru-RU" dirty="0" err="1"/>
              <a:t>Варшаві</a:t>
            </a:r>
            <a:r>
              <a:rPr lang="ru-RU" dirty="0"/>
              <a:t> в 1864 — 1868 роках, </a:t>
            </a:r>
            <a:r>
              <a:rPr lang="ru-RU" dirty="0" err="1"/>
              <a:t>з</a:t>
            </a:r>
            <a:r>
              <a:rPr lang="ru-RU" dirty="0"/>
              <a:t> 1871 року у </a:t>
            </a:r>
            <a:r>
              <a:rPr lang="ru-RU" dirty="0" err="1"/>
              <a:t>Відні</a:t>
            </a:r>
            <a:r>
              <a:rPr lang="ru-RU" dirty="0"/>
              <a:t>, а </a:t>
            </a:r>
            <a:r>
              <a:rPr lang="ru-RU" dirty="0" err="1"/>
              <a:t>з</a:t>
            </a:r>
            <a:r>
              <a:rPr lang="ru-RU" dirty="0"/>
              <a:t> 1873 — у </a:t>
            </a:r>
            <a:r>
              <a:rPr lang="ru-RU" dirty="0" err="1"/>
              <a:t>Петербурзі</a:t>
            </a:r>
            <a:r>
              <a:rPr lang="ru-RU" dirty="0"/>
              <a:t> на </a:t>
            </a:r>
            <a:r>
              <a:rPr lang="ru-RU" dirty="0" err="1"/>
              <a:t>посаді</a:t>
            </a:r>
            <a:r>
              <a:rPr lang="ru-RU" dirty="0"/>
              <a:t> редактора «Журнала Министерства путей сообщения»,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</a:t>
            </a:r>
            <a:r>
              <a:rPr lang="ru-RU" dirty="0" err="1"/>
              <a:t>тритомне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«История воссоединения Руси».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КОРОТКА БІОГРАФІЯ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оселяється</a:t>
            </a:r>
            <a:r>
              <a:rPr lang="ru-RU" dirty="0"/>
              <a:t> на </a:t>
            </a:r>
            <a:r>
              <a:rPr lang="ru-RU" dirty="0" err="1"/>
              <a:t>хуторі</a:t>
            </a:r>
            <a:r>
              <a:rPr lang="ru-RU" dirty="0"/>
              <a:t> </a:t>
            </a:r>
            <a:r>
              <a:rPr lang="ru-RU" dirty="0" err="1"/>
              <a:t>Мотронівка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Борзни</a:t>
            </a:r>
            <a:r>
              <a:rPr lang="ru-RU" dirty="0"/>
              <a:t> </a:t>
            </a:r>
            <a:r>
              <a:rPr lang="ru-RU" dirty="0" err="1"/>
              <a:t>Чернігівської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.</a:t>
            </a:r>
          </a:p>
          <a:p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перекладає</a:t>
            </a:r>
            <a:r>
              <a:rPr lang="ru-RU" dirty="0"/>
              <a:t>, особливо </a:t>
            </a:r>
            <a:r>
              <a:rPr lang="ru-RU" dirty="0" err="1"/>
              <a:t>Шекспіра</a:t>
            </a:r>
            <a:r>
              <a:rPr lang="ru-RU" dirty="0"/>
              <a:t>, Гете, Байрона, </a:t>
            </a:r>
            <a:r>
              <a:rPr lang="ru-RU" dirty="0" err="1"/>
              <a:t>готує</a:t>
            </a:r>
            <a:r>
              <a:rPr lang="ru-RU" dirty="0"/>
              <a:t> до </a:t>
            </a:r>
            <a:r>
              <a:rPr lang="ru-RU" dirty="0" err="1"/>
              <a:t>видання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 </a:t>
            </a:r>
            <a:r>
              <a:rPr lang="ru-RU" dirty="0" err="1"/>
              <a:t>третю</a:t>
            </a:r>
            <a:r>
              <a:rPr lang="ru-RU" dirty="0"/>
              <a:t> </a:t>
            </a:r>
            <a:r>
              <a:rPr lang="ru-RU" dirty="0" err="1"/>
              <a:t>збірку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 «</a:t>
            </a:r>
            <a:r>
              <a:rPr lang="ru-RU" dirty="0" err="1"/>
              <a:t>Дзвін</a:t>
            </a:r>
            <a:r>
              <a:rPr lang="ru-RU" dirty="0"/>
              <a:t>».</a:t>
            </a:r>
          </a:p>
          <a:p>
            <a:r>
              <a:rPr lang="ru-RU" dirty="0"/>
              <a:t>У </a:t>
            </a:r>
            <a:r>
              <a:rPr lang="ru-RU" dirty="0" err="1"/>
              <a:t>змаганні</a:t>
            </a:r>
            <a:r>
              <a:rPr lang="ru-RU" dirty="0"/>
              <a:t> </a:t>
            </a:r>
            <a:r>
              <a:rPr lang="ru-RU" dirty="0" err="1"/>
              <a:t>знесиленого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творчим</a:t>
            </a:r>
            <a:r>
              <a:rPr lang="ru-RU" dirty="0"/>
              <a:t> духом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Пантелеймон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1897 року на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хуторі</a:t>
            </a:r>
            <a:r>
              <a:rPr lang="ru-RU" dirty="0"/>
              <a:t> </a:t>
            </a:r>
            <a:r>
              <a:rPr lang="ru-RU" dirty="0" err="1"/>
              <a:t>Мотронівка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КОРОТКА БІОГРАФІЯ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043626" cy="5257800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- перший </a:t>
            </a:r>
            <a:r>
              <a:rPr lang="ru-RU" dirty="0" err="1"/>
              <a:t>україномовний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роман </a:t>
            </a:r>
            <a:r>
              <a:rPr lang="ru-RU" dirty="0">
                <a:hlinkClick r:id="rId2" tooltip="«Чорна рада»"/>
              </a:rPr>
              <a:t>«</a:t>
            </a:r>
            <a:r>
              <a:rPr lang="ru-RU" dirty="0" err="1">
                <a:hlinkClick r:id="rId2" tooltip="«Чорна рада»"/>
              </a:rPr>
              <a:t>Чорна</a:t>
            </a:r>
            <a:r>
              <a:rPr lang="ru-RU" dirty="0">
                <a:hlinkClick r:id="rId2" tooltip="«Чорна рада»"/>
              </a:rPr>
              <a:t> рада»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гумористичні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Циган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«Пан </a:t>
            </a:r>
            <a:r>
              <a:rPr lang="ru-RU" dirty="0" err="1"/>
              <a:t>Мурло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Малоросійські</a:t>
            </a:r>
            <a:r>
              <a:rPr lang="ru-RU" dirty="0"/>
              <a:t> </a:t>
            </a:r>
            <a:r>
              <a:rPr lang="ru-RU" dirty="0" err="1"/>
              <a:t>анекдоти</a:t>
            </a:r>
            <a:r>
              <a:rPr lang="ru-RU" dirty="0"/>
              <a:t>»</a:t>
            </a:r>
          </a:p>
          <a:p>
            <a:r>
              <a:rPr lang="ru-RU" dirty="0"/>
              <a:t>- </a:t>
            </a:r>
            <a:r>
              <a:rPr lang="ru-RU" dirty="0" err="1"/>
              <a:t>оповідання</a:t>
            </a:r>
            <a:r>
              <a:rPr lang="ru-RU" dirty="0"/>
              <a:t> на тему </a:t>
            </a:r>
            <a:r>
              <a:rPr lang="ru-RU" dirty="0" err="1"/>
              <a:t>нещасливого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Гордовита</a:t>
            </a:r>
            <a:r>
              <a:rPr lang="ru-RU" dirty="0"/>
              <a:t> пара»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Дівоче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»</a:t>
            </a:r>
          </a:p>
          <a:p>
            <a:r>
              <a:rPr lang="ru-RU" dirty="0"/>
              <a:t>-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«Мартин Гак»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Брати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Січові</a:t>
            </a:r>
            <a:r>
              <a:rPr lang="ru-RU" dirty="0"/>
              <a:t> </a:t>
            </a:r>
            <a:r>
              <a:rPr lang="ru-RU" dirty="0" err="1"/>
              <a:t>гості</a:t>
            </a:r>
            <a:r>
              <a:rPr lang="ru-RU" dirty="0"/>
              <a:t>»</a:t>
            </a:r>
          </a:p>
          <a:p>
            <a:r>
              <a:rPr lang="ru-RU" dirty="0"/>
              <a:t>- роман «Михайло </a:t>
            </a:r>
            <a:r>
              <a:rPr lang="ru-RU" dirty="0" err="1"/>
              <a:t>Чарнишенко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Малоросія</a:t>
            </a:r>
            <a:r>
              <a:rPr lang="ru-RU" dirty="0"/>
              <a:t> 80 </a:t>
            </a:r>
            <a:r>
              <a:rPr lang="ru-RU" dirty="0" err="1"/>
              <a:t>літ</a:t>
            </a:r>
            <a:r>
              <a:rPr lang="ru-RU" dirty="0"/>
              <a:t> назад»</a:t>
            </a:r>
          </a:p>
          <a:p>
            <a:r>
              <a:rPr lang="ru-RU" dirty="0"/>
              <a:t>- </a:t>
            </a:r>
            <a:r>
              <a:rPr lang="ru-RU" dirty="0" err="1"/>
              <a:t>романтично-ідилічне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 «</a:t>
            </a:r>
            <a:r>
              <a:rPr lang="ru-RU" dirty="0" err="1"/>
              <a:t>Орися</a:t>
            </a:r>
            <a:r>
              <a:rPr lang="ru-RU" dirty="0"/>
              <a:t>»</a:t>
            </a:r>
          </a:p>
          <a:p>
            <a:r>
              <a:rPr lang="ru-RU" dirty="0"/>
              <a:t>- </a:t>
            </a:r>
            <a:r>
              <a:rPr lang="ru-RU" dirty="0" err="1"/>
              <a:t>інші</a:t>
            </a:r>
            <a:r>
              <a:rPr lang="ru-RU" dirty="0"/>
              <a:t> твори:</a:t>
            </a:r>
          </a:p>
          <a:p>
            <a:pPr lvl="0"/>
            <a:r>
              <a:rPr lang="ru-RU" dirty="0"/>
              <a:t>«До </a:t>
            </a:r>
            <a:r>
              <a:rPr lang="ru-RU" dirty="0" err="1"/>
              <a:t>кобзи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Заспів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«Маруся </a:t>
            </a:r>
            <a:r>
              <a:rPr lang="ru-RU" dirty="0" err="1"/>
              <a:t>Богуславка</a:t>
            </a:r>
            <a:r>
              <a:rPr lang="ru-RU" dirty="0"/>
              <a:t>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Рідне</a:t>
            </a:r>
            <a:r>
              <a:rPr lang="ru-RU" dirty="0"/>
              <a:t> слово»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Святиня</a:t>
            </a:r>
            <a:r>
              <a:rPr lang="ru-RU" dirty="0"/>
              <a:t>»</a:t>
            </a:r>
          </a:p>
          <a:p>
            <a:endParaRPr lang="en-US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ТВОРИ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4099" name="Picture 3" descr="http://www.ukrlitzno.com.ua/wp-content/uploads/2010/10/%D0%9F%D0%B0%D0%BD%D1%82%D0%B5%D0%BB%D0%B5%D0%B9%D0%BC%D0%BE%D0%BD-%D0%9A%D1%83%D0%BB%D1%96%D1%88-1819%E2%80%941897.-%D0%91%D1%96%D0%BE%D0%B3%D1%80%D0%B0%D1%84%D1%96%D1%8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4401" y="1928801"/>
            <a:ext cx="2190752" cy="335185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“ ЧОРНА РАДА”</a:t>
            </a:r>
            <a:endParaRPr lang="en-US" dirty="0">
              <a:latin typeface="Corbel" pitchFamily="34" charset="0"/>
            </a:endParaRPr>
          </a:p>
        </p:txBody>
      </p:sp>
      <p:pic>
        <p:nvPicPr>
          <p:cNvPr id="19458" name="Picture 2" descr="http://j.livelib.ru/boocover/1000545242/l/ec3f/Pantelejmon_Kul%D1%96sh__Chorna_Ra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857364"/>
            <a:ext cx="2833694" cy="4406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/>
              <a:t>Літературний</a:t>
            </a:r>
            <a:r>
              <a:rPr lang="ru-RU" b="1" dirty="0"/>
              <a:t> </a:t>
            </a:r>
            <a:r>
              <a:rPr lang="ru-RU" b="1" dirty="0" err="1"/>
              <a:t>рід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епос</a:t>
            </a:r>
            <a:r>
              <a:rPr lang="ru-RU" dirty="0"/>
              <a:t>.</a:t>
            </a:r>
          </a:p>
          <a:p>
            <a:r>
              <a:rPr lang="ru-RU" b="1" dirty="0"/>
              <a:t>Жанр:</a:t>
            </a:r>
            <a:r>
              <a:rPr lang="ru-RU" dirty="0"/>
              <a:t> перший </a:t>
            </a:r>
            <a:r>
              <a:rPr lang="ru-RU" dirty="0" err="1"/>
              <a:t>історичний</a:t>
            </a:r>
            <a:r>
              <a:rPr lang="ru-RU" dirty="0"/>
              <a:t> роман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 (</a:t>
            </a:r>
            <a:r>
              <a:rPr lang="ru-RU" dirty="0" err="1"/>
              <a:t>роман-хроніка</a:t>
            </a:r>
            <a:r>
              <a:rPr lang="ru-RU" dirty="0"/>
              <a:t>; </a:t>
            </a:r>
            <a:r>
              <a:rPr lang="ru-RU" dirty="0" err="1"/>
              <a:t>історико-пригодницький</a:t>
            </a:r>
            <a:r>
              <a:rPr lang="ru-RU" dirty="0"/>
              <a:t> роман).</a:t>
            </a:r>
          </a:p>
          <a:p>
            <a:r>
              <a:rPr lang="ru-RU" b="1" dirty="0"/>
              <a:t>Тема:</a:t>
            </a:r>
            <a:r>
              <a:rPr lang="ru-RU" dirty="0"/>
              <a:t> 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 у </a:t>
            </a:r>
            <a:r>
              <a:rPr lang="ru-RU" dirty="0" err="1"/>
              <a:t>Ніжині</a:t>
            </a:r>
            <a:r>
              <a:rPr lang="ru-RU" dirty="0"/>
              <a:t> 1663 р. — </a:t>
            </a:r>
            <a:r>
              <a:rPr lang="ru-RU" dirty="0" err="1"/>
              <a:t>доби</a:t>
            </a:r>
            <a:r>
              <a:rPr lang="ru-RU" dirty="0"/>
              <a:t> </a:t>
            </a:r>
            <a:r>
              <a:rPr lang="ru-RU" dirty="0" err="1"/>
              <a:t>Руїни</a:t>
            </a:r>
            <a:r>
              <a:rPr lang="ru-RU" dirty="0"/>
              <a:t>.</a:t>
            </a:r>
          </a:p>
          <a:p>
            <a:r>
              <a:rPr lang="ru-RU" b="1" dirty="0"/>
              <a:t>Головна </a:t>
            </a:r>
            <a:r>
              <a:rPr lang="ru-RU" b="1" dirty="0" err="1"/>
              <a:t>ідея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утвердження</a:t>
            </a:r>
            <a:r>
              <a:rPr lang="ru-RU" dirty="0"/>
              <a:t> думки про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зла­годи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, </a:t>
            </a:r>
            <a:r>
              <a:rPr lang="ru-RU" dirty="0" err="1"/>
              <a:t>про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провідною</a:t>
            </a:r>
            <a:r>
              <a:rPr lang="ru-RU" dirty="0"/>
              <a:t> силою для </a:t>
            </a:r>
            <a:r>
              <a:rPr lang="ru-RU" dirty="0" err="1"/>
              <a:t>розумної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еліта</a:t>
            </a:r>
            <a:r>
              <a:rPr lang="ru-RU" dirty="0"/>
              <a:t> (культурна, </a:t>
            </a:r>
            <a:r>
              <a:rPr lang="ru-RU" dirty="0" err="1"/>
              <a:t>освічена</a:t>
            </a:r>
            <a:r>
              <a:rPr lang="ru-RU" dirty="0"/>
              <a:t>, </a:t>
            </a:r>
            <a:r>
              <a:rPr lang="ru-RU" dirty="0" err="1"/>
              <a:t>здатна</a:t>
            </a:r>
            <a:r>
              <a:rPr lang="ru-RU" dirty="0"/>
              <a:t> до мудрого </a:t>
            </a:r>
            <a:r>
              <a:rPr lang="ru-RU" dirty="0" err="1"/>
              <a:t>державотворення</a:t>
            </a:r>
            <a:r>
              <a:rPr lang="ru-RU" dirty="0"/>
              <a:t>).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“ ЧОРНА РАДА”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Головні</a:t>
            </a:r>
            <a:r>
              <a:rPr lang="ru-RU" b="1" dirty="0"/>
              <a:t> </a:t>
            </a:r>
            <a:r>
              <a:rPr lang="ru-RU" b="1" dirty="0" err="1"/>
              <a:t>герої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наказний</a:t>
            </a:r>
            <a:r>
              <a:rPr lang="ru-RU" dirty="0"/>
              <a:t>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Лівобережжя</a:t>
            </a:r>
            <a:r>
              <a:rPr lang="ru-RU" dirty="0"/>
              <a:t>, </a:t>
            </a:r>
            <a:r>
              <a:rPr lang="ru-RU" dirty="0" err="1"/>
              <a:t>переяслав­ський</a:t>
            </a:r>
            <a:r>
              <a:rPr lang="ru-RU" dirty="0"/>
              <a:t> полковник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Сомко</a:t>
            </a:r>
            <a:r>
              <a:rPr lang="ru-RU" dirty="0"/>
              <a:t>, </a:t>
            </a:r>
            <a:r>
              <a:rPr lang="ru-RU" dirty="0" err="1"/>
              <a:t>правобережний</a:t>
            </a:r>
            <a:r>
              <a:rPr lang="ru-RU" dirty="0"/>
              <a:t>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Павло</a:t>
            </a:r>
            <a:r>
              <a:rPr lang="ru-RU" dirty="0"/>
              <a:t> Тетеря, </a:t>
            </a:r>
            <a:r>
              <a:rPr lang="ru-RU" dirty="0" err="1"/>
              <a:t>ніжинський</a:t>
            </a:r>
            <a:r>
              <a:rPr lang="ru-RU" dirty="0"/>
              <a:t> полковник </a:t>
            </a:r>
            <a:r>
              <a:rPr lang="ru-RU" dirty="0" err="1"/>
              <a:t>Васюта</a:t>
            </a:r>
            <a:r>
              <a:rPr lang="ru-RU" dirty="0"/>
              <a:t> Золотаренко, </a:t>
            </a:r>
            <a:r>
              <a:rPr lang="ru-RU" dirty="0" err="1"/>
              <a:t>кошовий</a:t>
            </a:r>
            <a:r>
              <a:rPr lang="ru-RU" dirty="0"/>
              <a:t> </a:t>
            </a:r>
            <a:r>
              <a:rPr lang="ru-RU" dirty="0" err="1"/>
              <a:t>гетьман</a:t>
            </a:r>
            <a:r>
              <a:rPr lang="ru-RU" dirty="0"/>
              <a:t> </a:t>
            </a:r>
            <a:r>
              <a:rPr lang="ru-RU" dirty="0" err="1"/>
              <a:t>Запо­розької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r>
              <a:rPr lang="ru-RU" dirty="0"/>
              <a:t> </a:t>
            </a:r>
            <a:r>
              <a:rPr lang="ru-RU" dirty="0" err="1"/>
              <a:t>Іван</a:t>
            </a:r>
            <a:r>
              <a:rPr lang="ru-RU" dirty="0"/>
              <a:t> </a:t>
            </a:r>
            <a:r>
              <a:rPr lang="ru-RU" dirty="0" err="1"/>
              <a:t>Брюховецький</a:t>
            </a:r>
            <a:r>
              <a:rPr lang="ru-RU" dirty="0"/>
              <a:t>, </a:t>
            </a:r>
            <a:r>
              <a:rPr lang="ru-RU" dirty="0" err="1"/>
              <a:t>московський</a:t>
            </a:r>
            <a:r>
              <a:rPr lang="ru-RU" dirty="0"/>
              <a:t> князь </a:t>
            </a:r>
            <a:r>
              <a:rPr lang="ru-RU" dirty="0" err="1"/>
              <a:t>Гагін</a:t>
            </a:r>
            <a:r>
              <a:rPr lang="ru-RU" dirty="0"/>
              <a:t>, </a:t>
            </a:r>
            <a:r>
              <a:rPr lang="ru-RU" dirty="0" err="1"/>
              <a:t>запорозький</a:t>
            </a:r>
            <a:r>
              <a:rPr lang="ru-RU" dirty="0"/>
              <a:t> </a:t>
            </a:r>
            <a:r>
              <a:rPr lang="ru-RU" dirty="0" err="1"/>
              <a:t>козак</a:t>
            </a:r>
            <a:r>
              <a:rPr lang="ru-RU" dirty="0"/>
              <a:t>, </a:t>
            </a:r>
            <a:r>
              <a:rPr lang="ru-RU" dirty="0" err="1"/>
              <a:t>курінний</a:t>
            </a:r>
            <a:r>
              <a:rPr lang="ru-RU" dirty="0"/>
              <a:t> </a:t>
            </a:r>
            <a:r>
              <a:rPr lang="ru-RU" dirty="0" err="1"/>
              <a:t>отаман</a:t>
            </a:r>
            <a:r>
              <a:rPr lang="ru-RU" dirty="0"/>
              <a:t> </a:t>
            </a:r>
            <a:r>
              <a:rPr lang="ru-RU" dirty="0" err="1"/>
              <a:t>Кирило</a:t>
            </a:r>
            <a:r>
              <a:rPr lang="ru-RU" dirty="0"/>
              <a:t> Тур; полковник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панотець</a:t>
            </a:r>
            <a:r>
              <a:rPr lang="ru-RU" dirty="0"/>
              <a:t> Шрам (</a:t>
            </a:r>
            <a:r>
              <a:rPr lang="ru-RU" dirty="0" err="1"/>
              <a:t>справжнє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Чепурний</a:t>
            </a:r>
            <a:r>
              <a:rPr lang="ru-RU" dirty="0"/>
              <a:t>),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Петро </a:t>
            </a:r>
            <a:r>
              <a:rPr lang="ru-RU" dirty="0" err="1"/>
              <a:t>Шраменко</a:t>
            </a:r>
            <a:r>
              <a:rPr lang="ru-RU" dirty="0"/>
              <a:t>;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козак</a:t>
            </a:r>
            <a:r>
              <a:rPr lang="ru-RU" dirty="0"/>
              <a:t>, </a:t>
            </a:r>
            <a:r>
              <a:rPr lang="ru-RU" dirty="0" err="1"/>
              <a:t>господар</a:t>
            </a:r>
            <a:r>
              <a:rPr lang="ru-RU" dirty="0"/>
              <a:t> хутора Михайло </a:t>
            </a:r>
            <a:r>
              <a:rPr lang="ru-RU" dirty="0" err="1"/>
              <a:t>Черевань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дружина </a:t>
            </a:r>
            <a:r>
              <a:rPr lang="ru-RU" dirty="0" err="1"/>
              <a:t>Меланія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доч­ка Леся; Божий </a:t>
            </a:r>
            <a:r>
              <a:rPr lang="ru-RU" dirty="0" err="1"/>
              <a:t>Чоловік</a:t>
            </a:r>
            <a:r>
              <a:rPr lang="ru-RU" dirty="0"/>
              <a:t>.</a:t>
            </a:r>
          </a:p>
          <a:p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uk-UA" dirty="0" smtClean="0">
                <a:latin typeface="Corbel" pitchFamily="34" charset="0"/>
              </a:rPr>
              <a:t>“ ЧОРНА РАДА”</a:t>
            </a:r>
            <a:endParaRPr lang="en-US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Пантелеймон Куліш</vt:lpstr>
      <vt:lpstr>КОРОТКА БІОГРАФІЯ</vt:lpstr>
      <vt:lpstr>КОРОТКА БІОГРАФІЯ</vt:lpstr>
      <vt:lpstr>КОРОТКА БІОГРАФІЯ</vt:lpstr>
      <vt:lpstr>КОРОТКА БІОГРАФІЯ</vt:lpstr>
      <vt:lpstr>ТВОРИ</vt:lpstr>
      <vt:lpstr>“ ЧОРНА РАДА”</vt:lpstr>
      <vt:lpstr>“ ЧОРНА РАДА”</vt:lpstr>
      <vt:lpstr>“ ЧОРНА РАДА”</vt:lpstr>
      <vt:lpstr>“ ЧОРНА РАДА”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Пантелеймон Куліш</dc:title>
  <dc:creator>olenka</dc:creator>
  <cp:lastModifiedBy>olenka</cp:lastModifiedBy>
  <cp:revision>3</cp:revision>
  <dcterms:created xsi:type="dcterms:W3CDTF">2014-06-05T15:14:12Z</dcterms:created>
  <dcterms:modified xsi:type="dcterms:W3CDTF">2014-06-05T15:28:07Z</dcterms:modified>
</cp:coreProperties>
</file>