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30EE196-86B8-4477-B9A6-3D6E63BAC883}" type="datetimeFigureOut">
              <a:rPr lang="ru-RU" smtClean="0"/>
              <a:t>21.11.2013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501753E-9334-4F55-8B80-0298F50905E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Образ </a:t>
            </a:r>
            <a:r>
              <a:rPr lang="ru-RU" dirty="0" err="1" smtClean="0"/>
              <a:t>гусей-лебедів</a:t>
            </a:r>
            <a:r>
              <a:rPr lang="ru-RU" dirty="0" smtClean="0"/>
              <a:t> у </a:t>
            </a:r>
            <a:r>
              <a:rPr lang="ru-RU" dirty="0" err="1" smtClean="0"/>
              <a:t>повісті</a:t>
            </a:r>
            <a:r>
              <a:rPr lang="ru-RU" dirty="0" smtClean="0"/>
              <a:t> «</a:t>
            </a:r>
            <a:r>
              <a:rPr lang="ru-RU" dirty="0" err="1"/>
              <a:t>Г</a:t>
            </a:r>
            <a:r>
              <a:rPr lang="ru-RU" dirty="0" err="1" smtClean="0"/>
              <a:t>уси-лебеді</a:t>
            </a:r>
            <a:r>
              <a:rPr lang="ru-RU" dirty="0" smtClean="0"/>
              <a:t> </a:t>
            </a:r>
            <a:r>
              <a:rPr lang="ru-RU" dirty="0" err="1" smtClean="0"/>
              <a:t>летять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13316" name="Picture 4" descr="http://school-world.com.ua/lib/wp-content/uploads/2012/02/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500306"/>
            <a:ext cx="4352925" cy="2886076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14356"/>
            <a:ext cx="5286412" cy="550072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800" dirty="0" smtClean="0"/>
              <a:t>    </a:t>
            </a:r>
            <a:r>
              <a:rPr lang="ru-RU" sz="2800" dirty="0" err="1" smtClean="0"/>
              <a:t>Справжній</a:t>
            </a:r>
            <a:r>
              <a:rPr lang="ru-RU" sz="2800" dirty="0" smtClean="0"/>
              <a:t> </a:t>
            </a:r>
            <a:r>
              <a:rPr lang="ru-RU" sz="2800" dirty="0" smtClean="0"/>
              <a:t>талант для </a:t>
            </a:r>
            <a:r>
              <a:rPr lang="ru-RU" sz="2800" dirty="0" err="1" smtClean="0"/>
              <a:t>кожної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—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вміння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зберегти</a:t>
            </a:r>
            <a:r>
              <a:rPr lang="ru-RU" sz="2800" dirty="0" smtClean="0"/>
              <a:t> у </a:t>
            </a:r>
            <a:r>
              <a:rPr lang="ru-RU" sz="2800" dirty="0" err="1" smtClean="0"/>
              <a:t>своєму</a:t>
            </a:r>
            <a:r>
              <a:rPr lang="ru-RU" sz="2800" dirty="0" smtClean="0"/>
              <a:t> </a:t>
            </a:r>
            <a:r>
              <a:rPr lang="ru-RU" sz="2800" dirty="0" err="1" smtClean="0"/>
              <a:t>серці</a:t>
            </a:r>
            <a:r>
              <a:rPr lang="ru-RU" sz="2800" dirty="0" smtClean="0"/>
              <a:t> </a:t>
            </a:r>
            <a:r>
              <a:rPr lang="ru-RU" sz="2800" dirty="0" err="1" smtClean="0"/>
              <a:t>острівок</a:t>
            </a:r>
            <a:r>
              <a:rPr lang="ru-RU" sz="2800" dirty="0" smtClean="0"/>
              <a:t> </a:t>
            </a:r>
            <a:r>
              <a:rPr lang="ru-RU" sz="2800" dirty="0" err="1" smtClean="0"/>
              <a:t>дитинства</a:t>
            </a:r>
            <a:r>
              <a:rPr lang="ru-RU" sz="2800" dirty="0" smtClean="0"/>
              <a:t>, </a:t>
            </a:r>
            <a:r>
              <a:rPr lang="ru-RU" sz="2800" dirty="0" err="1" smtClean="0"/>
              <a:t>зворушливі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спогади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щасливі</a:t>
            </a:r>
            <a:r>
              <a:rPr lang="ru-RU" sz="2800" dirty="0" smtClean="0"/>
              <a:t> </a:t>
            </a:r>
            <a:r>
              <a:rPr lang="ru-RU" sz="2800" dirty="0" err="1" smtClean="0"/>
              <a:t>безтурботні</a:t>
            </a:r>
            <a:r>
              <a:rPr lang="ru-RU" sz="2800" dirty="0" smtClean="0"/>
              <a:t> </a:t>
            </a:r>
            <a:r>
              <a:rPr lang="ru-RU" sz="2800" dirty="0" err="1" smtClean="0"/>
              <a:t>дні</a:t>
            </a:r>
            <a:r>
              <a:rPr lang="ru-RU" sz="2800" dirty="0" smtClean="0"/>
              <a:t>, теплоту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турботу</a:t>
            </a:r>
            <a:r>
              <a:rPr lang="ru-RU" sz="2800" dirty="0" smtClean="0"/>
              <a:t>, </a:t>
            </a:r>
            <a:r>
              <a:rPr lang="ru-RU" sz="2800" dirty="0" err="1" smtClean="0"/>
              <a:t>батьківську</a:t>
            </a:r>
            <a:r>
              <a:rPr lang="ru-RU" sz="2800" dirty="0" smtClean="0"/>
              <a:t> </a:t>
            </a:r>
            <a:r>
              <a:rPr lang="ru-RU" sz="2800" dirty="0" err="1" smtClean="0"/>
              <a:t>любов</a:t>
            </a:r>
            <a:r>
              <a:rPr lang="ru-RU" sz="2800" dirty="0" smtClean="0"/>
              <a:t>. </a:t>
            </a:r>
            <a:r>
              <a:rPr lang="ru-RU" sz="2800" dirty="0" err="1" smtClean="0"/>
              <a:t>Українські</a:t>
            </a:r>
            <a:r>
              <a:rPr lang="ru-RU" sz="2800" dirty="0" smtClean="0"/>
              <a:t> </a:t>
            </a:r>
            <a:r>
              <a:rPr lang="ru-RU" sz="2800" dirty="0" err="1" smtClean="0"/>
              <a:t>письменники</a:t>
            </a:r>
            <a:r>
              <a:rPr lang="ru-RU" sz="2800" dirty="0" smtClean="0"/>
              <a:t>, як </a:t>
            </a:r>
            <a:r>
              <a:rPr lang="ru-RU" sz="2800" dirty="0" err="1" smtClean="0"/>
              <a:t>талановиті</a:t>
            </a:r>
            <a:r>
              <a:rPr lang="ru-RU" sz="2800" dirty="0" smtClean="0"/>
              <a:t> </a:t>
            </a:r>
            <a:r>
              <a:rPr lang="ru-RU" sz="2800" dirty="0" err="1" smtClean="0"/>
              <a:t>знавці</a:t>
            </a:r>
            <a:r>
              <a:rPr lang="ru-RU" sz="2800" dirty="0" smtClean="0"/>
              <a:t> </a:t>
            </a:r>
            <a:r>
              <a:rPr lang="ru-RU" sz="2800" dirty="0" err="1" smtClean="0"/>
              <a:t>людського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життя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майстри</a:t>
            </a:r>
            <a:r>
              <a:rPr lang="ru-RU" sz="2800" dirty="0" smtClean="0"/>
              <a:t> </a:t>
            </a:r>
            <a:r>
              <a:rPr lang="ru-RU" sz="2800" dirty="0" err="1" smtClean="0"/>
              <a:t>художнього</a:t>
            </a:r>
            <a:r>
              <a:rPr lang="ru-RU" sz="2800" dirty="0" smtClean="0"/>
              <a:t> слова, часто </a:t>
            </a:r>
            <a:r>
              <a:rPr lang="ru-RU" sz="2800" dirty="0" err="1" smtClean="0"/>
              <a:t>звертаються</a:t>
            </a:r>
            <a:r>
              <a:rPr lang="ru-RU" sz="2800" dirty="0" smtClean="0"/>
              <a:t> до </a:t>
            </a:r>
            <a:r>
              <a:rPr lang="ru-RU" sz="2800" dirty="0" err="1" smtClean="0"/>
              <a:t>власних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спогадів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надає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творам</a:t>
            </a:r>
            <a:r>
              <a:rPr lang="ru-RU" sz="2800" dirty="0" smtClean="0"/>
              <a:t> </a:t>
            </a:r>
            <a:r>
              <a:rPr lang="ru-RU" sz="2800" dirty="0" err="1" smtClean="0"/>
              <a:t>яскравості</a:t>
            </a:r>
            <a:r>
              <a:rPr lang="ru-RU" sz="2800" dirty="0" smtClean="0"/>
              <a:t>, образам — </a:t>
            </a:r>
            <a:r>
              <a:rPr lang="ru-RU" sz="2800" dirty="0" err="1" smtClean="0"/>
              <a:t>реалістичності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самобутності</a:t>
            </a:r>
            <a:r>
              <a:rPr lang="ru-RU" sz="2800" dirty="0" smtClean="0"/>
              <a:t>.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таким </a:t>
            </a:r>
            <a:r>
              <a:rPr lang="ru-RU" sz="2800" dirty="0" err="1" smtClean="0"/>
              <a:t>твором</a:t>
            </a:r>
            <a:r>
              <a:rPr lang="ru-RU" sz="2800" dirty="0" smtClean="0"/>
              <a:t> 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повість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Михайла</a:t>
            </a:r>
            <a:r>
              <a:rPr lang="ru-RU" sz="2800" dirty="0" smtClean="0"/>
              <a:t> Стельмаха «</a:t>
            </a:r>
            <a:r>
              <a:rPr lang="ru-RU" sz="2800" dirty="0" err="1" smtClean="0"/>
              <a:t>Гуси-лебеді</a:t>
            </a:r>
            <a:r>
              <a:rPr lang="ru-RU" sz="2800" dirty="0" smtClean="0"/>
              <a:t> </a:t>
            </a:r>
            <a:r>
              <a:rPr lang="ru-RU" sz="2800" dirty="0" err="1" smtClean="0"/>
              <a:t>летять</a:t>
            </a:r>
            <a:r>
              <a:rPr lang="ru-RU" sz="2800" dirty="0" smtClean="0"/>
              <a:t>». </a:t>
            </a:r>
            <a:endParaRPr lang="ru-RU" sz="2800" dirty="0"/>
          </a:p>
        </p:txBody>
      </p:sp>
      <p:pic>
        <p:nvPicPr>
          <p:cNvPr id="2052" name="Picture 4" descr="http://cs6027.vk.me/u49752596/video/l_b5ef374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571480"/>
            <a:ext cx="2928958" cy="571504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3.gstatic.com/images?q=tbn:ANd9GcRdiifMMiTfbuaGRK7evolsrQIOLQR9bikHFzQPgwMJ5fB7lSL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8572560" cy="642941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57158" y="285728"/>
            <a:ext cx="6000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school-world.com.ua/lib/wp-content/uploads/2012/02/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162348" cy="642942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http://www.perunica.ru/uploads/posts/2010-01/1262982530_937955_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286808" cy="642942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</a:t>
            </a:r>
            <a:r>
              <a:rPr lang="ru-RU" dirty="0" err="1" smtClean="0"/>
              <a:t>Народні</a:t>
            </a:r>
            <a:r>
              <a:rPr lang="ru-RU" dirty="0" smtClean="0"/>
              <a:t> </a:t>
            </a:r>
            <a:r>
              <a:rPr lang="ru-RU" dirty="0" err="1" smtClean="0"/>
              <a:t>звичаї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500174"/>
            <a:ext cx="75009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звичай</a:t>
            </a:r>
            <a:r>
              <a:rPr lang="ru-RU" dirty="0"/>
              <a:t>: коли </a:t>
            </a:r>
            <a:r>
              <a:rPr lang="ru-RU" dirty="0" err="1"/>
              <a:t>діти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навесні</a:t>
            </a:r>
            <a:r>
              <a:rPr lang="ru-RU" dirty="0"/>
              <a:t> </a:t>
            </a:r>
            <a:r>
              <a:rPr lang="ru-RU" dirty="0" err="1"/>
              <a:t>побачать</a:t>
            </a:r>
            <a:r>
              <a:rPr lang="ru-RU" dirty="0"/>
              <a:t> диких гусей,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підкинути</a:t>
            </a:r>
            <a:r>
              <a:rPr lang="ru-RU" dirty="0"/>
              <a:t> догори солому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сіно</a:t>
            </a:r>
            <a:r>
              <a:rPr lang="ru-RU" dirty="0"/>
              <a:t> та </a:t>
            </a:r>
            <a:r>
              <a:rPr lang="ru-RU" dirty="0" err="1"/>
              <a:t>прокричати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на </a:t>
            </a:r>
            <a:r>
              <a:rPr lang="ru-RU" dirty="0" err="1"/>
              <a:t>кшталт</a:t>
            </a:r>
            <a:r>
              <a:rPr lang="ru-RU" dirty="0"/>
              <a:t>: «Гуси, гуси, ось вам на </a:t>
            </a:r>
            <a:r>
              <a:rPr lang="ru-RU" dirty="0" err="1"/>
              <a:t>гніздечко</a:t>
            </a:r>
            <a:r>
              <a:rPr lang="ru-RU" dirty="0"/>
              <a:t>, а нам на </a:t>
            </a:r>
            <a:r>
              <a:rPr lang="ru-RU" dirty="0" err="1"/>
              <a:t>здоров'ячко</a:t>
            </a:r>
            <a:r>
              <a:rPr lang="ru-RU" dirty="0"/>
              <a:t>!» </a:t>
            </a:r>
            <a:r>
              <a:rPr lang="ru-RU" dirty="0" err="1"/>
              <a:t>Ця</a:t>
            </a:r>
            <a:r>
              <a:rPr lang="ru-RU" dirty="0"/>
              <a:t> солома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чудодійною</a:t>
            </a:r>
            <a:r>
              <a:rPr lang="ru-RU" dirty="0"/>
              <a:t>: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господиня</a:t>
            </a:r>
            <a:r>
              <a:rPr lang="ru-RU" dirty="0"/>
              <a:t> </a:t>
            </a:r>
            <a:r>
              <a:rPr lang="ru-RU" dirty="0" err="1"/>
              <a:t>збере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та </a:t>
            </a:r>
            <a:r>
              <a:rPr lang="ru-RU" dirty="0" err="1"/>
              <a:t>покладе</a:t>
            </a:r>
            <a:r>
              <a:rPr lang="ru-RU" dirty="0"/>
              <a:t> в </a:t>
            </a:r>
            <a:r>
              <a:rPr lang="ru-RU" dirty="0" err="1"/>
              <a:t>куряче</a:t>
            </a:r>
            <a:r>
              <a:rPr lang="ru-RU" dirty="0"/>
              <a:t> </a:t>
            </a:r>
            <a:r>
              <a:rPr lang="ru-RU" dirty="0" err="1"/>
              <a:t>гніздо</a:t>
            </a:r>
            <a:r>
              <a:rPr lang="ru-RU" dirty="0"/>
              <a:t>, то кури </a:t>
            </a:r>
            <a:r>
              <a:rPr lang="ru-RU" dirty="0" err="1"/>
              <a:t>будуть</a:t>
            </a:r>
            <a:r>
              <a:rPr lang="ru-RU" dirty="0"/>
              <a:t> добре </a:t>
            </a:r>
            <a:r>
              <a:rPr lang="ru-RU" dirty="0" err="1"/>
              <a:t>нестися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курчата добре </a:t>
            </a:r>
            <a:r>
              <a:rPr lang="ru-RU" dirty="0" err="1" smtClean="0"/>
              <a:t>виводити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3010" name="Picture 2" descr="http://mnvk2.at.ua/_si/0/284063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214686"/>
            <a:ext cx="5005374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428868"/>
            <a:ext cx="7470648" cy="1143000"/>
          </a:xfrm>
        </p:spPr>
        <p:txBody>
          <a:bodyPr/>
          <a:lstStyle/>
          <a:p>
            <a:r>
              <a:rPr lang="ru-RU" i="1" dirty="0" smtClean="0">
                <a:latin typeface="Century Schoolbook" pitchFamily="18" charset="0"/>
              </a:rPr>
              <a:t>         </a:t>
            </a:r>
            <a:r>
              <a:rPr lang="ru-RU" i="1" dirty="0" err="1" smtClean="0">
                <a:latin typeface="Century Schoolbook" pitchFamily="18" charset="0"/>
              </a:rPr>
              <a:t>Дякуємо</a:t>
            </a:r>
            <a:r>
              <a:rPr lang="ru-RU" i="1" dirty="0" smtClean="0">
                <a:latin typeface="Century Schoolbook" pitchFamily="18" charset="0"/>
              </a:rPr>
              <a:t> за </a:t>
            </a:r>
            <a:r>
              <a:rPr lang="ru-RU" i="1" dirty="0" err="1" smtClean="0">
                <a:latin typeface="Century Schoolbook" pitchFamily="18" charset="0"/>
              </a:rPr>
              <a:t>увагу</a:t>
            </a:r>
            <a:r>
              <a:rPr lang="ru-RU" i="1" dirty="0" smtClean="0">
                <a:latin typeface="Century Schoolbook" pitchFamily="18" charset="0"/>
              </a:rPr>
              <a:t>!</a:t>
            </a:r>
            <a:r>
              <a:rPr lang="ru-RU" i="1" dirty="0" smtClean="0">
                <a:latin typeface="Century Schoolbook" pitchFamily="18" charset="0"/>
              </a:rPr>
              <a:t> </a:t>
            </a:r>
            <a:endParaRPr lang="ru-RU" i="1" dirty="0">
              <a:latin typeface="Century Schoolbook" pitchFamily="18" charset="0"/>
            </a:endParaRPr>
          </a:p>
        </p:txBody>
      </p:sp>
    </p:spTree>
  </p:cSld>
  <p:clrMapOvr>
    <a:masterClrMapping/>
  </p:clrMapOvr>
  <p:transition>
    <p:newsflash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61</TotalTime>
  <Words>154</Words>
  <Application>Microsoft Office PowerPoint</Application>
  <PresentationFormat>Экран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Образ гусей-лебедів у повісті «Гуси-лебеді летять»</vt:lpstr>
      <vt:lpstr>Слайд 2</vt:lpstr>
      <vt:lpstr>Слайд 3</vt:lpstr>
      <vt:lpstr>Слайд 4</vt:lpstr>
      <vt:lpstr>Слайд 5</vt:lpstr>
      <vt:lpstr>          Народні звичаї</vt:lpstr>
      <vt:lpstr>         Дякуємо за увагу!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 гусей-лебедів у повісті «Гуси-лебеді летять»</dc:title>
  <dc:creator>User</dc:creator>
  <cp:lastModifiedBy>User</cp:lastModifiedBy>
  <cp:revision>7</cp:revision>
  <dcterms:created xsi:type="dcterms:W3CDTF">2013-11-21T19:03:59Z</dcterms:created>
  <dcterms:modified xsi:type="dcterms:W3CDTF">2013-11-21T20:05:44Z</dcterms:modified>
</cp:coreProperties>
</file>