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76" autoAdjust="0"/>
  </p:normalViewPr>
  <p:slideViewPr>
    <p:cSldViewPr>
      <p:cViewPr varScale="1">
        <p:scale>
          <a:sx n="87" d="100"/>
          <a:sy n="87" d="100"/>
        </p:scale>
        <p:origin x="-1062" y="-84"/>
      </p:cViewPr>
      <p:guideLst>
        <p:guide orient="horz" pos="2160"/>
        <p:guide pos="2880"/>
      </p:guideLst>
    </p:cSldViewPr>
  </p:slideViewPr>
  <p:outlineViewPr>
    <p:cViewPr>
      <p:scale>
        <a:sx n="33" d="100"/>
        <a:sy n="33" d="100"/>
      </p:scale>
      <p:origin x="48" y="2997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100967BA-96E9-46D8-9C5A-65F3D1C91A04}" type="datetimeFigureOut">
              <a:rPr lang="ru-RU" smtClean="0"/>
              <a:t>23.02.2014</a:t>
            </a:fld>
            <a:endParaRPr lang="ru-RU"/>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ru-RU"/>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AE4B8A42-E415-4649-A213-B3004B3416C8}" type="slidenum">
              <a:rPr lang="ru-RU" smtClean="0"/>
              <a:t>‹#›</a:t>
            </a:fld>
            <a:endParaRPr lang="ru-RU"/>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00967BA-96E9-46D8-9C5A-65F3D1C91A04}" type="datetimeFigureOut">
              <a:rPr lang="ru-RU" smtClean="0"/>
              <a:t>23.02.2014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E4B8A42-E415-4649-A213-B3004B3416C8}" type="slidenum">
              <a:rPr lang="ru-RU" smtClean="0"/>
              <a:t>‹#›</a:t>
            </a:fld>
            <a:endParaRPr lang="ru-RU"/>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00967BA-96E9-46D8-9C5A-65F3D1C91A04}" type="datetimeFigureOut">
              <a:rPr lang="ru-RU" smtClean="0"/>
              <a:t>23.02.2014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E4B8A42-E415-4649-A213-B3004B3416C8}" type="slidenum">
              <a:rPr lang="ru-RU" smtClean="0"/>
              <a:t>‹#›</a:t>
            </a:fld>
            <a:endParaRPr lang="ru-RU"/>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00967BA-96E9-46D8-9C5A-65F3D1C91A04}" type="datetimeFigureOut">
              <a:rPr lang="ru-RU" smtClean="0"/>
              <a:t>23.02.2014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E4B8A42-E415-4649-A213-B3004B3416C8}" type="slidenum">
              <a:rPr lang="ru-RU" smtClean="0"/>
              <a:t>‹#›</a:t>
            </a:fld>
            <a:endParaRPr lang="ru-RU"/>
          </a:p>
        </p:txBody>
      </p:sp>
      <p:sp>
        <p:nvSpPr>
          <p:cNvPr id="11" name="Title 10"/>
          <p:cNvSpPr>
            <a:spLocks noGrp="1"/>
          </p:cNvSpPr>
          <p:nvPr>
            <p:ph type="title"/>
          </p:nvPr>
        </p:nvSpPr>
        <p:spPr/>
        <p:txBody>
          <a:bodyPr/>
          <a:lstStyle/>
          <a:p>
            <a:r>
              <a:rPr lang="ru-RU" smtClean="0"/>
              <a:t>Образец заголовка</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00967BA-96E9-46D8-9C5A-65F3D1C91A04}" type="datetimeFigureOut">
              <a:rPr lang="ru-RU" smtClean="0"/>
              <a:t>23.02.2014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E4B8A42-E415-4649-A213-B3004B3416C8}"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00967BA-96E9-46D8-9C5A-65F3D1C91A04}" type="datetimeFigureOut">
              <a:rPr lang="ru-RU" smtClean="0"/>
              <a:t>23.02.2014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E4B8A42-E415-4649-A213-B3004B3416C8}" type="slidenum">
              <a:rPr lang="ru-RU" smtClean="0"/>
              <a:t>‹#›</a:t>
            </a:fld>
            <a:endParaRPr lang="ru-RU"/>
          </a:p>
        </p:txBody>
      </p:sp>
      <p:sp>
        <p:nvSpPr>
          <p:cNvPr id="12" name="Title 1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100967BA-96E9-46D8-9C5A-65F3D1C91A04}" type="datetimeFigureOut">
              <a:rPr lang="ru-RU" smtClean="0"/>
              <a:t>23.02.2014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E4B8A42-E415-4649-A213-B3004B3416C8}" type="slidenum">
              <a:rPr lang="ru-RU" smtClean="0"/>
              <a:t>‹#›</a:t>
            </a:fld>
            <a:endParaRPr lang="ru-RU"/>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100967BA-96E9-46D8-9C5A-65F3D1C91A04}" type="datetimeFigureOut">
              <a:rPr lang="ru-RU" smtClean="0"/>
              <a:t>23.02.2014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E4B8A42-E415-4649-A213-B3004B3416C8}" type="slidenum">
              <a:rPr lang="ru-RU" smtClean="0"/>
              <a:t>‹#›</a:t>
            </a:fld>
            <a:endParaRPr lang="ru-RU"/>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0967BA-96E9-46D8-9C5A-65F3D1C91A04}" type="datetimeFigureOut">
              <a:rPr lang="ru-RU" smtClean="0"/>
              <a:t>23.02.2014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AE4B8A42-E415-4649-A213-B3004B3416C8}"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ru-RU" smtClean="0"/>
              <a:t>Образец заголовка</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00967BA-96E9-46D8-9C5A-65F3D1C91A04}" type="datetimeFigureOut">
              <a:rPr lang="ru-RU" smtClean="0"/>
              <a:t>23.02.2014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E4B8A42-E415-4649-A213-B3004B3416C8}"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ru-RU" smtClean="0"/>
              <a:t>Образец заголовка</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00967BA-96E9-46D8-9C5A-65F3D1C91A04}" type="datetimeFigureOut">
              <a:rPr lang="ru-RU" smtClean="0"/>
              <a:t>23.02.2014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E4B8A42-E415-4649-A213-B3004B3416C8}"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100967BA-96E9-46D8-9C5A-65F3D1C91A04}" type="datetimeFigureOut">
              <a:rPr lang="ru-RU" smtClean="0"/>
              <a:t>23.02.2014</a:t>
            </a:fld>
            <a:endParaRPr lang="ru-RU"/>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ru-RU"/>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AE4B8A42-E415-4649-A213-B3004B3416C8}"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7584" y="1387737"/>
            <a:ext cx="7133075" cy="1731982"/>
          </a:xfrm>
        </p:spPr>
        <p:txBody>
          <a:bodyPr>
            <a:noAutofit/>
          </a:bodyPr>
          <a:lstStyle/>
          <a:p>
            <a:r>
              <a:rPr lang="ru-RU" dirty="0" smtClean="0"/>
              <a:t>Тарас Григорович Шевченко – художник.</a:t>
            </a:r>
            <a:endParaRPr lang="ru-RU" dirty="0"/>
          </a:p>
        </p:txBody>
      </p:sp>
      <p:sp>
        <p:nvSpPr>
          <p:cNvPr id="4" name="Прямоугольник 3"/>
          <p:cNvSpPr/>
          <p:nvPr/>
        </p:nvSpPr>
        <p:spPr>
          <a:xfrm>
            <a:off x="6144751" y="4581128"/>
            <a:ext cx="2624810" cy="1815882"/>
          </a:xfrm>
          <a:prstGeom prst="rect">
            <a:avLst/>
          </a:prstGeom>
        </p:spPr>
        <p:txBody>
          <a:bodyPr wrap="square">
            <a:spAutoFit/>
          </a:bodyPr>
          <a:lstStyle/>
          <a:p>
            <a:r>
              <a:rPr lang="ru-RU" sz="2800" dirty="0" err="1" smtClean="0"/>
              <a:t>Підготувала</a:t>
            </a:r>
            <a:r>
              <a:rPr lang="ru-RU" sz="2800" dirty="0" smtClean="0"/>
              <a:t> </a:t>
            </a:r>
          </a:p>
          <a:p>
            <a:r>
              <a:rPr lang="ru-RU" sz="2800" dirty="0" err="1" smtClean="0"/>
              <a:t>Учениця</a:t>
            </a:r>
            <a:r>
              <a:rPr lang="ru-RU" sz="2800" dirty="0" smtClean="0"/>
              <a:t> 11-Б </a:t>
            </a:r>
            <a:r>
              <a:rPr lang="ru-RU" sz="2800" dirty="0" err="1" smtClean="0"/>
              <a:t>класу</a:t>
            </a:r>
            <a:endParaRPr lang="ru-RU" sz="2800" dirty="0" smtClean="0"/>
          </a:p>
          <a:p>
            <a:r>
              <a:rPr lang="ru-RU" sz="2800" dirty="0" err="1" smtClean="0"/>
              <a:t>Кащук</a:t>
            </a:r>
            <a:r>
              <a:rPr lang="ru-RU" sz="2800" dirty="0" smtClean="0"/>
              <a:t> </a:t>
            </a:r>
            <a:r>
              <a:rPr lang="ru-RU" sz="2800" dirty="0" err="1" smtClean="0"/>
              <a:t>Олена</a:t>
            </a:r>
            <a:endParaRPr lang="ru-RU" sz="2800" dirty="0"/>
          </a:p>
        </p:txBody>
      </p:sp>
    </p:spTree>
    <p:extLst>
      <p:ext uri="{BB962C8B-B14F-4D97-AF65-F5344CB8AC3E}">
        <p14:creationId xmlns:p14="http://schemas.microsoft.com/office/powerpoint/2010/main" val="51253067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83568" y="548680"/>
            <a:ext cx="7756263" cy="864096"/>
          </a:xfrm>
        </p:spPr>
        <p:txBody>
          <a:bodyPr/>
          <a:lstStyle/>
          <a:p>
            <a:r>
              <a:rPr lang="ru-RU" dirty="0"/>
              <a:t>“</a:t>
            </a:r>
            <a:r>
              <a:rPr lang="ru-RU" dirty="0" err="1"/>
              <a:t>Селянська</a:t>
            </a:r>
            <a:r>
              <a:rPr lang="ru-RU" dirty="0"/>
              <a:t> родина”.</a:t>
            </a:r>
            <a:br>
              <a:rPr lang="ru-RU" dirty="0"/>
            </a:br>
            <a:endParaRPr lang="ru-RU"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052736"/>
            <a:ext cx="4536504" cy="549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5004048" y="1682224"/>
            <a:ext cx="3995936" cy="1754326"/>
          </a:xfrm>
          <a:prstGeom prst="rect">
            <a:avLst/>
          </a:prstGeom>
        </p:spPr>
        <p:txBody>
          <a:bodyPr wrap="square">
            <a:spAutoFit/>
          </a:bodyPr>
          <a:lstStyle/>
          <a:p>
            <a:r>
              <a:rPr lang="ru-RU" dirty="0" smtClean="0"/>
              <a:t>1843 </a:t>
            </a:r>
            <a:r>
              <a:rPr lang="ru-RU" dirty="0" err="1" smtClean="0"/>
              <a:t>рік</a:t>
            </a:r>
            <a:r>
              <a:rPr lang="ru-RU" dirty="0" smtClean="0"/>
              <a:t>. </a:t>
            </a:r>
          </a:p>
          <a:p>
            <a:r>
              <a:rPr lang="ru-RU" dirty="0" smtClean="0"/>
              <a:t>Шевченко, </a:t>
            </a:r>
            <a:r>
              <a:rPr lang="ru-RU" dirty="0" err="1" smtClean="0"/>
              <a:t>після</a:t>
            </a:r>
            <a:r>
              <a:rPr lang="ru-RU" dirty="0" smtClean="0"/>
              <a:t> </a:t>
            </a:r>
            <a:r>
              <a:rPr lang="ru-RU" dirty="0" err="1" smtClean="0"/>
              <a:t>довгої</a:t>
            </a:r>
            <a:r>
              <a:rPr lang="ru-RU" dirty="0" smtClean="0"/>
              <a:t> </a:t>
            </a:r>
            <a:r>
              <a:rPr lang="ru-RU" dirty="0" err="1" smtClean="0"/>
              <a:t>розлуки</a:t>
            </a:r>
            <a:r>
              <a:rPr lang="ru-RU" dirty="0" smtClean="0"/>
              <a:t> з </a:t>
            </a:r>
            <a:r>
              <a:rPr lang="ru-RU" dirty="0" err="1" smtClean="0"/>
              <a:t>Україною</a:t>
            </a:r>
            <a:r>
              <a:rPr lang="ru-RU" dirty="0" smtClean="0"/>
              <a:t>, </a:t>
            </a:r>
            <a:r>
              <a:rPr lang="ru-RU" dirty="0" err="1" smtClean="0"/>
              <a:t>має</a:t>
            </a:r>
            <a:r>
              <a:rPr lang="ru-RU" dirty="0" smtClean="0"/>
              <a:t> </a:t>
            </a:r>
            <a:r>
              <a:rPr lang="ru-RU" dirty="0" err="1" smtClean="0"/>
              <a:t>змогу</a:t>
            </a:r>
            <a:r>
              <a:rPr lang="ru-RU" dirty="0" smtClean="0"/>
              <a:t> </a:t>
            </a:r>
            <a:r>
              <a:rPr lang="ru-RU" dirty="0" err="1" smtClean="0"/>
              <a:t>побачити</a:t>
            </a:r>
            <a:r>
              <a:rPr lang="ru-RU" dirty="0" smtClean="0"/>
              <a:t> </a:t>
            </a:r>
            <a:r>
              <a:rPr lang="ru-RU" dirty="0" err="1" smtClean="0"/>
              <a:t>рідний</a:t>
            </a:r>
            <a:r>
              <a:rPr lang="ru-RU" dirty="0" smtClean="0"/>
              <a:t> край, </a:t>
            </a:r>
            <a:r>
              <a:rPr lang="ru-RU" dirty="0" err="1" smtClean="0"/>
              <a:t>зустрітися</a:t>
            </a:r>
            <a:r>
              <a:rPr lang="ru-RU" dirty="0" smtClean="0"/>
              <a:t> з </a:t>
            </a:r>
            <a:r>
              <a:rPr lang="ru-RU" dirty="0" err="1" smtClean="0"/>
              <a:t>рідними</a:t>
            </a:r>
            <a:r>
              <a:rPr lang="ru-RU" dirty="0" smtClean="0"/>
              <a:t>. </a:t>
            </a:r>
            <a:r>
              <a:rPr lang="ru-RU" dirty="0" err="1" smtClean="0"/>
              <a:t>Подорожує</a:t>
            </a:r>
            <a:r>
              <a:rPr lang="ru-RU" dirty="0" smtClean="0"/>
              <a:t> </a:t>
            </a:r>
            <a:r>
              <a:rPr lang="ru-RU" dirty="0" err="1" smtClean="0"/>
              <a:t>Чернігівщиною</a:t>
            </a:r>
            <a:r>
              <a:rPr lang="ru-RU" dirty="0" smtClean="0"/>
              <a:t>, </a:t>
            </a:r>
            <a:r>
              <a:rPr lang="ru-RU" dirty="0" err="1" smtClean="0"/>
              <a:t>Київщиною</a:t>
            </a:r>
            <a:r>
              <a:rPr lang="ru-RU" dirty="0" smtClean="0"/>
              <a:t>, </a:t>
            </a:r>
            <a:r>
              <a:rPr lang="ru-RU" dirty="0" err="1" smtClean="0"/>
              <a:t>Полтавщиною</a:t>
            </a:r>
            <a:r>
              <a:rPr lang="ru-RU" dirty="0" smtClean="0"/>
              <a:t>. </a:t>
            </a:r>
            <a:endParaRPr lang="ru-RU" dirty="0"/>
          </a:p>
        </p:txBody>
      </p:sp>
    </p:spTree>
    <p:extLst>
      <p:ext uri="{BB962C8B-B14F-4D97-AF65-F5344CB8AC3E}">
        <p14:creationId xmlns:p14="http://schemas.microsoft.com/office/powerpoint/2010/main" val="274897097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83568" y="692696"/>
            <a:ext cx="7745505" cy="4680520"/>
          </a:xfrm>
        </p:spPr>
        <p:txBody>
          <a:bodyPr>
            <a:normAutofit/>
          </a:bodyPr>
          <a:lstStyle/>
          <a:p>
            <a:r>
              <a:rPr lang="ru-RU" dirty="0"/>
              <a:t>У </a:t>
            </a:r>
            <a:r>
              <a:rPr lang="ru-RU" dirty="0" err="1"/>
              <a:t>червні</a:t>
            </a:r>
            <a:r>
              <a:rPr lang="ru-RU" dirty="0"/>
              <a:t> 1843 року Шевченко </a:t>
            </a:r>
            <a:r>
              <a:rPr lang="ru-RU" dirty="0" err="1"/>
              <a:t>приїхав</a:t>
            </a:r>
            <a:r>
              <a:rPr lang="ru-RU" dirty="0"/>
              <a:t> до </a:t>
            </a:r>
            <a:r>
              <a:rPr lang="ru-RU" dirty="0" err="1"/>
              <a:t>Києва</a:t>
            </a:r>
            <a:r>
              <a:rPr lang="ru-RU" dirty="0"/>
              <a:t>.</a:t>
            </a:r>
            <a:br>
              <a:rPr lang="ru-RU" dirty="0"/>
            </a:br>
            <a:r>
              <a:rPr lang="ru-RU" dirty="0"/>
              <a:t> </a:t>
            </a:r>
            <a:r>
              <a:rPr lang="ru-RU" dirty="0" err="1"/>
              <a:t>Вивчаючи</a:t>
            </a:r>
            <a:r>
              <a:rPr lang="ru-RU" dirty="0"/>
              <a:t> </a:t>
            </a:r>
            <a:r>
              <a:rPr lang="ru-RU" dirty="0" err="1"/>
              <a:t>місцеву</a:t>
            </a:r>
            <a:r>
              <a:rPr lang="ru-RU" dirty="0"/>
              <a:t> </a:t>
            </a:r>
            <a:r>
              <a:rPr lang="ru-RU" dirty="0" err="1"/>
              <a:t>старовину</a:t>
            </a:r>
            <a:r>
              <a:rPr lang="ru-RU" dirty="0"/>
              <a:t>, </a:t>
            </a:r>
            <a:r>
              <a:rPr lang="ru-RU" dirty="0" err="1"/>
              <a:t>готував</a:t>
            </a:r>
            <a:r>
              <a:rPr lang="ru-RU" dirty="0"/>
              <a:t> </a:t>
            </a:r>
            <a:r>
              <a:rPr lang="ru-RU" dirty="0" err="1"/>
              <a:t>малюнки</a:t>
            </a:r>
            <a:r>
              <a:rPr lang="ru-RU" dirty="0"/>
              <a:t> для </a:t>
            </a:r>
            <a:r>
              <a:rPr lang="ru-RU" dirty="0" err="1"/>
              <a:t>художнього</a:t>
            </a:r>
            <a:r>
              <a:rPr lang="ru-RU" dirty="0"/>
              <a:t> альбому "Живописная Украина", </a:t>
            </a:r>
            <a:r>
              <a:rPr lang="ru-RU" dirty="0" err="1"/>
              <a:t>який</a:t>
            </a:r>
            <a:r>
              <a:rPr lang="ru-RU" dirty="0"/>
              <a:t> </a:t>
            </a:r>
            <a:r>
              <a:rPr lang="ru-RU" dirty="0" err="1"/>
              <a:t>мав</a:t>
            </a:r>
            <a:r>
              <a:rPr lang="ru-RU" dirty="0"/>
              <a:t> </a:t>
            </a:r>
            <a:r>
              <a:rPr lang="ru-RU" dirty="0" err="1" smtClean="0"/>
              <a:t>намір</a:t>
            </a:r>
            <a:r>
              <a:rPr lang="ru-RU" dirty="0" smtClean="0"/>
              <a:t> </a:t>
            </a:r>
            <a:r>
              <a:rPr lang="ru-RU" dirty="0" err="1" smtClean="0"/>
              <a:t>видавати</a:t>
            </a:r>
            <a:r>
              <a:rPr lang="ru-RU" dirty="0"/>
              <a:t>. </a:t>
            </a:r>
            <a:br>
              <a:rPr lang="ru-RU" dirty="0"/>
            </a:br>
            <a:r>
              <a:rPr lang="ru-RU" dirty="0"/>
              <a:t> "…Я рисую </a:t>
            </a:r>
            <a:r>
              <a:rPr lang="ru-RU" dirty="0" err="1"/>
              <a:t>тепер</a:t>
            </a:r>
            <a:r>
              <a:rPr lang="ru-RU" dirty="0"/>
              <a:t> </a:t>
            </a:r>
            <a:r>
              <a:rPr lang="ru-RU" dirty="0" err="1"/>
              <a:t>Україну</a:t>
            </a:r>
            <a:r>
              <a:rPr lang="ru-RU" dirty="0"/>
              <a:t> — і для </a:t>
            </a:r>
            <a:r>
              <a:rPr lang="ru-RU" dirty="0" err="1"/>
              <a:t>історії</a:t>
            </a:r>
            <a:r>
              <a:rPr lang="ru-RU" dirty="0"/>
              <a:t> прошу </a:t>
            </a:r>
            <a:r>
              <a:rPr lang="ru-RU" dirty="0" err="1"/>
              <a:t>вашої</a:t>
            </a:r>
            <a:r>
              <a:rPr lang="ru-RU" dirty="0"/>
              <a:t> </a:t>
            </a:r>
            <a:r>
              <a:rPr lang="ru-RU" dirty="0" err="1"/>
              <a:t>допомоги</a:t>
            </a:r>
            <a:r>
              <a:rPr lang="ru-RU" dirty="0"/>
              <a:t>; я, </a:t>
            </a:r>
            <a:r>
              <a:rPr lang="ru-RU" dirty="0" err="1"/>
              <a:t>здається</a:t>
            </a:r>
            <a:r>
              <a:rPr lang="ru-RU" dirty="0"/>
              <a:t>, </a:t>
            </a:r>
            <a:r>
              <a:rPr lang="ru-RU" dirty="0" err="1"/>
              <a:t>тойді</a:t>
            </a:r>
            <a:r>
              <a:rPr lang="ru-RU" dirty="0"/>
              <a:t> вам </a:t>
            </a:r>
            <a:r>
              <a:rPr lang="ru-RU" dirty="0" err="1"/>
              <a:t>розказував</a:t>
            </a:r>
            <a:r>
              <a:rPr lang="ru-RU" dirty="0"/>
              <a:t>, як я думаю </a:t>
            </a:r>
            <a:r>
              <a:rPr lang="ru-RU" dirty="0" err="1"/>
              <a:t>це</a:t>
            </a:r>
            <a:r>
              <a:rPr lang="ru-RU" dirty="0"/>
              <a:t> </a:t>
            </a:r>
            <a:r>
              <a:rPr lang="ru-RU" dirty="0" err="1"/>
              <a:t>зробить</a:t>
            </a:r>
            <a:r>
              <a:rPr lang="ru-RU" dirty="0"/>
              <a:t>. </a:t>
            </a:r>
            <a:r>
              <a:rPr lang="ru-RU" dirty="0" err="1"/>
              <a:t>Бачте</a:t>
            </a:r>
            <a:r>
              <a:rPr lang="ru-RU" dirty="0"/>
              <a:t>, ось як. Нарисую </a:t>
            </a:r>
            <a:r>
              <a:rPr lang="ru-RU" dirty="0" err="1"/>
              <a:t>види</a:t>
            </a:r>
            <a:r>
              <a:rPr lang="ru-RU" dirty="0"/>
              <a:t>, </a:t>
            </a:r>
            <a:r>
              <a:rPr lang="ru-RU" dirty="0" err="1"/>
              <a:t>які</a:t>
            </a:r>
            <a:r>
              <a:rPr lang="ru-RU" dirty="0"/>
              <a:t> </a:t>
            </a:r>
            <a:r>
              <a:rPr lang="ru-RU" dirty="0" err="1"/>
              <a:t>єсть</a:t>
            </a:r>
            <a:r>
              <a:rPr lang="ru-RU" dirty="0"/>
              <a:t> на </a:t>
            </a:r>
            <a:r>
              <a:rPr lang="ru-RU" dirty="0" err="1"/>
              <a:t>Україні</a:t>
            </a:r>
            <a:r>
              <a:rPr lang="ru-RU" dirty="0"/>
              <a:t>, </a:t>
            </a:r>
            <a:r>
              <a:rPr lang="ru-RU" dirty="0" err="1"/>
              <a:t>чи</a:t>
            </a:r>
            <a:r>
              <a:rPr lang="ru-RU" dirty="0"/>
              <a:t> то </a:t>
            </a:r>
            <a:r>
              <a:rPr lang="ru-RU" dirty="0" err="1"/>
              <a:t>історією</a:t>
            </a:r>
            <a:r>
              <a:rPr lang="ru-RU" dirty="0"/>
              <a:t>, </a:t>
            </a:r>
            <a:r>
              <a:rPr lang="ru-RU" dirty="0" err="1"/>
              <a:t>чи</a:t>
            </a:r>
            <a:r>
              <a:rPr lang="ru-RU" dirty="0"/>
              <a:t> то видом </a:t>
            </a:r>
            <a:r>
              <a:rPr lang="ru-RU" dirty="0" err="1"/>
              <a:t>своїм</a:t>
            </a:r>
            <a:r>
              <a:rPr lang="ru-RU" dirty="0"/>
              <a:t> </a:t>
            </a:r>
            <a:r>
              <a:rPr lang="ru-RU" dirty="0" err="1"/>
              <a:t>прикметні</a:t>
            </a:r>
            <a:r>
              <a:rPr lang="ru-RU" dirty="0"/>
              <a:t>, </a:t>
            </a:r>
            <a:r>
              <a:rPr lang="ru-RU" dirty="0" err="1"/>
              <a:t>вдруге</a:t>
            </a:r>
            <a:r>
              <a:rPr lang="ru-RU" dirty="0"/>
              <a:t> — як </a:t>
            </a:r>
            <a:r>
              <a:rPr lang="ru-RU" dirty="0" err="1"/>
              <a:t>теперішній</a:t>
            </a:r>
            <a:r>
              <a:rPr lang="ru-RU" dirty="0"/>
              <a:t> народ </a:t>
            </a:r>
            <a:r>
              <a:rPr lang="ru-RU" dirty="0" err="1"/>
              <a:t>живе</a:t>
            </a:r>
            <a:r>
              <a:rPr lang="ru-RU" dirty="0"/>
              <a:t>, </a:t>
            </a:r>
            <a:r>
              <a:rPr lang="ru-RU" dirty="0" err="1"/>
              <a:t>втретє</a:t>
            </a:r>
            <a:r>
              <a:rPr lang="ru-RU" dirty="0"/>
              <a:t> — як </a:t>
            </a:r>
            <a:r>
              <a:rPr lang="ru-RU" dirty="0" err="1"/>
              <a:t>він</a:t>
            </a:r>
            <a:r>
              <a:rPr lang="ru-RU" dirty="0"/>
              <a:t> колись жив і </a:t>
            </a:r>
            <a:r>
              <a:rPr lang="ru-RU" dirty="0" err="1"/>
              <a:t>що</a:t>
            </a:r>
            <a:r>
              <a:rPr lang="ru-RU" dirty="0"/>
              <a:t> </a:t>
            </a:r>
            <a:r>
              <a:rPr lang="ru-RU" dirty="0" err="1"/>
              <a:t>виробляв</a:t>
            </a:r>
            <a:r>
              <a:rPr lang="ru-RU" dirty="0"/>
              <a:t>..." (Лист до </a:t>
            </a:r>
            <a:r>
              <a:rPr lang="ru-RU" dirty="0" err="1"/>
              <a:t>Бодянського</a:t>
            </a:r>
            <a:r>
              <a:rPr lang="ru-RU" dirty="0"/>
              <a:t> </a:t>
            </a:r>
            <a:r>
              <a:rPr lang="ru-RU" dirty="0" err="1"/>
              <a:t>від</a:t>
            </a:r>
            <a:r>
              <a:rPr lang="ru-RU" dirty="0"/>
              <a:t> 29 </a:t>
            </a:r>
            <a:r>
              <a:rPr lang="ru-RU" dirty="0" err="1"/>
              <a:t>червня</a:t>
            </a:r>
            <a:r>
              <a:rPr lang="ru-RU" dirty="0"/>
              <a:t> 1844 р.)</a:t>
            </a:r>
            <a:br>
              <a:rPr lang="ru-RU" dirty="0"/>
            </a:br>
            <a:endParaRPr lang="ru-RU" dirty="0"/>
          </a:p>
        </p:txBody>
      </p:sp>
    </p:spTree>
    <p:extLst>
      <p:ext uri="{BB962C8B-B14F-4D97-AF65-F5344CB8AC3E}">
        <p14:creationId xmlns:p14="http://schemas.microsoft.com/office/powerpoint/2010/main" val="41245217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98452" y="5682322"/>
            <a:ext cx="7745505" cy="752946"/>
          </a:xfrm>
        </p:spPr>
        <p:txBody>
          <a:bodyPr/>
          <a:lstStyle/>
          <a:p>
            <a:r>
              <a:rPr lang="ru-RU" dirty="0" err="1"/>
              <a:t>Будинок</a:t>
            </a:r>
            <a:r>
              <a:rPr lang="ru-RU" dirty="0"/>
              <a:t> </a:t>
            </a:r>
            <a:r>
              <a:rPr lang="ru-RU" dirty="0" err="1"/>
              <a:t>Котляревського</a:t>
            </a:r>
            <a:r>
              <a:rPr lang="ru-RU" dirty="0"/>
              <a:t> в </a:t>
            </a:r>
            <a:r>
              <a:rPr lang="ru-RU" dirty="0" err="1" smtClean="0"/>
              <a:t>Полтаві</a:t>
            </a:r>
            <a:r>
              <a:rPr lang="ru-RU" dirty="0" smtClean="0"/>
              <a:t>. </a:t>
            </a:r>
            <a:endParaRPr lang="ru-RU" dirty="0"/>
          </a:p>
          <a:p>
            <a:endParaRPr lang="ru-RU" dirty="0"/>
          </a:p>
        </p:txBody>
      </p:sp>
      <p:sp>
        <p:nvSpPr>
          <p:cNvPr id="3" name="Заголовок 2"/>
          <p:cNvSpPr>
            <a:spLocks noGrp="1"/>
          </p:cNvSpPr>
          <p:nvPr>
            <p:ph type="title"/>
          </p:nvPr>
        </p:nvSpPr>
        <p:spPr/>
        <p:txBody>
          <a:bodyPr/>
          <a:lstStyle/>
          <a:p>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74" y="260648"/>
            <a:ext cx="7967663" cy="539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094632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99247" y="5728568"/>
            <a:ext cx="7745505" cy="724767"/>
          </a:xfrm>
        </p:spPr>
        <p:txBody>
          <a:bodyPr/>
          <a:lstStyle/>
          <a:p>
            <a:r>
              <a:rPr lang="ru-RU" dirty="0" err="1"/>
              <a:t>Аскольдова</a:t>
            </a:r>
            <a:r>
              <a:rPr lang="ru-RU" dirty="0"/>
              <a:t> </a:t>
            </a:r>
            <a:r>
              <a:rPr lang="ru-RU" dirty="0" smtClean="0"/>
              <a:t>могила.</a:t>
            </a:r>
            <a:endParaRPr lang="ru-RU" dirty="0"/>
          </a:p>
          <a:p>
            <a:endParaRPr lang="ru-RU" dirty="0"/>
          </a:p>
        </p:txBody>
      </p:sp>
      <p:sp>
        <p:nvSpPr>
          <p:cNvPr id="3" name="Заголовок 2"/>
          <p:cNvSpPr>
            <a:spLocks noGrp="1"/>
          </p:cNvSpPr>
          <p:nvPr>
            <p:ph type="title"/>
          </p:nvPr>
        </p:nvSpPr>
        <p:spPr/>
        <p:txBody>
          <a:bodyPr/>
          <a:lstStyle/>
          <a:p>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332656"/>
            <a:ext cx="7821613" cy="539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547430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715203" y="5656560"/>
            <a:ext cx="7745505" cy="896962"/>
          </a:xfrm>
        </p:spPr>
        <p:txBody>
          <a:bodyPr/>
          <a:lstStyle/>
          <a:p>
            <a:r>
              <a:rPr lang="ru-RU" dirty="0" err="1"/>
              <a:t>Церква</a:t>
            </a:r>
            <a:r>
              <a:rPr lang="ru-RU" dirty="0"/>
              <a:t> в </a:t>
            </a:r>
            <a:r>
              <a:rPr lang="ru-RU" dirty="0" err="1" smtClean="0"/>
              <a:t>Суботові</a:t>
            </a:r>
            <a:r>
              <a:rPr lang="ru-RU" dirty="0" smtClean="0"/>
              <a:t>.</a:t>
            </a:r>
            <a:endParaRPr lang="ru-RU" dirty="0"/>
          </a:p>
          <a:p>
            <a:endParaRPr lang="ru-RU"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119" y="260647"/>
            <a:ext cx="7559675" cy="539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5796365"/>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735251" y="5582273"/>
            <a:ext cx="7745505" cy="752946"/>
          </a:xfrm>
        </p:spPr>
        <p:txBody>
          <a:bodyPr/>
          <a:lstStyle/>
          <a:p>
            <a:r>
              <a:rPr lang="ru-RU" dirty="0" err="1"/>
              <a:t>Костьол</a:t>
            </a:r>
            <a:r>
              <a:rPr lang="ru-RU" dirty="0"/>
              <a:t>  св. </a:t>
            </a:r>
            <a:r>
              <a:rPr lang="ru-RU" dirty="0" err="1"/>
              <a:t>Олександра</a:t>
            </a:r>
            <a:r>
              <a:rPr lang="ru-RU" dirty="0"/>
              <a:t>  в  </a:t>
            </a:r>
            <a:r>
              <a:rPr lang="ru-RU" dirty="0" err="1" smtClean="0"/>
              <a:t>Києві</a:t>
            </a:r>
            <a:r>
              <a:rPr lang="ru-RU" dirty="0" smtClean="0"/>
              <a:t>.</a:t>
            </a:r>
            <a:endParaRPr lang="ru-RU" dirty="0"/>
          </a:p>
          <a:p>
            <a:endParaRPr lang="ru-RU" dirty="0"/>
          </a:p>
        </p:txBody>
      </p:sp>
      <p:sp>
        <p:nvSpPr>
          <p:cNvPr id="3" name="Заголовок 2"/>
          <p:cNvSpPr>
            <a:spLocks noGrp="1"/>
          </p:cNvSpPr>
          <p:nvPr>
            <p:ph type="title"/>
          </p:nvPr>
        </p:nvSpPr>
        <p:spPr/>
        <p:txBody>
          <a:bodyPr/>
          <a:lstStyle/>
          <a:p>
            <a:endParaRPr lang="ru-RU"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84786"/>
            <a:ext cx="7992888" cy="529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809798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11560" y="5733256"/>
            <a:ext cx="7745505" cy="896962"/>
          </a:xfrm>
        </p:spPr>
        <p:txBody>
          <a:bodyPr/>
          <a:lstStyle/>
          <a:p>
            <a:r>
              <a:rPr lang="ru-RU" dirty="0" err="1"/>
              <a:t>Богданові</a:t>
            </a:r>
            <a:r>
              <a:rPr lang="ru-RU" dirty="0"/>
              <a:t> </a:t>
            </a:r>
            <a:r>
              <a:rPr lang="ru-RU" dirty="0" err="1"/>
              <a:t>руїни</a:t>
            </a:r>
            <a:r>
              <a:rPr lang="ru-RU" dirty="0"/>
              <a:t> в </a:t>
            </a:r>
            <a:r>
              <a:rPr lang="ru-RU" dirty="0" err="1"/>
              <a:t>Суботові</a:t>
            </a:r>
            <a:r>
              <a:rPr lang="ru-RU" dirty="0"/>
              <a:t>. Акварель [IV </a:t>
            </a:r>
            <a:r>
              <a:rPr lang="ru-RU" dirty="0" smtClean="0"/>
              <a:t>- </a:t>
            </a:r>
            <a:r>
              <a:rPr lang="ru-RU" dirty="0"/>
              <a:t>X 1845].</a:t>
            </a:r>
          </a:p>
          <a:p>
            <a:endParaRPr lang="ru-RU" dirty="0"/>
          </a:p>
        </p:txBody>
      </p:sp>
      <p:sp>
        <p:nvSpPr>
          <p:cNvPr id="3" name="Заголовок 2"/>
          <p:cNvSpPr>
            <a:spLocks noGrp="1"/>
          </p:cNvSpPr>
          <p:nvPr>
            <p:ph type="title"/>
          </p:nvPr>
        </p:nvSpPr>
        <p:spPr/>
        <p:txBody>
          <a:bodyPr/>
          <a:lstStyle/>
          <a:p>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8640"/>
            <a:ext cx="8280920"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4845918"/>
      </p:ext>
    </p:extLst>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83568" y="260648"/>
            <a:ext cx="7756263" cy="842620"/>
          </a:xfrm>
        </p:spPr>
        <p:txBody>
          <a:bodyPr/>
          <a:lstStyle/>
          <a:p>
            <a:r>
              <a:rPr lang="ru-RU" dirty="0"/>
              <a:t>Варвара </a:t>
            </a:r>
            <a:r>
              <a:rPr lang="ru-RU" dirty="0" err="1"/>
              <a:t>Рєпніна</a:t>
            </a:r>
            <a:r>
              <a:rPr lang="ru-RU" dirty="0"/>
              <a:t> </a:t>
            </a:r>
            <a:br>
              <a:rPr lang="ru-RU" dirty="0"/>
            </a:br>
            <a:endParaRPr lang="ru-RU"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908720"/>
            <a:ext cx="3960440"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788024" y="2132856"/>
            <a:ext cx="4283968" cy="1754326"/>
          </a:xfrm>
          <a:prstGeom prst="rect">
            <a:avLst/>
          </a:prstGeom>
        </p:spPr>
        <p:txBody>
          <a:bodyPr wrap="square">
            <a:spAutoFit/>
          </a:bodyPr>
          <a:lstStyle/>
          <a:p>
            <a:r>
              <a:rPr lang="ru-RU" dirty="0" smtClean="0"/>
              <a:t>Живучи у </a:t>
            </a:r>
            <a:r>
              <a:rPr lang="ru-RU" dirty="0" err="1" smtClean="0"/>
              <a:t>Яготині</a:t>
            </a:r>
            <a:r>
              <a:rPr lang="ru-RU" dirty="0" smtClean="0"/>
              <a:t>, в </a:t>
            </a:r>
            <a:r>
              <a:rPr lang="ru-RU" dirty="0" err="1" smtClean="0"/>
              <a:t>маєтку</a:t>
            </a:r>
            <a:r>
              <a:rPr lang="ru-RU" dirty="0" smtClean="0"/>
              <a:t> князя </a:t>
            </a:r>
            <a:r>
              <a:rPr lang="ru-RU" dirty="0" err="1" smtClean="0"/>
              <a:t>Рєпніна</a:t>
            </a:r>
            <a:r>
              <a:rPr lang="ru-RU" dirty="0" smtClean="0"/>
              <a:t>, Шевченко написав портрет дочки князя – </a:t>
            </a:r>
            <a:r>
              <a:rPr lang="ru-RU" dirty="0" err="1" smtClean="0"/>
              <a:t>Варвари</a:t>
            </a:r>
            <a:r>
              <a:rPr lang="ru-RU" dirty="0" smtClean="0"/>
              <a:t>. У </a:t>
            </a:r>
            <a:r>
              <a:rPr lang="ru-RU" dirty="0" err="1" smtClean="0"/>
              <a:t>серці</a:t>
            </a:r>
            <a:r>
              <a:rPr lang="ru-RU" dirty="0" smtClean="0"/>
              <a:t> </a:t>
            </a:r>
            <a:r>
              <a:rPr lang="ru-RU" dirty="0" err="1" smtClean="0"/>
              <a:t>княжни</a:t>
            </a:r>
            <a:r>
              <a:rPr lang="ru-RU" dirty="0" smtClean="0"/>
              <a:t> </a:t>
            </a:r>
            <a:r>
              <a:rPr lang="ru-RU" dirty="0" err="1" smtClean="0"/>
              <a:t>спалахнула</a:t>
            </a:r>
            <a:r>
              <a:rPr lang="ru-RU" dirty="0" smtClean="0"/>
              <a:t> </a:t>
            </a:r>
            <a:r>
              <a:rPr lang="ru-RU" dirty="0" err="1" smtClean="0"/>
              <a:t>любов</a:t>
            </a:r>
            <a:r>
              <a:rPr lang="ru-RU" dirty="0" smtClean="0"/>
              <a:t> до </a:t>
            </a:r>
            <a:r>
              <a:rPr lang="ru-RU" dirty="0" err="1" smtClean="0"/>
              <a:t>поета</a:t>
            </a:r>
            <a:r>
              <a:rPr lang="ru-RU" dirty="0" smtClean="0"/>
              <a:t>, але </a:t>
            </a:r>
            <a:r>
              <a:rPr lang="ru-RU" dirty="0" err="1" smtClean="0"/>
              <a:t>він</a:t>
            </a:r>
            <a:r>
              <a:rPr lang="ru-RU" dirty="0" smtClean="0"/>
              <a:t> </a:t>
            </a:r>
            <a:r>
              <a:rPr lang="ru-RU" dirty="0" err="1" smtClean="0"/>
              <a:t>сприймав</a:t>
            </a:r>
            <a:r>
              <a:rPr lang="ru-RU" dirty="0" smtClean="0"/>
              <a:t> Варвару як друга, </a:t>
            </a:r>
            <a:r>
              <a:rPr lang="ru-RU" dirty="0" err="1" smtClean="0"/>
              <a:t>називав</a:t>
            </a:r>
            <a:r>
              <a:rPr lang="ru-RU" dirty="0" smtClean="0"/>
              <a:t> </a:t>
            </a:r>
            <a:r>
              <a:rPr lang="ru-RU" dirty="0" err="1" smtClean="0"/>
              <a:t>своїм</a:t>
            </a:r>
            <a:r>
              <a:rPr lang="ru-RU" dirty="0" smtClean="0"/>
              <a:t> </a:t>
            </a:r>
            <a:r>
              <a:rPr lang="ru-RU" dirty="0" err="1" smtClean="0"/>
              <a:t>янголом-хоронителем</a:t>
            </a:r>
            <a:r>
              <a:rPr lang="ru-RU" dirty="0" smtClean="0"/>
              <a:t>.</a:t>
            </a:r>
            <a:endParaRPr lang="ru-RU" dirty="0"/>
          </a:p>
        </p:txBody>
      </p:sp>
    </p:spTree>
    <p:extLst>
      <p:ext uri="{BB962C8B-B14F-4D97-AF65-F5344CB8AC3E}">
        <p14:creationId xmlns:p14="http://schemas.microsoft.com/office/powerpoint/2010/main" val="165647893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580112" y="2348880"/>
            <a:ext cx="2864641" cy="1054250"/>
          </a:xfrm>
        </p:spPr>
        <p:txBody>
          <a:bodyPr/>
          <a:lstStyle/>
          <a:p>
            <a:r>
              <a:rPr lang="ru-RU" sz="3200" dirty="0"/>
              <a:t>1843 </a:t>
            </a:r>
            <a:r>
              <a:rPr lang="ru-RU" sz="3200" dirty="0" err="1"/>
              <a:t>рік</a:t>
            </a:r>
            <a:r>
              <a:rPr lang="ru-RU" sz="3200" dirty="0"/>
              <a:t>. Автопортрет, </a:t>
            </a:r>
            <a:r>
              <a:rPr lang="ru-RU" sz="3200" dirty="0" err="1"/>
              <a:t>подарований</a:t>
            </a:r>
            <a:r>
              <a:rPr lang="ru-RU" sz="3200" dirty="0"/>
              <a:t> В. </a:t>
            </a:r>
            <a:r>
              <a:rPr lang="ru-RU" sz="3200" dirty="0" err="1"/>
              <a:t>Рєпніній</a:t>
            </a:r>
            <a:r>
              <a:rPr lang="ru-RU" sz="3200" dirty="0"/>
              <a:t> </a:t>
            </a:r>
            <a:r>
              <a:rPr lang="ru-RU" dirty="0"/>
              <a:t/>
            </a:r>
            <a:br>
              <a:rPr lang="ru-RU" dirty="0"/>
            </a:br>
            <a:endParaRPr lang="ru-RU"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260648"/>
            <a:ext cx="4680520" cy="6460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546599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83568" y="260648"/>
            <a:ext cx="7756263" cy="1054250"/>
          </a:xfrm>
        </p:spPr>
        <p:txBody>
          <a:bodyPr/>
          <a:lstStyle/>
          <a:p>
            <a:r>
              <a:rPr lang="ru-RU" dirty="0"/>
              <a:t>Ганна </a:t>
            </a:r>
            <a:r>
              <a:rPr lang="ru-RU" dirty="0" err="1" smtClean="0"/>
              <a:t>Закревська</a:t>
            </a:r>
            <a:r>
              <a:rPr lang="ru-RU" dirty="0" smtClean="0"/>
              <a:t>.</a:t>
            </a:r>
            <a:r>
              <a:rPr lang="ru-RU" dirty="0"/>
              <a:t/>
            </a:r>
            <a:br>
              <a:rPr lang="ru-RU" dirty="0"/>
            </a:br>
            <a:endParaRPr lang="ru-RU"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980727"/>
            <a:ext cx="4392488" cy="547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5004048" y="1412776"/>
            <a:ext cx="4014192" cy="1938992"/>
          </a:xfrm>
          <a:prstGeom prst="rect">
            <a:avLst/>
          </a:prstGeom>
        </p:spPr>
        <p:txBody>
          <a:bodyPr wrap="square">
            <a:spAutoFit/>
          </a:bodyPr>
          <a:lstStyle/>
          <a:p>
            <a:r>
              <a:rPr lang="ru-RU" sz="2400" dirty="0" err="1" smtClean="0"/>
              <a:t>Восени</a:t>
            </a:r>
            <a:r>
              <a:rPr lang="ru-RU" sz="2400" dirty="0" smtClean="0"/>
              <a:t> 1843 року </a:t>
            </a:r>
            <a:r>
              <a:rPr lang="ru-RU" sz="2400" dirty="0" err="1" smtClean="0"/>
              <a:t>був</a:t>
            </a:r>
            <a:r>
              <a:rPr lang="ru-RU" sz="2400" dirty="0" smtClean="0"/>
              <a:t> </a:t>
            </a:r>
            <a:r>
              <a:rPr lang="ru-RU" sz="2400" dirty="0" err="1" smtClean="0"/>
              <a:t>готовий</a:t>
            </a:r>
            <a:r>
              <a:rPr lang="ru-RU" sz="2400" dirty="0" smtClean="0"/>
              <a:t> портрет </a:t>
            </a:r>
            <a:r>
              <a:rPr lang="ru-RU" sz="2400" dirty="0" err="1" smtClean="0"/>
              <a:t>Ганни</a:t>
            </a:r>
            <a:r>
              <a:rPr lang="ru-RU" sz="2400" dirty="0" smtClean="0"/>
              <a:t> </a:t>
            </a:r>
            <a:r>
              <a:rPr lang="ru-RU" sz="2400" dirty="0" err="1" smtClean="0"/>
              <a:t>Закревської</a:t>
            </a:r>
            <a:r>
              <a:rPr lang="ru-RU" sz="2400" dirty="0" smtClean="0"/>
              <a:t> – </a:t>
            </a:r>
            <a:r>
              <a:rPr lang="ru-RU" sz="2400" dirty="0" err="1" smtClean="0"/>
              <a:t>дружини</a:t>
            </a:r>
            <a:r>
              <a:rPr lang="ru-RU" sz="2400" dirty="0" smtClean="0"/>
              <a:t> </a:t>
            </a:r>
            <a:r>
              <a:rPr lang="ru-RU" sz="2400" dirty="0" err="1" smtClean="0"/>
              <a:t>поміщика</a:t>
            </a:r>
            <a:r>
              <a:rPr lang="ru-RU" sz="2400" dirty="0" smtClean="0"/>
              <a:t> села Березова Рудка на </a:t>
            </a:r>
            <a:r>
              <a:rPr lang="ru-RU" sz="2400" dirty="0" err="1" smtClean="0"/>
              <a:t>Полтавщині</a:t>
            </a:r>
            <a:r>
              <a:rPr lang="ru-RU" sz="2400" dirty="0" smtClean="0"/>
              <a:t>.</a:t>
            </a:r>
          </a:p>
        </p:txBody>
      </p:sp>
    </p:spTree>
    <p:extLst>
      <p:ext uri="{BB962C8B-B14F-4D97-AF65-F5344CB8AC3E}">
        <p14:creationId xmlns:p14="http://schemas.microsoft.com/office/powerpoint/2010/main" val="2185792160"/>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83568" y="404664"/>
            <a:ext cx="7745505" cy="5328592"/>
          </a:xfrm>
        </p:spPr>
        <p:txBody>
          <a:bodyPr/>
          <a:lstStyle/>
          <a:p>
            <a:endParaRPr lang="ru-RU" dirty="0" smtClean="0"/>
          </a:p>
          <a:p>
            <a:r>
              <a:rPr lang="ru-RU" dirty="0" err="1" smtClean="0"/>
              <a:t>Поезія</a:t>
            </a:r>
            <a:r>
              <a:rPr lang="ru-RU" dirty="0" smtClean="0"/>
              <a:t> Тараса </a:t>
            </a:r>
            <a:r>
              <a:rPr lang="ru-RU" dirty="0" err="1"/>
              <a:t>Шевченка</a:t>
            </a:r>
            <a:r>
              <a:rPr lang="ru-RU" dirty="0"/>
              <a:t> </a:t>
            </a:r>
            <a:r>
              <a:rPr lang="ru-RU" dirty="0" err="1"/>
              <a:t>здобула</a:t>
            </a:r>
            <a:r>
              <a:rPr lang="ru-RU" dirty="0"/>
              <a:t> </a:t>
            </a:r>
            <a:r>
              <a:rPr lang="ru-RU" dirty="0" err="1"/>
              <a:t>загальнонародне</a:t>
            </a:r>
            <a:r>
              <a:rPr lang="ru-RU" dirty="0"/>
              <a:t> </a:t>
            </a:r>
            <a:r>
              <a:rPr lang="ru-RU" dirty="0" err="1"/>
              <a:t>визнання</a:t>
            </a:r>
            <a:r>
              <a:rPr lang="ru-RU" dirty="0"/>
              <a:t>, принесла </a:t>
            </a:r>
            <a:r>
              <a:rPr lang="ru-RU" dirty="0" err="1"/>
              <a:t>її</a:t>
            </a:r>
            <a:r>
              <a:rPr lang="ru-RU" dirty="0"/>
              <a:t> </a:t>
            </a:r>
            <a:r>
              <a:rPr lang="ru-RU" dirty="0" err="1"/>
              <a:t>творцеві</a:t>
            </a:r>
            <a:r>
              <a:rPr lang="ru-RU" dirty="0"/>
              <a:t> </a:t>
            </a:r>
            <a:r>
              <a:rPr lang="ru-RU" dirty="0" err="1"/>
              <a:t>любов</a:t>
            </a:r>
            <a:r>
              <a:rPr lang="ru-RU" dirty="0"/>
              <a:t> </a:t>
            </a:r>
            <a:r>
              <a:rPr lang="ru-RU" dirty="0" err="1"/>
              <a:t>читачів</a:t>
            </a:r>
            <a:r>
              <a:rPr lang="ru-RU" dirty="0"/>
              <a:t> і </a:t>
            </a:r>
            <a:r>
              <a:rPr lang="ru-RU" dirty="0" err="1"/>
              <a:t>невмирущу</a:t>
            </a:r>
            <a:r>
              <a:rPr lang="ru-RU" dirty="0"/>
              <a:t> славу. Але не </a:t>
            </a:r>
            <a:r>
              <a:rPr lang="ru-RU" dirty="0" err="1"/>
              <a:t>менш</a:t>
            </a:r>
            <a:r>
              <a:rPr lang="ru-RU" dirty="0"/>
              <a:t> </a:t>
            </a:r>
            <a:r>
              <a:rPr lang="ru-RU" dirty="0" err="1"/>
              <a:t>багатою</a:t>
            </a:r>
            <a:r>
              <a:rPr lang="ru-RU" dirty="0"/>
              <a:t> і </a:t>
            </a:r>
            <a:r>
              <a:rPr lang="ru-RU" dirty="0" err="1"/>
              <a:t>цікавою</a:t>
            </a:r>
            <a:r>
              <a:rPr lang="ru-RU" dirty="0"/>
              <a:t> є </a:t>
            </a:r>
            <a:r>
              <a:rPr lang="ru-RU" dirty="0" err="1"/>
              <a:t>творчість</a:t>
            </a:r>
            <a:r>
              <a:rPr lang="ru-RU" dirty="0"/>
              <a:t> </a:t>
            </a:r>
            <a:r>
              <a:rPr lang="ru-RU" dirty="0" err="1" smtClean="0"/>
              <a:t>Шевченка</a:t>
            </a:r>
            <a:r>
              <a:rPr lang="ru-RU" dirty="0" smtClean="0"/>
              <a:t> - художника</a:t>
            </a:r>
            <a:r>
              <a:rPr lang="ru-RU" dirty="0"/>
              <a:t>.</a:t>
            </a:r>
          </a:p>
          <a:p>
            <a:pPr marL="0" indent="0">
              <a:buNone/>
            </a:pPr>
            <a:r>
              <a:rPr lang="ru-RU" dirty="0"/>
              <a:t>	</a:t>
            </a:r>
            <a:endParaRPr lang="ru-RU" dirty="0" smtClean="0"/>
          </a:p>
          <a:p>
            <a:r>
              <a:rPr lang="ru-RU" dirty="0" err="1" smtClean="0"/>
              <a:t>Поетична</a:t>
            </a:r>
            <a:r>
              <a:rPr lang="ru-RU" dirty="0" smtClean="0"/>
              <a:t> </a:t>
            </a:r>
            <a:r>
              <a:rPr lang="ru-RU" dirty="0" err="1"/>
              <a:t>спадщина</a:t>
            </a:r>
            <a:r>
              <a:rPr lang="ru-RU" dirty="0"/>
              <a:t> </a:t>
            </a:r>
            <a:r>
              <a:rPr lang="ru-RU" dirty="0" err="1"/>
              <a:t>Т.Шевченка</a:t>
            </a:r>
            <a:r>
              <a:rPr lang="ru-RU" dirty="0"/>
              <a:t> </a:t>
            </a:r>
            <a:r>
              <a:rPr lang="ru-RU" dirty="0" err="1"/>
              <a:t>налічує</a:t>
            </a:r>
            <a:r>
              <a:rPr lang="ru-RU" dirty="0"/>
              <a:t> </a:t>
            </a:r>
            <a:r>
              <a:rPr lang="ru-RU" dirty="0" err="1"/>
              <a:t>понад</a:t>
            </a:r>
            <a:r>
              <a:rPr lang="ru-RU" dirty="0"/>
              <a:t> 240 </a:t>
            </a:r>
            <a:r>
              <a:rPr lang="ru-RU" dirty="0" err="1"/>
              <a:t>творів</a:t>
            </a:r>
            <a:r>
              <a:rPr lang="ru-RU" dirty="0"/>
              <a:t>, а живописна   – </a:t>
            </a:r>
            <a:r>
              <a:rPr lang="ru-RU" dirty="0" err="1"/>
              <a:t>близько</a:t>
            </a:r>
            <a:r>
              <a:rPr lang="ru-RU" dirty="0"/>
              <a:t>  1200 </a:t>
            </a:r>
            <a:r>
              <a:rPr lang="ru-RU" dirty="0" err="1"/>
              <a:t>робіт</a:t>
            </a:r>
            <a:r>
              <a:rPr lang="ru-RU" dirty="0"/>
              <a:t>. </a:t>
            </a:r>
            <a:r>
              <a:rPr lang="ru-RU" dirty="0" err="1"/>
              <a:t>Ц</a:t>
            </a:r>
            <a:r>
              <a:rPr lang="ru-RU" dirty="0" err="1" smtClean="0"/>
              <a:t>я</a:t>
            </a:r>
            <a:r>
              <a:rPr lang="ru-RU" dirty="0" smtClean="0"/>
              <a:t> </a:t>
            </a:r>
            <a:r>
              <a:rPr lang="ru-RU" dirty="0" err="1"/>
              <a:t>кількість</a:t>
            </a:r>
            <a:r>
              <a:rPr lang="ru-RU" dirty="0"/>
              <a:t> </a:t>
            </a:r>
            <a:r>
              <a:rPr lang="ru-RU" dirty="0" err="1"/>
              <a:t>робіт</a:t>
            </a:r>
            <a:r>
              <a:rPr lang="ru-RU" dirty="0"/>
              <a:t> </a:t>
            </a:r>
            <a:r>
              <a:rPr lang="ru-RU" dirty="0" err="1"/>
              <a:t>свідчить</a:t>
            </a:r>
            <a:r>
              <a:rPr lang="ru-RU" dirty="0"/>
              <a:t> про те, </a:t>
            </a:r>
            <a:r>
              <a:rPr lang="ru-RU" dirty="0" err="1"/>
              <a:t>що</a:t>
            </a:r>
            <a:r>
              <a:rPr lang="ru-RU" dirty="0"/>
              <a:t> </a:t>
            </a:r>
            <a:r>
              <a:rPr lang="ru-RU" dirty="0" err="1"/>
              <a:t>малярству</a:t>
            </a:r>
            <a:r>
              <a:rPr lang="ru-RU" dirty="0"/>
              <a:t> Шевченко </a:t>
            </a:r>
            <a:r>
              <a:rPr lang="ru-RU" dirty="0" err="1"/>
              <a:t>приділяв</a:t>
            </a:r>
            <a:r>
              <a:rPr lang="ru-RU" dirty="0"/>
              <a:t> </a:t>
            </a:r>
            <a:r>
              <a:rPr lang="ru-RU" dirty="0" err="1"/>
              <a:t>багато</a:t>
            </a:r>
            <a:r>
              <a:rPr lang="ru-RU" dirty="0"/>
              <a:t> часу й </a:t>
            </a:r>
            <a:r>
              <a:rPr lang="ru-RU" dirty="0" err="1"/>
              <a:t>уваги</a:t>
            </a:r>
            <a:r>
              <a:rPr lang="ru-RU" dirty="0"/>
              <a:t>. </a:t>
            </a:r>
            <a:r>
              <a:rPr lang="ru-RU" dirty="0" err="1"/>
              <a:t>Він</a:t>
            </a:r>
            <a:r>
              <a:rPr lang="ru-RU" dirty="0"/>
              <a:t> </a:t>
            </a:r>
            <a:r>
              <a:rPr lang="ru-RU" dirty="0" err="1"/>
              <a:t>досконало</a:t>
            </a:r>
            <a:r>
              <a:rPr lang="ru-RU" dirty="0"/>
              <a:t> </a:t>
            </a:r>
            <a:r>
              <a:rPr lang="ru-RU" dirty="0" err="1"/>
              <a:t>володів</a:t>
            </a:r>
            <a:r>
              <a:rPr lang="ru-RU" dirty="0"/>
              <a:t> </a:t>
            </a:r>
            <a:r>
              <a:rPr lang="ru-RU" dirty="0" err="1"/>
              <a:t>олівцем</a:t>
            </a:r>
            <a:r>
              <a:rPr lang="ru-RU" dirty="0"/>
              <a:t>, </a:t>
            </a:r>
            <a:r>
              <a:rPr lang="ru-RU" dirty="0" err="1"/>
              <a:t>аквареллю</a:t>
            </a:r>
            <a:r>
              <a:rPr lang="ru-RU" dirty="0"/>
              <a:t>, </a:t>
            </a:r>
            <a:r>
              <a:rPr lang="ru-RU" dirty="0" err="1"/>
              <a:t>олією</a:t>
            </a:r>
            <a:r>
              <a:rPr lang="ru-RU" dirty="0"/>
              <a:t>, </a:t>
            </a:r>
            <a:r>
              <a:rPr lang="ru-RU" dirty="0" err="1"/>
              <a:t>білилом</a:t>
            </a:r>
            <a:r>
              <a:rPr lang="ru-RU" dirty="0"/>
              <a:t>, офортом, </a:t>
            </a:r>
            <a:r>
              <a:rPr lang="ru-RU" dirty="0" err="1"/>
              <a:t>сепією</a:t>
            </a:r>
            <a:r>
              <a:rPr lang="ru-RU" dirty="0"/>
              <a:t>. </a:t>
            </a:r>
          </a:p>
          <a:p>
            <a:endParaRPr lang="ru-RU" dirty="0"/>
          </a:p>
        </p:txBody>
      </p:sp>
    </p:spTree>
    <p:extLst>
      <p:ext uri="{BB962C8B-B14F-4D97-AF65-F5344CB8AC3E}">
        <p14:creationId xmlns:p14="http://schemas.microsoft.com/office/powerpoint/2010/main" val="978875780"/>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83568" y="836712"/>
            <a:ext cx="7745505" cy="4680520"/>
          </a:xfrm>
        </p:spPr>
        <p:txBody>
          <a:bodyPr>
            <a:normAutofit/>
          </a:bodyPr>
          <a:lstStyle/>
          <a:p>
            <a:r>
              <a:rPr lang="ru-RU" dirty="0" err="1"/>
              <a:t>Шевченка</a:t>
            </a:r>
            <a:r>
              <a:rPr lang="ru-RU" dirty="0"/>
              <a:t> </a:t>
            </a:r>
            <a:r>
              <a:rPr lang="ru-RU" dirty="0" err="1"/>
              <a:t>зачарувала</a:t>
            </a:r>
            <a:r>
              <a:rPr lang="ru-RU" dirty="0"/>
              <a:t> </a:t>
            </a:r>
            <a:r>
              <a:rPr lang="ru-RU" dirty="0" err="1"/>
              <a:t>ця</a:t>
            </a:r>
            <a:r>
              <a:rPr lang="ru-RU" dirty="0"/>
              <a:t> </a:t>
            </a:r>
            <a:r>
              <a:rPr lang="ru-RU" dirty="0" err="1"/>
              <a:t>жінка</a:t>
            </a:r>
            <a:r>
              <a:rPr lang="ru-RU" dirty="0"/>
              <a:t>, в листах до </a:t>
            </a:r>
            <a:r>
              <a:rPr lang="ru-RU" dirty="0" err="1"/>
              <a:t>друзів</a:t>
            </a:r>
            <a:r>
              <a:rPr lang="ru-RU" dirty="0"/>
              <a:t>  </a:t>
            </a:r>
            <a:r>
              <a:rPr lang="ru-RU" dirty="0" err="1"/>
              <a:t>називав</a:t>
            </a:r>
            <a:r>
              <a:rPr lang="ru-RU" dirty="0"/>
              <a:t> </a:t>
            </a:r>
            <a:r>
              <a:rPr lang="ru-RU" dirty="0" err="1"/>
              <a:t>її</a:t>
            </a:r>
            <a:r>
              <a:rPr lang="ru-RU" dirty="0"/>
              <a:t> “</a:t>
            </a:r>
            <a:r>
              <a:rPr lang="ru-RU" dirty="0" err="1"/>
              <a:t>Ганною</a:t>
            </a:r>
            <a:r>
              <a:rPr lang="ru-RU" dirty="0"/>
              <a:t> </a:t>
            </a:r>
            <a:r>
              <a:rPr lang="ru-RU" dirty="0" err="1"/>
              <a:t>вродливою</a:t>
            </a:r>
            <a:r>
              <a:rPr lang="ru-RU" dirty="0"/>
              <a:t>”. </a:t>
            </a:r>
            <a:r>
              <a:rPr lang="ru-RU" dirty="0" err="1"/>
              <a:t>Пізніше</a:t>
            </a:r>
            <a:r>
              <a:rPr lang="ru-RU" dirty="0"/>
              <a:t>, </a:t>
            </a:r>
            <a:r>
              <a:rPr lang="ru-RU" dirty="0" err="1"/>
              <a:t>перебуваючи</a:t>
            </a:r>
            <a:r>
              <a:rPr lang="ru-RU" dirty="0"/>
              <a:t> на </a:t>
            </a:r>
            <a:r>
              <a:rPr lang="ru-RU" dirty="0" err="1"/>
              <a:t>засланні</a:t>
            </a:r>
            <a:r>
              <a:rPr lang="ru-RU" dirty="0"/>
              <a:t>, </a:t>
            </a:r>
            <a:r>
              <a:rPr lang="ru-RU" dirty="0" err="1"/>
              <a:t>він</a:t>
            </a:r>
            <a:r>
              <a:rPr lang="ru-RU" dirty="0"/>
              <a:t> </a:t>
            </a:r>
            <a:r>
              <a:rPr lang="ru-RU" dirty="0" err="1"/>
              <a:t>напише</a:t>
            </a:r>
            <a:r>
              <a:rPr lang="ru-RU" dirty="0"/>
              <a:t>:</a:t>
            </a:r>
          </a:p>
          <a:p>
            <a:pPr marL="0" indent="0">
              <a:buNone/>
            </a:pPr>
            <a:endParaRPr lang="ru-RU" i="1" dirty="0" smtClean="0"/>
          </a:p>
          <a:p>
            <a:pPr marL="0" indent="0">
              <a:buNone/>
            </a:pPr>
            <a:r>
              <a:rPr lang="ru-RU" i="1" dirty="0" err="1" smtClean="0"/>
              <a:t>Оце</a:t>
            </a:r>
            <a:r>
              <a:rPr lang="ru-RU" i="1" dirty="0" smtClean="0"/>
              <a:t> </a:t>
            </a:r>
            <a:r>
              <a:rPr lang="ru-RU" i="1" dirty="0" err="1"/>
              <a:t>нагадую</a:t>
            </a:r>
            <a:r>
              <a:rPr lang="ru-RU" i="1" dirty="0"/>
              <a:t>. </a:t>
            </a:r>
            <a:r>
              <a:rPr lang="ru-RU" i="1" dirty="0" err="1"/>
              <a:t>Ніколи</a:t>
            </a:r>
            <a:endParaRPr lang="ru-RU" i="1" dirty="0"/>
          </a:p>
          <a:p>
            <a:pPr marL="0" indent="0">
              <a:buNone/>
            </a:pPr>
            <a:r>
              <a:rPr lang="ru-RU" i="1" dirty="0" err="1"/>
              <a:t>Ти</a:t>
            </a:r>
            <a:r>
              <a:rPr lang="ru-RU" i="1" dirty="0"/>
              <a:t> не </a:t>
            </a:r>
            <a:r>
              <a:rPr lang="ru-RU" i="1" dirty="0" err="1"/>
              <a:t>здавалася</a:t>
            </a:r>
            <a:r>
              <a:rPr lang="ru-RU" i="1" dirty="0"/>
              <a:t> </a:t>
            </a:r>
            <a:r>
              <a:rPr lang="ru-RU" i="1" dirty="0" err="1"/>
              <a:t>мені</a:t>
            </a:r>
            <a:endParaRPr lang="ru-RU" i="1" dirty="0"/>
          </a:p>
          <a:p>
            <a:pPr marL="0" indent="0">
              <a:buNone/>
            </a:pPr>
            <a:r>
              <a:rPr lang="ru-RU" i="1" dirty="0"/>
              <a:t>Такою </a:t>
            </a:r>
            <a:r>
              <a:rPr lang="ru-RU" i="1" dirty="0" err="1"/>
              <a:t>свіжо</a:t>
            </a:r>
            <a:r>
              <a:rPr lang="ru-RU" i="1" dirty="0"/>
              <a:t>-молодою</a:t>
            </a:r>
          </a:p>
          <a:p>
            <a:pPr marL="0" indent="0">
              <a:buNone/>
            </a:pPr>
            <a:r>
              <a:rPr lang="ru-RU" i="1" dirty="0"/>
              <a:t>І </a:t>
            </a:r>
            <a:r>
              <a:rPr lang="ru-RU" i="1" dirty="0" err="1"/>
              <a:t>прехорошою</a:t>
            </a:r>
            <a:r>
              <a:rPr lang="ru-RU" i="1" dirty="0"/>
              <a:t> такою</a:t>
            </a:r>
          </a:p>
          <a:p>
            <a:pPr marL="0" indent="0">
              <a:buNone/>
            </a:pPr>
            <a:r>
              <a:rPr lang="ru-RU" i="1" dirty="0"/>
              <a:t>Так, як </a:t>
            </a:r>
            <a:r>
              <a:rPr lang="ru-RU" i="1" dirty="0" err="1"/>
              <a:t>тепер</a:t>
            </a:r>
            <a:r>
              <a:rPr lang="ru-RU" i="1" dirty="0"/>
              <a:t> на </a:t>
            </a:r>
            <a:r>
              <a:rPr lang="ru-RU" i="1" dirty="0" err="1"/>
              <a:t>чужині</a:t>
            </a:r>
            <a:r>
              <a:rPr lang="ru-RU" i="1" dirty="0"/>
              <a:t>,</a:t>
            </a:r>
          </a:p>
          <a:p>
            <a:pPr marL="0" indent="0">
              <a:buNone/>
            </a:pPr>
            <a:r>
              <a:rPr lang="ru-RU" i="1" dirty="0"/>
              <a:t>Та </a:t>
            </a:r>
            <a:r>
              <a:rPr lang="ru-RU" i="1" dirty="0" err="1"/>
              <a:t>ще</a:t>
            </a:r>
            <a:r>
              <a:rPr lang="ru-RU" i="1" dirty="0"/>
              <a:t> й в </a:t>
            </a:r>
            <a:r>
              <a:rPr lang="ru-RU" i="1" dirty="0" err="1"/>
              <a:t>неволі</a:t>
            </a:r>
            <a:r>
              <a:rPr lang="ru-RU" i="1" dirty="0"/>
              <a:t>…</a:t>
            </a:r>
          </a:p>
          <a:p>
            <a:endParaRPr lang="ru-RU" dirty="0"/>
          </a:p>
        </p:txBody>
      </p:sp>
    </p:spTree>
    <p:extLst>
      <p:ext uri="{BB962C8B-B14F-4D97-AF65-F5344CB8AC3E}">
        <p14:creationId xmlns:p14="http://schemas.microsoft.com/office/powerpoint/2010/main" val="1047004704"/>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11560" y="404664"/>
            <a:ext cx="7833193" cy="1054250"/>
          </a:xfrm>
        </p:spPr>
        <p:txBody>
          <a:bodyPr/>
          <a:lstStyle/>
          <a:p>
            <a:r>
              <a:rPr lang="ru-RU" dirty="0"/>
              <a:t>“Автопортрет </a:t>
            </a:r>
            <a:r>
              <a:rPr lang="ru-RU" dirty="0" err="1"/>
              <a:t>зі</a:t>
            </a:r>
            <a:r>
              <a:rPr lang="ru-RU" dirty="0"/>
              <a:t> </a:t>
            </a:r>
            <a:r>
              <a:rPr lang="ru-RU" dirty="0" err="1"/>
              <a:t>свічкою</a:t>
            </a:r>
            <a:r>
              <a:rPr lang="ru-RU" dirty="0" smtClean="0"/>
              <a:t>”.</a:t>
            </a:r>
            <a:r>
              <a:rPr lang="ru-RU" dirty="0"/>
              <a:t/>
            </a:r>
            <a:br>
              <a:rPr lang="ru-RU" dirty="0"/>
            </a:br>
            <a:endParaRPr lang="ru-RU"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052736"/>
            <a:ext cx="4320480" cy="55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5508104" y="1916832"/>
            <a:ext cx="3150096" cy="1200329"/>
          </a:xfrm>
          <a:prstGeom prst="rect">
            <a:avLst/>
          </a:prstGeom>
        </p:spPr>
        <p:txBody>
          <a:bodyPr wrap="square">
            <a:spAutoFit/>
          </a:bodyPr>
          <a:lstStyle/>
          <a:p>
            <a:r>
              <a:rPr lang="ru-RU" dirty="0" err="1" smtClean="0"/>
              <a:t>Датується</a:t>
            </a:r>
            <a:r>
              <a:rPr lang="ru-RU" dirty="0" smtClean="0"/>
              <a:t> 1845 роком. </a:t>
            </a:r>
          </a:p>
          <a:p>
            <a:r>
              <a:rPr lang="ru-RU" dirty="0" err="1" smtClean="0"/>
              <a:t>Існує</a:t>
            </a:r>
            <a:r>
              <a:rPr lang="ru-RU" dirty="0" smtClean="0"/>
              <a:t> </a:t>
            </a:r>
            <a:r>
              <a:rPr lang="ru-RU" dirty="0" err="1" smtClean="0"/>
              <a:t>версія</a:t>
            </a:r>
            <a:r>
              <a:rPr lang="ru-RU" dirty="0" smtClean="0"/>
              <a:t>, </a:t>
            </a:r>
            <a:r>
              <a:rPr lang="ru-RU" dirty="0" err="1" smtClean="0"/>
              <a:t>що</a:t>
            </a:r>
            <a:r>
              <a:rPr lang="ru-RU" dirty="0" smtClean="0"/>
              <a:t> </a:t>
            </a:r>
            <a:r>
              <a:rPr lang="ru-RU" dirty="0" err="1" smtClean="0"/>
              <a:t>ця</a:t>
            </a:r>
            <a:r>
              <a:rPr lang="ru-RU" dirty="0" smtClean="0"/>
              <a:t> картина </a:t>
            </a:r>
            <a:r>
              <a:rPr lang="ru-RU" dirty="0" err="1" smtClean="0"/>
              <a:t>була</a:t>
            </a:r>
            <a:r>
              <a:rPr lang="ru-RU" dirty="0" smtClean="0"/>
              <a:t> </a:t>
            </a:r>
            <a:r>
              <a:rPr lang="ru-RU" dirty="0" err="1" smtClean="0"/>
              <a:t>подарована</a:t>
            </a:r>
            <a:r>
              <a:rPr lang="ru-RU" dirty="0" smtClean="0"/>
              <a:t>  </a:t>
            </a:r>
            <a:r>
              <a:rPr lang="ru-RU" dirty="0" err="1" smtClean="0"/>
              <a:t>Шевченком</a:t>
            </a:r>
            <a:r>
              <a:rPr lang="ru-RU" dirty="0" smtClean="0"/>
              <a:t> </a:t>
            </a:r>
            <a:r>
              <a:rPr lang="ru-RU" dirty="0" err="1" smtClean="0"/>
              <a:t>після</a:t>
            </a:r>
            <a:r>
              <a:rPr lang="ru-RU" dirty="0" smtClean="0"/>
              <a:t> </a:t>
            </a:r>
            <a:r>
              <a:rPr lang="ru-RU" dirty="0" err="1" smtClean="0"/>
              <a:t>заслання</a:t>
            </a:r>
            <a:r>
              <a:rPr lang="ru-RU" dirty="0" smtClean="0"/>
              <a:t> Марку </a:t>
            </a:r>
            <a:r>
              <a:rPr lang="ru-RU" dirty="0" err="1" smtClean="0"/>
              <a:t>Вовчку</a:t>
            </a:r>
            <a:endParaRPr lang="ru-RU" dirty="0"/>
          </a:p>
        </p:txBody>
      </p:sp>
    </p:spTree>
    <p:extLst>
      <p:ext uri="{BB962C8B-B14F-4D97-AF65-F5344CB8AC3E}">
        <p14:creationId xmlns:p14="http://schemas.microsoft.com/office/powerpoint/2010/main" val="142834481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39552" y="2492896"/>
            <a:ext cx="7756263" cy="1054250"/>
          </a:xfrm>
        </p:spPr>
        <p:txBody>
          <a:bodyPr/>
          <a:lstStyle/>
          <a:p>
            <a:r>
              <a:rPr lang="ru-RU" sz="3200" dirty="0"/>
              <a:t>22 </a:t>
            </a:r>
            <a:r>
              <a:rPr lang="ru-RU" sz="3200" dirty="0" err="1"/>
              <a:t>березня</a:t>
            </a:r>
            <a:r>
              <a:rPr lang="ru-RU" sz="3200" dirty="0"/>
              <a:t> 1947 </a:t>
            </a:r>
            <a:r>
              <a:rPr lang="ru-RU" sz="3200" dirty="0" err="1"/>
              <a:t>рік</a:t>
            </a:r>
            <a:r>
              <a:rPr lang="ru-RU" sz="3200" dirty="0"/>
              <a:t>. </a:t>
            </a:r>
            <a:r>
              <a:rPr lang="ru-RU" sz="3200" dirty="0" smtClean="0"/>
              <a:t/>
            </a:r>
            <a:br>
              <a:rPr lang="ru-RU" sz="3200" dirty="0" smtClean="0"/>
            </a:br>
            <a:r>
              <a:rPr lang="ru-RU" sz="3200" dirty="0" smtClean="0"/>
              <a:t>Видано </a:t>
            </a:r>
            <a:r>
              <a:rPr lang="ru-RU" sz="3200" dirty="0"/>
              <a:t>графом </a:t>
            </a:r>
            <a:r>
              <a:rPr lang="ru-RU" sz="3200" dirty="0" err="1"/>
              <a:t>Орловим</a:t>
            </a:r>
            <a:r>
              <a:rPr lang="ru-RU" sz="3200" dirty="0"/>
              <a:t> </a:t>
            </a:r>
            <a:r>
              <a:rPr lang="ru-RU" sz="3200" dirty="0" err="1"/>
              <a:t>таємний</a:t>
            </a:r>
            <a:r>
              <a:rPr lang="ru-RU" sz="3200" dirty="0"/>
              <a:t> указ про </a:t>
            </a:r>
            <a:r>
              <a:rPr lang="ru-RU" sz="3200" dirty="0" err="1"/>
              <a:t>арешт</a:t>
            </a:r>
            <a:r>
              <a:rPr lang="ru-RU" sz="3200" dirty="0"/>
              <a:t> </a:t>
            </a:r>
            <a:r>
              <a:rPr lang="ru-RU" sz="3200" dirty="0" err="1"/>
              <a:t>Шевченка</a:t>
            </a:r>
            <a:r>
              <a:rPr lang="ru-RU" sz="3200" dirty="0"/>
              <a:t>. 15 </a:t>
            </a:r>
            <a:r>
              <a:rPr lang="ru-RU" sz="3200" dirty="0" err="1"/>
              <a:t>квітня</a:t>
            </a:r>
            <a:r>
              <a:rPr lang="ru-RU" sz="3200" dirty="0"/>
              <a:t> </a:t>
            </a:r>
            <a:r>
              <a:rPr lang="ru-RU" sz="3200" dirty="0" err="1"/>
              <a:t>його</a:t>
            </a:r>
            <a:r>
              <a:rPr lang="ru-RU" sz="3200" dirty="0"/>
              <a:t> </a:t>
            </a:r>
            <a:r>
              <a:rPr lang="ru-RU" sz="3200" dirty="0" err="1"/>
              <a:t>заарештували</a:t>
            </a:r>
            <a:r>
              <a:rPr lang="ru-RU" sz="3200" dirty="0"/>
              <a:t> на правому </a:t>
            </a:r>
            <a:r>
              <a:rPr lang="ru-RU" sz="3200" dirty="0" err="1"/>
              <a:t>березі</a:t>
            </a:r>
            <a:r>
              <a:rPr lang="ru-RU" sz="3200" dirty="0"/>
              <a:t> </a:t>
            </a:r>
            <a:r>
              <a:rPr lang="ru-RU" sz="3200" dirty="0" err="1"/>
              <a:t>Дніпра</a:t>
            </a:r>
            <a:r>
              <a:rPr lang="ru-RU" sz="3200" dirty="0"/>
              <a:t> </a:t>
            </a:r>
            <a:r>
              <a:rPr lang="ru-RU" sz="3200" dirty="0" err="1"/>
              <a:t>біля</a:t>
            </a:r>
            <a:r>
              <a:rPr lang="ru-RU" sz="3200" dirty="0"/>
              <a:t> </a:t>
            </a:r>
            <a:r>
              <a:rPr lang="ru-RU" sz="3200" dirty="0" err="1"/>
              <a:t>Києва</a:t>
            </a:r>
            <a:r>
              <a:rPr lang="ru-RU" sz="3200" dirty="0"/>
              <a:t> при </a:t>
            </a:r>
            <a:r>
              <a:rPr lang="ru-RU" sz="3200" dirty="0" err="1"/>
              <a:t>переправі</a:t>
            </a:r>
            <a:r>
              <a:rPr lang="ru-RU" sz="3200" dirty="0"/>
              <a:t>. 30 </a:t>
            </a:r>
            <a:r>
              <a:rPr lang="ru-RU" sz="3200" dirty="0" err="1"/>
              <a:t>травня</a:t>
            </a:r>
            <a:r>
              <a:rPr lang="ru-RU" sz="3200" dirty="0"/>
              <a:t> </a:t>
            </a:r>
            <a:r>
              <a:rPr lang="ru-RU" sz="3200" dirty="0" err="1"/>
              <a:t>виголосили</a:t>
            </a:r>
            <a:r>
              <a:rPr lang="ru-RU" sz="3200" dirty="0"/>
              <a:t> </a:t>
            </a:r>
            <a:r>
              <a:rPr lang="ru-RU" sz="3200" dirty="0" err="1"/>
              <a:t>вирок</a:t>
            </a:r>
            <a:r>
              <a:rPr lang="ru-RU" sz="3200" dirty="0"/>
              <a:t> про </a:t>
            </a:r>
            <a:r>
              <a:rPr lang="ru-RU" sz="3200" dirty="0" err="1"/>
              <a:t>заслання</a:t>
            </a:r>
            <a:r>
              <a:rPr lang="ru-RU" sz="3200" dirty="0"/>
              <a:t> </a:t>
            </a:r>
            <a:r>
              <a:rPr lang="ru-RU" sz="3200" dirty="0" err="1"/>
              <a:t>його</a:t>
            </a:r>
            <a:r>
              <a:rPr lang="ru-RU" sz="3200" dirty="0"/>
              <a:t> в </a:t>
            </a:r>
            <a:r>
              <a:rPr lang="ru-RU" sz="3200" dirty="0" err="1"/>
              <a:t>окремий</a:t>
            </a:r>
            <a:r>
              <a:rPr lang="ru-RU" sz="3200" dirty="0"/>
              <a:t> </a:t>
            </a:r>
            <a:r>
              <a:rPr lang="ru-RU" sz="3200" dirty="0" err="1"/>
              <a:t>Оренбурзький</a:t>
            </a:r>
            <a:r>
              <a:rPr lang="ru-RU" sz="3200" dirty="0"/>
              <a:t> корпус солдатом “под строжайший надзор с запрещением писать и рисовать”.</a:t>
            </a:r>
          </a:p>
        </p:txBody>
      </p:sp>
    </p:spTree>
    <p:extLst>
      <p:ext uri="{BB962C8B-B14F-4D97-AF65-F5344CB8AC3E}">
        <p14:creationId xmlns:p14="http://schemas.microsoft.com/office/powerpoint/2010/main" val="1833982193"/>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83568" y="2348880"/>
            <a:ext cx="7756263" cy="1054250"/>
          </a:xfrm>
        </p:spPr>
        <p:txBody>
          <a:bodyPr/>
          <a:lstStyle/>
          <a:p>
            <a:r>
              <a:rPr lang="ru-RU" dirty="0"/>
              <a:t>"</a:t>
            </a:r>
            <a:r>
              <a:rPr lang="ru-RU" sz="3200" dirty="0"/>
              <a:t>Если бы я был изверг, кровопийца, то и тогда для меня удачнее казни нельзя было бы придумать, как сослав меня в отдельный Оренбургский корпус солдатом. Вот где причина моих невыразимых страданий. И ко всему этому мне еще запрещено рисовать. Отнято благороднейшую часть моего существования". ("</a:t>
            </a:r>
            <a:r>
              <a:rPr lang="ru-RU" sz="3200" dirty="0" err="1"/>
              <a:t>Щоденник</a:t>
            </a:r>
            <a:r>
              <a:rPr lang="ru-RU" sz="3200" dirty="0"/>
              <a:t>,  19 </a:t>
            </a:r>
            <a:r>
              <a:rPr lang="ru-RU" sz="3200" dirty="0" err="1"/>
              <a:t>червня</a:t>
            </a:r>
            <a:r>
              <a:rPr lang="ru-RU" sz="3200" dirty="0"/>
              <a:t> 1857 року.)</a:t>
            </a:r>
          </a:p>
        </p:txBody>
      </p:sp>
    </p:spTree>
    <p:extLst>
      <p:ext uri="{BB962C8B-B14F-4D97-AF65-F5344CB8AC3E}">
        <p14:creationId xmlns:p14="http://schemas.microsoft.com/office/powerpoint/2010/main" val="3846639042"/>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55576" y="2132856"/>
            <a:ext cx="7776864" cy="1054250"/>
          </a:xfrm>
        </p:spPr>
        <p:txBody>
          <a:bodyPr/>
          <a:lstStyle/>
          <a:p>
            <a:r>
              <a:rPr lang="ru-RU" sz="3200" dirty="0"/>
              <a:t>Тяжко </a:t>
            </a:r>
            <a:r>
              <a:rPr lang="ru-RU" sz="3200" dirty="0" err="1"/>
              <a:t>було</a:t>
            </a:r>
            <a:r>
              <a:rPr lang="ru-RU" sz="3200" dirty="0"/>
              <a:t> </a:t>
            </a:r>
            <a:r>
              <a:rPr lang="ru-RU" sz="3200" dirty="0" err="1"/>
              <a:t>Шевченку</a:t>
            </a:r>
            <a:r>
              <a:rPr lang="ru-RU" sz="3200" dirty="0"/>
              <a:t> на </a:t>
            </a:r>
            <a:r>
              <a:rPr lang="ru-RU" sz="3200" dirty="0" err="1"/>
              <a:t>засланні</a:t>
            </a:r>
            <a:r>
              <a:rPr lang="ru-RU" sz="3200" dirty="0"/>
              <a:t>, особливо </a:t>
            </a:r>
            <a:r>
              <a:rPr lang="ru-RU" sz="3200" dirty="0" err="1"/>
              <a:t>дошкуляла</a:t>
            </a:r>
            <a:r>
              <a:rPr lang="ru-RU" sz="3200" dirty="0"/>
              <a:t> заборона </a:t>
            </a:r>
            <a:r>
              <a:rPr lang="ru-RU" sz="3200" dirty="0" err="1"/>
              <a:t>писати</a:t>
            </a:r>
            <a:r>
              <a:rPr lang="ru-RU" sz="3200" dirty="0"/>
              <a:t> й </a:t>
            </a:r>
            <a:r>
              <a:rPr lang="ru-RU" sz="3200" dirty="0" err="1"/>
              <a:t>малювати</a:t>
            </a:r>
            <a:r>
              <a:rPr lang="ru-RU" sz="3200" dirty="0"/>
              <a:t>. Та </a:t>
            </a:r>
            <a:r>
              <a:rPr lang="ru-RU" sz="3200" dirty="0" err="1"/>
              <a:t>Шевченка</a:t>
            </a:r>
            <a:r>
              <a:rPr lang="ru-RU" sz="3200" dirty="0"/>
              <a:t> </a:t>
            </a:r>
            <a:r>
              <a:rPr lang="ru-RU" sz="3200" dirty="0" err="1"/>
              <a:t>зараховують</a:t>
            </a:r>
            <a:r>
              <a:rPr lang="ru-RU" sz="3200" dirty="0"/>
              <a:t> до </a:t>
            </a:r>
            <a:r>
              <a:rPr lang="ru-RU" sz="3200" dirty="0" err="1"/>
              <a:t>експедиції</a:t>
            </a:r>
            <a:r>
              <a:rPr lang="ru-RU" sz="3200" dirty="0"/>
              <a:t> для </a:t>
            </a:r>
            <a:r>
              <a:rPr lang="ru-RU" sz="3200" dirty="0" err="1"/>
              <a:t>дослідження</a:t>
            </a:r>
            <a:r>
              <a:rPr lang="ru-RU" sz="3200" dirty="0"/>
              <a:t> </a:t>
            </a:r>
            <a:r>
              <a:rPr lang="ru-RU" sz="3200" dirty="0" err="1"/>
              <a:t>Аральського</a:t>
            </a:r>
            <a:r>
              <a:rPr lang="ru-RU" sz="3200" dirty="0"/>
              <a:t> моря. </a:t>
            </a:r>
            <a:r>
              <a:rPr lang="ru-RU" sz="3200" dirty="0" err="1"/>
              <a:t>Понад</a:t>
            </a:r>
            <a:r>
              <a:rPr lang="ru-RU" sz="3200" dirty="0"/>
              <a:t> сотню </a:t>
            </a:r>
            <a:r>
              <a:rPr lang="ru-RU" sz="3200" dirty="0" err="1"/>
              <a:t>малюнків</a:t>
            </a:r>
            <a:r>
              <a:rPr lang="ru-RU" sz="3200" dirty="0"/>
              <a:t> </a:t>
            </a:r>
            <a:r>
              <a:rPr lang="ru-RU" sz="3200" dirty="0" err="1"/>
              <a:t>виконав</a:t>
            </a:r>
            <a:r>
              <a:rPr lang="ru-RU" sz="3200" dirty="0"/>
              <a:t> Тарас Григорович </a:t>
            </a:r>
            <a:r>
              <a:rPr lang="ru-RU" sz="3200" dirty="0" err="1"/>
              <a:t>під</a:t>
            </a:r>
            <a:r>
              <a:rPr lang="ru-RU" sz="3200" dirty="0"/>
              <a:t> час </a:t>
            </a:r>
            <a:r>
              <a:rPr lang="ru-RU" sz="3200" dirty="0" err="1"/>
              <a:t>експедиції</a:t>
            </a:r>
            <a:r>
              <a:rPr lang="ru-RU" sz="3200" dirty="0"/>
              <a:t> – </a:t>
            </a:r>
            <a:r>
              <a:rPr lang="ru-RU" sz="3200" dirty="0" err="1"/>
              <a:t>пейзажі</a:t>
            </a:r>
            <a:r>
              <a:rPr lang="ru-RU" sz="3200" dirty="0"/>
              <a:t> , </a:t>
            </a:r>
            <a:r>
              <a:rPr lang="ru-RU" sz="3200" dirty="0" err="1"/>
              <a:t>портрети</a:t>
            </a:r>
            <a:r>
              <a:rPr lang="ru-RU" sz="3200" dirty="0"/>
              <a:t>, </a:t>
            </a:r>
            <a:r>
              <a:rPr lang="ru-RU" sz="3200" dirty="0" err="1"/>
              <a:t>жанрові</a:t>
            </a:r>
            <a:r>
              <a:rPr lang="ru-RU" sz="3200" dirty="0"/>
              <a:t> </a:t>
            </a:r>
            <a:r>
              <a:rPr lang="ru-RU" sz="3200" dirty="0" err="1"/>
              <a:t>сцени</a:t>
            </a:r>
            <a:r>
              <a:rPr lang="ru-RU" sz="3200" dirty="0"/>
              <a:t> з </a:t>
            </a:r>
            <a:r>
              <a:rPr lang="ru-RU" sz="3200" dirty="0" err="1"/>
              <a:t>життя</a:t>
            </a:r>
            <a:r>
              <a:rPr lang="ru-RU" sz="3200" dirty="0"/>
              <a:t> </a:t>
            </a:r>
            <a:r>
              <a:rPr lang="ru-RU" sz="3200" dirty="0" err="1"/>
              <a:t>місцевого</a:t>
            </a:r>
            <a:r>
              <a:rPr lang="ru-RU" sz="3200" dirty="0"/>
              <a:t> </a:t>
            </a:r>
            <a:r>
              <a:rPr lang="ru-RU" sz="3200" dirty="0" err="1"/>
              <a:t>населення</a:t>
            </a:r>
            <a:r>
              <a:rPr lang="ru-RU" sz="3200" dirty="0"/>
              <a:t>. </a:t>
            </a:r>
          </a:p>
        </p:txBody>
      </p:sp>
    </p:spTree>
    <p:extLst>
      <p:ext uri="{BB962C8B-B14F-4D97-AF65-F5344CB8AC3E}">
        <p14:creationId xmlns:p14="http://schemas.microsoft.com/office/powerpoint/2010/main" val="73516885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39552" y="5301208"/>
            <a:ext cx="7992888" cy="1440160"/>
          </a:xfrm>
        </p:spPr>
        <p:txBody>
          <a:bodyPr/>
          <a:lstStyle/>
          <a:p>
            <a:r>
              <a:rPr lang="ru-RU" sz="2400" dirty="0" err="1"/>
              <a:t>Пожежа</a:t>
            </a:r>
            <a:r>
              <a:rPr lang="ru-RU" sz="2400" dirty="0"/>
              <a:t> в степу.</a:t>
            </a:r>
            <a:br>
              <a:rPr lang="ru-RU" sz="2400" dirty="0"/>
            </a:br>
            <a:r>
              <a:rPr lang="ru-RU" sz="2400" dirty="0"/>
              <a:t> </a:t>
            </a:r>
            <a:r>
              <a:rPr lang="ru-RU" sz="2000" dirty="0"/>
              <a:t>Весною 1848 року Тарас Григорович і </a:t>
            </a:r>
            <a:r>
              <a:rPr lang="ru-RU" sz="2000" dirty="0" err="1"/>
              <a:t>учасники</a:t>
            </a:r>
            <a:r>
              <a:rPr lang="ru-RU" sz="2000" dirty="0"/>
              <a:t> </a:t>
            </a:r>
            <a:r>
              <a:rPr lang="ru-RU" sz="2000" dirty="0" err="1"/>
              <a:t>Аральської</a:t>
            </a:r>
            <a:r>
              <a:rPr lang="ru-RU" sz="2000" dirty="0"/>
              <a:t> </a:t>
            </a:r>
            <a:r>
              <a:rPr lang="ru-RU" sz="2000" dirty="0" err="1"/>
              <a:t>експедиції</a:t>
            </a:r>
            <a:r>
              <a:rPr lang="ru-RU" sz="2000" dirty="0"/>
              <a:t> стали </a:t>
            </a:r>
            <a:r>
              <a:rPr lang="ru-RU" sz="2000" dirty="0" err="1"/>
              <a:t>свідками</a:t>
            </a:r>
            <a:r>
              <a:rPr lang="ru-RU" sz="2000" dirty="0"/>
              <a:t> </a:t>
            </a:r>
            <a:r>
              <a:rPr lang="ru-RU" sz="2000" dirty="0" err="1"/>
              <a:t>пожежі</a:t>
            </a:r>
            <a:r>
              <a:rPr lang="ru-RU" sz="2000" dirty="0"/>
              <a:t> в степу. Шевченко </a:t>
            </a:r>
            <a:r>
              <a:rPr lang="ru-RU" sz="2000" dirty="0" err="1"/>
              <a:t>зробив</a:t>
            </a:r>
            <a:r>
              <a:rPr lang="ru-RU" sz="2000" dirty="0"/>
              <a:t> </a:t>
            </a:r>
            <a:r>
              <a:rPr lang="ru-RU" sz="2000" dirty="0" err="1"/>
              <a:t>начерк</a:t>
            </a:r>
            <a:r>
              <a:rPr lang="ru-RU" sz="2000" dirty="0"/>
              <a:t> і </a:t>
            </a:r>
            <a:r>
              <a:rPr lang="ru-RU" sz="2000" dirty="0" err="1"/>
              <a:t>акварельний</a:t>
            </a:r>
            <a:r>
              <a:rPr lang="ru-RU" sz="2000" dirty="0"/>
              <a:t> </a:t>
            </a:r>
            <a:r>
              <a:rPr lang="ru-RU" sz="2000" dirty="0" err="1"/>
              <a:t>малюнок</a:t>
            </a:r>
            <a:r>
              <a:rPr lang="ru-RU" sz="2000" dirty="0"/>
              <a:t> </a:t>
            </a:r>
            <a:r>
              <a:rPr lang="ru-RU" sz="2000" dirty="0" smtClean="0"/>
              <a:t>.</a:t>
            </a:r>
            <a:r>
              <a:rPr lang="ru-RU" sz="2400" dirty="0"/>
              <a:t/>
            </a:r>
            <a:br>
              <a:rPr lang="ru-RU" sz="2400" dirty="0"/>
            </a:br>
            <a:endParaRPr lang="ru-RU" sz="2400"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16632"/>
            <a:ext cx="7992888" cy="5144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56342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539552" y="6082290"/>
            <a:ext cx="7745505" cy="608930"/>
          </a:xfrm>
        </p:spPr>
        <p:txBody>
          <a:bodyPr/>
          <a:lstStyle/>
          <a:p>
            <a:r>
              <a:rPr lang="ru-RU" dirty="0"/>
              <a:t>Кос </a:t>
            </a:r>
            <a:r>
              <a:rPr lang="ru-RU" dirty="0" smtClean="0"/>
              <a:t>– Арал.</a:t>
            </a:r>
            <a:endParaRPr lang="ru-RU" dirty="0"/>
          </a:p>
        </p:txBody>
      </p:sp>
      <p:sp>
        <p:nvSpPr>
          <p:cNvPr id="3" name="Заголовок 2"/>
          <p:cNvSpPr>
            <a:spLocks noGrp="1"/>
          </p:cNvSpPr>
          <p:nvPr>
            <p:ph type="title"/>
          </p:nvPr>
        </p:nvSpPr>
        <p:spPr/>
        <p:txBody>
          <a:bodyPr/>
          <a:lstStyle/>
          <a:p>
            <a:endParaRPr lang="ru-RU"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568952" cy="5821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517208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68239" y="6132243"/>
            <a:ext cx="7745505" cy="648072"/>
          </a:xfrm>
        </p:spPr>
        <p:txBody>
          <a:bodyPr/>
          <a:lstStyle/>
          <a:p>
            <a:r>
              <a:rPr lang="ru-RU" dirty="0" err="1"/>
              <a:t>Місячна</a:t>
            </a:r>
            <a:r>
              <a:rPr lang="ru-RU" dirty="0"/>
              <a:t> </a:t>
            </a:r>
            <a:r>
              <a:rPr lang="ru-RU" dirty="0" err="1"/>
              <a:t>ніч</a:t>
            </a:r>
            <a:r>
              <a:rPr lang="ru-RU" dirty="0"/>
              <a:t> на Кос-</a:t>
            </a:r>
            <a:r>
              <a:rPr lang="ru-RU" dirty="0" err="1"/>
              <a:t>Аралі</a:t>
            </a:r>
            <a:r>
              <a:rPr lang="ru-RU" dirty="0"/>
              <a:t>. </a:t>
            </a:r>
            <a:r>
              <a:rPr lang="ru-RU" dirty="0" err="1"/>
              <a:t>Папір</a:t>
            </a:r>
            <a:r>
              <a:rPr lang="ru-RU" dirty="0"/>
              <a:t>, </a:t>
            </a:r>
            <a:r>
              <a:rPr lang="ru-RU" dirty="0" smtClean="0"/>
              <a:t>акварель.</a:t>
            </a:r>
            <a:endParaRPr lang="ru-RU" dirty="0"/>
          </a:p>
          <a:p>
            <a:endParaRPr lang="ru-RU" dirty="0"/>
          </a:p>
        </p:txBody>
      </p:sp>
      <p:sp>
        <p:nvSpPr>
          <p:cNvPr id="3" name="Заголовок 2"/>
          <p:cNvSpPr>
            <a:spLocks noGrp="1"/>
          </p:cNvSpPr>
          <p:nvPr>
            <p:ph type="title"/>
          </p:nvPr>
        </p:nvSpPr>
        <p:spPr/>
        <p:txBody>
          <a:bodyPr/>
          <a:lstStyle/>
          <a:p>
            <a:endParaRPr lang="ru-RU"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1582"/>
            <a:ext cx="8866976"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307893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84068" y="5910678"/>
            <a:ext cx="7745505" cy="752946"/>
          </a:xfrm>
        </p:spPr>
        <p:txBody>
          <a:bodyPr/>
          <a:lstStyle/>
          <a:p>
            <a:r>
              <a:rPr lang="ru-RU" dirty="0"/>
              <a:t>Кара – </a:t>
            </a:r>
            <a:r>
              <a:rPr lang="ru-RU" dirty="0" err="1"/>
              <a:t>Бутак</a:t>
            </a:r>
            <a:r>
              <a:rPr lang="ru-RU" dirty="0"/>
              <a:t>, 1848 </a:t>
            </a:r>
            <a:r>
              <a:rPr lang="ru-RU" dirty="0" err="1" smtClean="0"/>
              <a:t>рік</a:t>
            </a:r>
            <a:r>
              <a:rPr lang="ru-RU" dirty="0" smtClean="0"/>
              <a:t>.</a:t>
            </a:r>
            <a:endParaRPr lang="ru-RU" dirty="0"/>
          </a:p>
          <a:p>
            <a:endParaRPr lang="ru-RU" dirty="0"/>
          </a:p>
        </p:txBody>
      </p:sp>
      <p:sp>
        <p:nvSpPr>
          <p:cNvPr id="3" name="Заголовок 2"/>
          <p:cNvSpPr>
            <a:spLocks noGrp="1"/>
          </p:cNvSpPr>
          <p:nvPr>
            <p:ph type="title"/>
          </p:nvPr>
        </p:nvSpPr>
        <p:spPr/>
        <p:txBody>
          <a:bodyPr/>
          <a:lstStyle/>
          <a:p>
            <a:endParaRPr lang="ru-RU"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37" y="116632"/>
            <a:ext cx="8712968" cy="5794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761985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63243" y="6056294"/>
            <a:ext cx="7745505" cy="608930"/>
          </a:xfrm>
        </p:spPr>
        <p:txBody>
          <a:bodyPr/>
          <a:lstStyle/>
          <a:p>
            <a:r>
              <a:rPr lang="ru-RU" dirty="0" err="1"/>
              <a:t>Експедиція</a:t>
            </a:r>
            <a:r>
              <a:rPr lang="ru-RU" dirty="0"/>
              <a:t> на </a:t>
            </a:r>
            <a:r>
              <a:rPr lang="ru-RU" dirty="0" smtClean="0"/>
              <a:t>Кос-</a:t>
            </a:r>
            <a:r>
              <a:rPr lang="ru-RU" dirty="0" err="1" smtClean="0"/>
              <a:t>Аралі</a:t>
            </a:r>
            <a:r>
              <a:rPr lang="ru-RU" dirty="0" smtClean="0"/>
              <a:t>.</a:t>
            </a:r>
            <a:endParaRPr lang="ru-RU" dirty="0"/>
          </a:p>
          <a:p>
            <a:endParaRPr lang="ru-RU" dirty="0"/>
          </a:p>
        </p:txBody>
      </p:sp>
      <p:sp>
        <p:nvSpPr>
          <p:cNvPr id="3" name="Заголовок 2"/>
          <p:cNvSpPr>
            <a:spLocks noGrp="1"/>
          </p:cNvSpPr>
          <p:nvPr>
            <p:ph type="title"/>
          </p:nvPr>
        </p:nvSpPr>
        <p:spPr/>
        <p:txBody>
          <a:bodyPr/>
          <a:lstStyle/>
          <a:p>
            <a:endParaRPr lang="ru-RU"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712968" cy="593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98230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83568" y="404664"/>
            <a:ext cx="7745505" cy="4968552"/>
          </a:xfrm>
        </p:spPr>
        <p:txBody>
          <a:bodyPr/>
          <a:lstStyle/>
          <a:p>
            <a:r>
              <a:rPr lang="ru-RU" dirty="0" err="1" smtClean="0"/>
              <a:t>Ще</a:t>
            </a:r>
            <a:r>
              <a:rPr lang="ru-RU" dirty="0" smtClean="0"/>
              <a:t> </a:t>
            </a:r>
            <a:r>
              <a:rPr lang="ru-RU" dirty="0" err="1"/>
              <a:t>змалку</a:t>
            </a:r>
            <a:r>
              <a:rPr lang="ru-RU" dirty="0"/>
              <a:t> Тарас </a:t>
            </a:r>
            <a:r>
              <a:rPr lang="ru-RU" dirty="0" err="1"/>
              <a:t>захоплювався</a:t>
            </a:r>
            <a:r>
              <a:rPr lang="ru-RU" dirty="0"/>
              <a:t> </a:t>
            </a:r>
            <a:r>
              <a:rPr lang="ru-RU" dirty="0" err="1"/>
              <a:t>малюванням</a:t>
            </a:r>
            <a:r>
              <a:rPr lang="ru-RU" dirty="0"/>
              <a:t> і </a:t>
            </a:r>
            <a:r>
              <a:rPr lang="ru-RU" dirty="0" err="1"/>
              <a:t>шукав</a:t>
            </a:r>
            <a:r>
              <a:rPr lang="ru-RU" dirty="0"/>
              <a:t> учителя, </a:t>
            </a:r>
            <a:r>
              <a:rPr lang="ru-RU" dirty="0" err="1"/>
              <a:t>який</a:t>
            </a:r>
            <a:r>
              <a:rPr lang="ru-RU" dirty="0"/>
              <a:t> </a:t>
            </a:r>
            <a:r>
              <a:rPr lang="ru-RU" dirty="0" err="1"/>
              <a:t>би</a:t>
            </a:r>
            <a:r>
              <a:rPr lang="ru-RU" dirty="0"/>
              <a:t> </a:t>
            </a:r>
            <a:r>
              <a:rPr lang="ru-RU" dirty="0" err="1"/>
              <a:t>зміг</a:t>
            </a:r>
            <a:r>
              <a:rPr lang="ru-RU" dirty="0"/>
              <a:t> </a:t>
            </a:r>
            <a:r>
              <a:rPr lang="ru-RU" dirty="0" err="1"/>
              <a:t>його</a:t>
            </a:r>
            <a:r>
              <a:rPr lang="ru-RU" dirty="0"/>
              <a:t> </a:t>
            </a:r>
            <a:r>
              <a:rPr lang="ru-RU" dirty="0" err="1"/>
              <a:t>навчити</a:t>
            </a:r>
            <a:r>
              <a:rPr lang="ru-RU" dirty="0"/>
              <a:t> </a:t>
            </a:r>
            <a:r>
              <a:rPr lang="ru-RU" dirty="0" err="1"/>
              <a:t>малярству</a:t>
            </a:r>
            <a:r>
              <a:rPr lang="ru-RU" dirty="0"/>
              <a:t>, та </a:t>
            </a:r>
            <a:r>
              <a:rPr lang="ru-RU" dirty="0" err="1"/>
              <a:t>замість</a:t>
            </a:r>
            <a:r>
              <a:rPr lang="ru-RU" dirty="0"/>
              <a:t> </a:t>
            </a:r>
            <a:r>
              <a:rPr lang="ru-RU" dirty="0" err="1"/>
              <a:t>цього</a:t>
            </a:r>
            <a:r>
              <a:rPr lang="ru-RU" dirty="0"/>
              <a:t> попав на кухню </a:t>
            </a:r>
            <a:r>
              <a:rPr lang="ru-RU" dirty="0" err="1"/>
              <a:t>кухарчуком</a:t>
            </a:r>
            <a:r>
              <a:rPr lang="ru-RU" dirty="0"/>
              <a:t>, а </a:t>
            </a:r>
            <a:r>
              <a:rPr lang="ru-RU" dirty="0" err="1"/>
              <a:t>згодом</a:t>
            </a:r>
            <a:r>
              <a:rPr lang="ru-RU" dirty="0"/>
              <a:t> </a:t>
            </a:r>
            <a:r>
              <a:rPr lang="ru-RU" dirty="0" err="1"/>
              <a:t>козачком</a:t>
            </a:r>
            <a:r>
              <a:rPr lang="ru-RU" dirty="0"/>
              <a:t> у </a:t>
            </a:r>
            <a:r>
              <a:rPr lang="ru-RU" dirty="0" err="1"/>
              <a:t>покої</a:t>
            </a:r>
            <a:r>
              <a:rPr lang="ru-RU" dirty="0"/>
              <a:t> пана </a:t>
            </a:r>
            <a:r>
              <a:rPr lang="ru-RU" dirty="0" err="1"/>
              <a:t>Енгельгардта</a:t>
            </a:r>
            <a:r>
              <a:rPr lang="ru-RU" dirty="0"/>
              <a:t>. </a:t>
            </a:r>
            <a:r>
              <a:rPr lang="ru-RU" dirty="0" err="1"/>
              <a:t>Помітивши</a:t>
            </a:r>
            <a:r>
              <a:rPr lang="ru-RU" dirty="0"/>
              <a:t> </a:t>
            </a:r>
            <a:r>
              <a:rPr lang="ru-RU" dirty="0" err="1"/>
              <a:t>неабиякий</a:t>
            </a:r>
            <a:r>
              <a:rPr lang="ru-RU" dirty="0"/>
              <a:t> </a:t>
            </a:r>
            <a:r>
              <a:rPr lang="ru-RU" dirty="0" err="1"/>
              <a:t>хист</a:t>
            </a:r>
            <a:r>
              <a:rPr lang="ru-RU" dirty="0"/>
              <a:t> у </a:t>
            </a:r>
            <a:r>
              <a:rPr lang="ru-RU" dirty="0" err="1"/>
              <a:t>свого</a:t>
            </a:r>
            <a:r>
              <a:rPr lang="ru-RU" dirty="0"/>
              <a:t> </a:t>
            </a:r>
            <a:r>
              <a:rPr lang="ru-RU" dirty="0" err="1"/>
              <a:t>козачка</a:t>
            </a:r>
            <a:r>
              <a:rPr lang="ru-RU" dirty="0"/>
              <a:t>, пан </a:t>
            </a:r>
            <a:r>
              <a:rPr lang="ru-RU" dirty="0" err="1"/>
              <a:t>віддав</a:t>
            </a:r>
            <a:r>
              <a:rPr lang="ru-RU" dirty="0"/>
              <a:t> </a:t>
            </a:r>
            <a:r>
              <a:rPr lang="ru-RU" dirty="0" err="1"/>
              <a:t>його</a:t>
            </a:r>
            <a:r>
              <a:rPr lang="ru-RU" dirty="0"/>
              <a:t> в науку до </a:t>
            </a:r>
            <a:r>
              <a:rPr lang="ru-RU" dirty="0" err="1"/>
              <a:t>майстра</a:t>
            </a:r>
            <a:r>
              <a:rPr lang="ru-RU" dirty="0"/>
              <a:t> живописного цеху в м. </a:t>
            </a:r>
            <a:r>
              <a:rPr lang="ru-RU" dirty="0" err="1"/>
              <a:t>Петербурзі</a:t>
            </a:r>
            <a:r>
              <a:rPr lang="ru-RU" dirty="0"/>
              <a:t> – </a:t>
            </a:r>
            <a:r>
              <a:rPr lang="ru-RU" dirty="0" err="1"/>
              <a:t>Ширяєва</a:t>
            </a:r>
            <a:r>
              <a:rPr lang="ru-RU" dirty="0"/>
              <a:t>. У </a:t>
            </a:r>
            <a:r>
              <a:rPr lang="ru-RU" dirty="0" err="1"/>
              <a:t>літньому</a:t>
            </a:r>
            <a:r>
              <a:rPr lang="ru-RU" dirty="0"/>
              <a:t> саду Тарас </a:t>
            </a:r>
            <a:r>
              <a:rPr lang="ru-RU" dirty="0" err="1"/>
              <a:t>випадково</a:t>
            </a:r>
            <a:r>
              <a:rPr lang="ru-RU" dirty="0"/>
              <a:t> </a:t>
            </a:r>
            <a:r>
              <a:rPr lang="ru-RU" dirty="0" err="1"/>
              <a:t>познайомився</a:t>
            </a:r>
            <a:r>
              <a:rPr lang="ru-RU" dirty="0"/>
              <a:t> </a:t>
            </a:r>
            <a:r>
              <a:rPr lang="ru-RU" dirty="0" err="1"/>
              <a:t>зі</a:t>
            </a:r>
            <a:r>
              <a:rPr lang="ru-RU" dirty="0"/>
              <a:t> студентом </a:t>
            </a:r>
            <a:r>
              <a:rPr lang="ru-RU" dirty="0" err="1"/>
              <a:t>Академії</a:t>
            </a:r>
            <a:r>
              <a:rPr lang="ru-RU" dirty="0"/>
              <a:t> </a:t>
            </a:r>
            <a:r>
              <a:rPr lang="ru-RU" dirty="0" err="1"/>
              <a:t>мистецтв</a:t>
            </a:r>
            <a:r>
              <a:rPr lang="ru-RU" dirty="0"/>
              <a:t> </a:t>
            </a:r>
            <a:r>
              <a:rPr lang="ru-RU" dirty="0" err="1"/>
              <a:t>Сошенком</a:t>
            </a:r>
            <a:r>
              <a:rPr lang="ru-RU" dirty="0"/>
              <a:t>. </a:t>
            </a:r>
            <a:r>
              <a:rPr lang="ru-RU" dirty="0" err="1"/>
              <a:t>Саме</a:t>
            </a:r>
            <a:r>
              <a:rPr lang="ru-RU" dirty="0"/>
              <a:t> </a:t>
            </a:r>
            <a:r>
              <a:rPr lang="ru-RU" dirty="0" err="1"/>
              <a:t>він</a:t>
            </a:r>
            <a:r>
              <a:rPr lang="ru-RU" dirty="0"/>
              <a:t> </a:t>
            </a:r>
            <a:r>
              <a:rPr lang="ru-RU" dirty="0" err="1"/>
              <a:t>відкрив</a:t>
            </a:r>
            <a:r>
              <a:rPr lang="ru-RU" dirty="0"/>
              <a:t> “</a:t>
            </a:r>
            <a:r>
              <a:rPr lang="ru-RU" dirty="0" err="1"/>
              <a:t>діаманта</a:t>
            </a:r>
            <a:r>
              <a:rPr lang="ru-RU" dirty="0"/>
              <a:t> у </a:t>
            </a:r>
            <a:r>
              <a:rPr lang="ru-RU" dirty="0" err="1"/>
              <a:t>кожусі</a:t>
            </a:r>
            <a:r>
              <a:rPr lang="ru-RU" dirty="0"/>
              <a:t>”, як назвав Тараса </a:t>
            </a:r>
            <a:r>
              <a:rPr lang="ru-RU" dirty="0" err="1"/>
              <a:t>професор</a:t>
            </a:r>
            <a:r>
              <a:rPr lang="ru-RU" dirty="0"/>
              <a:t> </a:t>
            </a:r>
            <a:r>
              <a:rPr lang="ru-RU" dirty="0" err="1"/>
              <a:t>Академії</a:t>
            </a:r>
            <a:r>
              <a:rPr lang="ru-RU" dirty="0"/>
              <a:t> Карл Брюллов. </a:t>
            </a:r>
          </a:p>
          <a:p>
            <a:endParaRPr lang="ru-RU" dirty="0"/>
          </a:p>
        </p:txBody>
      </p:sp>
    </p:spTree>
    <p:extLst>
      <p:ext uri="{BB962C8B-B14F-4D97-AF65-F5344CB8AC3E}">
        <p14:creationId xmlns:p14="http://schemas.microsoft.com/office/powerpoint/2010/main" val="4122328896"/>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012160" y="1844824"/>
            <a:ext cx="2648616" cy="3633266"/>
          </a:xfrm>
        </p:spPr>
        <p:txBody>
          <a:bodyPr/>
          <a:lstStyle/>
          <a:p>
            <a:r>
              <a:rPr lang="ru-RU" dirty="0" err="1"/>
              <a:t>Казахський</a:t>
            </a:r>
            <a:r>
              <a:rPr lang="ru-RU" dirty="0"/>
              <a:t> хлопчик </a:t>
            </a:r>
            <a:r>
              <a:rPr lang="ru-RU" dirty="0" err="1"/>
              <a:t>розпалює</a:t>
            </a:r>
            <a:r>
              <a:rPr lang="ru-RU" dirty="0"/>
              <a:t> </a:t>
            </a:r>
            <a:r>
              <a:rPr lang="ru-RU" dirty="0" err="1" smtClean="0"/>
              <a:t>грубку</a:t>
            </a:r>
            <a:r>
              <a:rPr lang="ru-RU" dirty="0" smtClean="0"/>
              <a:t>. </a:t>
            </a:r>
            <a:endParaRPr lang="ru-RU" dirty="0"/>
          </a:p>
          <a:p>
            <a:endParaRPr lang="ru-RU"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32489"/>
            <a:ext cx="5112568" cy="6707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465089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83568" y="2852936"/>
            <a:ext cx="7756263" cy="1054250"/>
          </a:xfrm>
        </p:spPr>
        <p:txBody>
          <a:bodyPr/>
          <a:lstStyle/>
          <a:p>
            <a:r>
              <a:rPr lang="ru-RU" sz="3200" dirty="0" err="1"/>
              <a:t>Перебуваючи</a:t>
            </a:r>
            <a:r>
              <a:rPr lang="ru-RU" sz="3200" dirty="0"/>
              <a:t> на </a:t>
            </a:r>
            <a:r>
              <a:rPr lang="ru-RU" sz="3200" dirty="0" err="1"/>
              <a:t>засланні</a:t>
            </a:r>
            <a:r>
              <a:rPr lang="ru-RU" sz="3200" dirty="0"/>
              <a:t>, </a:t>
            </a:r>
            <a:r>
              <a:rPr lang="ru-RU" sz="3200" dirty="0" smtClean="0"/>
              <a:t>Шевченко </a:t>
            </a:r>
            <a:r>
              <a:rPr lang="ru-RU" sz="3200" dirty="0" err="1" smtClean="0"/>
              <a:t>малював</a:t>
            </a:r>
            <a:r>
              <a:rPr lang="ru-RU" sz="3200" dirty="0" smtClean="0"/>
              <a:t> </a:t>
            </a:r>
            <a:r>
              <a:rPr lang="ru-RU" sz="3200" dirty="0"/>
              <a:t>і </a:t>
            </a:r>
            <a:r>
              <a:rPr lang="ru-RU" sz="3200" dirty="0" err="1"/>
              <a:t>жіночі</a:t>
            </a:r>
            <a:r>
              <a:rPr lang="ru-RU" sz="3200" dirty="0"/>
              <a:t> </a:t>
            </a:r>
            <a:r>
              <a:rPr lang="ru-RU" sz="3200" dirty="0" err="1"/>
              <a:t>портрети</a:t>
            </a:r>
            <a:r>
              <a:rPr lang="ru-RU" sz="3200" dirty="0"/>
              <a:t>, в </a:t>
            </a:r>
            <a:r>
              <a:rPr lang="ru-RU" sz="3200" dirty="0" err="1"/>
              <a:t>Новопетровському</a:t>
            </a:r>
            <a:r>
              <a:rPr lang="ru-RU" sz="3200" dirty="0"/>
              <a:t> </a:t>
            </a:r>
            <a:r>
              <a:rPr lang="ru-RU" sz="3200" dirty="0" err="1"/>
              <a:t>укріпленні</a:t>
            </a:r>
            <a:r>
              <a:rPr lang="ru-RU" sz="3200" dirty="0"/>
              <a:t> </a:t>
            </a:r>
            <a:r>
              <a:rPr lang="ru-RU" sz="3200" dirty="0" err="1"/>
              <a:t>було</a:t>
            </a:r>
            <a:r>
              <a:rPr lang="ru-RU" sz="3200" dirty="0"/>
              <a:t> створено </a:t>
            </a:r>
            <a:r>
              <a:rPr lang="ru-RU" sz="3200" dirty="0" err="1"/>
              <a:t>понад</a:t>
            </a:r>
            <a:r>
              <a:rPr lang="ru-RU" sz="3200" dirty="0"/>
              <a:t> 20 </a:t>
            </a:r>
            <a:r>
              <a:rPr lang="ru-RU" sz="3200" dirty="0" err="1"/>
              <a:t>портретів</a:t>
            </a:r>
            <a:r>
              <a:rPr lang="ru-RU" sz="3200" dirty="0"/>
              <a:t>. </a:t>
            </a:r>
            <a:r>
              <a:rPr lang="ru-RU" sz="3200" dirty="0" err="1"/>
              <a:t>Серед</a:t>
            </a:r>
            <a:r>
              <a:rPr lang="ru-RU" sz="3200" dirty="0"/>
              <a:t> них – портрет </a:t>
            </a:r>
            <a:r>
              <a:rPr lang="ru-RU" sz="3200" dirty="0" err="1"/>
              <a:t>Агати</a:t>
            </a:r>
            <a:r>
              <a:rPr lang="ru-RU" sz="3200" dirty="0"/>
              <a:t> </a:t>
            </a:r>
            <a:r>
              <a:rPr lang="ru-RU" sz="3200" dirty="0" err="1"/>
              <a:t>Ускової</a:t>
            </a:r>
            <a:r>
              <a:rPr lang="ru-RU" sz="3200" dirty="0"/>
              <a:t>, </a:t>
            </a:r>
            <a:r>
              <a:rPr lang="ru-RU" sz="3200" dirty="0" err="1"/>
              <a:t>дружини</a:t>
            </a:r>
            <a:r>
              <a:rPr lang="ru-RU" sz="3200" dirty="0"/>
              <a:t> коменданта </a:t>
            </a:r>
            <a:r>
              <a:rPr lang="ru-RU" sz="3200" dirty="0" err="1"/>
              <a:t>укріплення</a:t>
            </a:r>
            <a:r>
              <a:rPr lang="ru-RU" sz="3200" dirty="0"/>
              <a:t>. В </a:t>
            </a:r>
            <a:r>
              <a:rPr lang="ru-RU" sz="3200" dirty="0" err="1"/>
              <a:t>їх</a:t>
            </a:r>
            <a:r>
              <a:rPr lang="ru-RU" sz="3200" dirty="0"/>
              <a:t> </a:t>
            </a:r>
            <a:r>
              <a:rPr lang="ru-RU" sz="3200" dirty="0" err="1"/>
              <a:t>сім’ї</a:t>
            </a:r>
            <a:r>
              <a:rPr lang="ru-RU" sz="3200" dirty="0"/>
              <a:t> поет </a:t>
            </a:r>
            <a:r>
              <a:rPr lang="ru-RU" sz="3200" dirty="0" err="1"/>
              <a:t>знайшов</a:t>
            </a:r>
            <a:r>
              <a:rPr lang="ru-RU" sz="3200" dirty="0"/>
              <a:t> </a:t>
            </a:r>
            <a:r>
              <a:rPr lang="ru-RU" sz="3200" dirty="0" err="1"/>
              <a:t>щирий</a:t>
            </a:r>
            <a:r>
              <a:rPr lang="ru-RU" sz="3200" dirty="0"/>
              <a:t> </a:t>
            </a:r>
            <a:r>
              <a:rPr lang="ru-RU" sz="3200" dirty="0" err="1"/>
              <a:t>прийом</a:t>
            </a:r>
            <a:r>
              <a:rPr lang="ru-RU" sz="3200" dirty="0"/>
              <a:t>, </a:t>
            </a:r>
            <a:r>
              <a:rPr lang="ru-RU" sz="3200" dirty="0" err="1"/>
              <a:t>дружнє</a:t>
            </a:r>
            <a:r>
              <a:rPr lang="ru-RU" sz="3200" dirty="0"/>
              <a:t> </a:t>
            </a:r>
            <a:r>
              <a:rPr lang="ru-RU" sz="3200" dirty="0" err="1"/>
              <a:t>співчуття</a:t>
            </a:r>
            <a:r>
              <a:rPr lang="ru-RU" sz="3200" dirty="0"/>
              <a:t>.</a:t>
            </a:r>
            <a:r>
              <a:rPr lang="ru-RU" dirty="0"/>
              <a:t/>
            </a:r>
            <a:br>
              <a:rPr lang="ru-RU" dirty="0"/>
            </a:br>
            <a:endParaRPr lang="ru-RU" dirty="0"/>
          </a:p>
        </p:txBody>
      </p:sp>
    </p:spTree>
    <p:extLst>
      <p:ext uri="{BB962C8B-B14F-4D97-AF65-F5344CB8AC3E}">
        <p14:creationId xmlns:p14="http://schemas.microsoft.com/office/powerpoint/2010/main" val="3504017473"/>
      </p:ext>
    </p:extLst>
  </p:cSld>
  <p:clrMapOvr>
    <a:masterClrMapping/>
  </p:clrMapOvr>
  <p:transition spd="slow">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5868144" y="1988840"/>
            <a:ext cx="2720624" cy="3877815"/>
          </a:xfrm>
        </p:spPr>
        <p:txBody>
          <a:bodyPr/>
          <a:lstStyle/>
          <a:p>
            <a:r>
              <a:rPr lang="ru-RU" dirty="0"/>
              <a:t>Портрет </a:t>
            </a:r>
            <a:r>
              <a:rPr lang="ru-RU" dirty="0" err="1"/>
              <a:t>Агати</a:t>
            </a:r>
            <a:r>
              <a:rPr lang="ru-RU" dirty="0"/>
              <a:t> </a:t>
            </a:r>
            <a:r>
              <a:rPr lang="ru-RU" dirty="0" err="1"/>
              <a:t>Омелянівни</a:t>
            </a:r>
            <a:r>
              <a:rPr lang="ru-RU" dirty="0"/>
              <a:t> </a:t>
            </a:r>
            <a:r>
              <a:rPr lang="ru-RU" dirty="0" err="1"/>
              <a:t>Ускової</a:t>
            </a:r>
            <a:r>
              <a:rPr lang="ru-RU" dirty="0"/>
              <a:t> з </a:t>
            </a:r>
            <a:r>
              <a:rPr lang="ru-RU" dirty="0" err="1"/>
              <a:t>донькою</a:t>
            </a:r>
            <a:r>
              <a:rPr lang="ru-RU" dirty="0"/>
              <a:t> </a:t>
            </a:r>
            <a:r>
              <a:rPr lang="ru-RU" dirty="0" err="1"/>
              <a:t>Наташею</a:t>
            </a:r>
            <a:r>
              <a:rPr lang="ru-RU" dirty="0"/>
              <a:t>. </a:t>
            </a:r>
            <a:r>
              <a:rPr lang="ru-RU" dirty="0" err="1"/>
              <a:t>Папір</a:t>
            </a:r>
            <a:r>
              <a:rPr lang="ru-RU" dirty="0"/>
              <a:t>, </a:t>
            </a:r>
            <a:r>
              <a:rPr lang="ru-RU" dirty="0" err="1" smtClean="0"/>
              <a:t>сепія</a:t>
            </a:r>
            <a:r>
              <a:rPr lang="ru-RU" dirty="0" smtClean="0"/>
              <a:t>.</a:t>
            </a:r>
            <a:endParaRPr lang="ru-RU" dirty="0"/>
          </a:p>
          <a:p>
            <a:endParaRPr lang="ru-RU"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68591"/>
            <a:ext cx="5112568" cy="658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416514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39552" y="2564904"/>
            <a:ext cx="7756263" cy="1054250"/>
          </a:xfrm>
        </p:spPr>
        <p:txBody>
          <a:bodyPr/>
          <a:lstStyle/>
          <a:p>
            <a:r>
              <a:rPr lang="ru-RU" sz="3200" dirty="0"/>
              <a:t>І </a:t>
            </a:r>
            <a:r>
              <a:rPr lang="ru-RU" sz="3200" dirty="0" smtClean="0"/>
              <a:t>ось, </a:t>
            </a:r>
            <a:r>
              <a:rPr lang="ru-RU" sz="3200" dirty="0" err="1" smtClean="0"/>
              <a:t>нарешті</a:t>
            </a:r>
            <a:r>
              <a:rPr lang="ru-RU" sz="3200" dirty="0"/>
              <a:t>,</a:t>
            </a:r>
            <a:r>
              <a:rPr lang="ru-RU" sz="3200" dirty="0" smtClean="0"/>
              <a:t> </a:t>
            </a:r>
            <a:r>
              <a:rPr lang="ru-RU" sz="3200" dirty="0"/>
              <a:t>Шевченко на </a:t>
            </a:r>
            <a:r>
              <a:rPr lang="ru-RU" sz="3200" dirty="0" err="1"/>
              <a:t>волі</a:t>
            </a:r>
            <a:r>
              <a:rPr lang="ru-RU" sz="3200" dirty="0"/>
              <a:t>. </a:t>
            </a:r>
            <a:r>
              <a:rPr lang="ru-RU" sz="3200" dirty="0" err="1"/>
              <a:t>Пливучи</a:t>
            </a:r>
            <a:r>
              <a:rPr lang="ru-RU" sz="3200" dirty="0"/>
              <a:t> на </a:t>
            </a:r>
            <a:r>
              <a:rPr lang="ru-RU" sz="3200" dirty="0" err="1"/>
              <a:t>кораблі</a:t>
            </a:r>
            <a:r>
              <a:rPr lang="ru-RU" sz="3200" dirty="0"/>
              <a:t> з </a:t>
            </a:r>
            <a:r>
              <a:rPr lang="ru-RU" sz="3200" dirty="0" err="1"/>
              <a:t>Астрахані</a:t>
            </a:r>
            <a:r>
              <a:rPr lang="ru-RU" sz="3200" dirty="0"/>
              <a:t> до Новгорода, </a:t>
            </a:r>
            <a:r>
              <a:rPr lang="ru-RU" sz="3200" dirty="0" err="1"/>
              <a:t>милуючись</a:t>
            </a:r>
            <a:r>
              <a:rPr lang="ru-RU" sz="3200" dirty="0"/>
              <a:t> берегами Волги, художник </a:t>
            </a:r>
            <a:r>
              <a:rPr lang="ru-RU" sz="3200" dirty="0" err="1"/>
              <a:t>робить</a:t>
            </a:r>
            <a:r>
              <a:rPr lang="ru-RU" sz="3200" dirty="0"/>
              <a:t> </a:t>
            </a:r>
            <a:r>
              <a:rPr lang="ru-RU" sz="3200" dirty="0" err="1"/>
              <a:t>начерки</a:t>
            </a:r>
            <a:r>
              <a:rPr lang="ru-RU" sz="3200" dirty="0"/>
              <a:t>. </a:t>
            </a:r>
            <a:r>
              <a:rPr lang="ru-RU" sz="3200" dirty="0" err="1"/>
              <a:t>Майже</a:t>
            </a:r>
            <a:r>
              <a:rPr lang="ru-RU" sz="3200" dirty="0"/>
              <a:t> два десятки </a:t>
            </a:r>
            <a:r>
              <a:rPr lang="ru-RU" sz="3200" dirty="0" err="1"/>
              <a:t>портретів</a:t>
            </a:r>
            <a:r>
              <a:rPr lang="ru-RU" sz="3200" dirty="0"/>
              <a:t> написав </a:t>
            </a:r>
            <a:r>
              <a:rPr lang="ru-RU" sz="3200" dirty="0" err="1"/>
              <a:t>він</a:t>
            </a:r>
            <a:r>
              <a:rPr lang="ru-RU" sz="3200" dirty="0"/>
              <a:t> у </a:t>
            </a:r>
            <a:r>
              <a:rPr lang="ru-RU" sz="3200" dirty="0" err="1"/>
              <a:t>Нижньому</a:t>
            </a:r>
            <a:r>
              <a:rPr lang="ru-RU" sz="3200" dirty="0"/>
              <a:t> </a:t>
            </a:r>
            <a:r>
              <a:rPr lang="ru-RU" sz="3200" dirty="0" err="1"/>
              <a:t>Новгороді</a:t>
            </a:r>
            <a:r>
              <a:rPr lang="ru-RU" sz="3200" dirty="0"/>
              <a:t> через </a:t>
            </a:r>
            <a:r>
              <a:rPr lang="ru-RU" sz="3200" dirty="0" err="1"/>
              <a:t>піврічну</a:t>
            </a:r>
            <a:r>
              <a:rPr lang="ru-RU" sz="3200" dirty="0"/>
              <a:t> </a:t>
            </a:r>
            <a:r>
              <a:rPr lang="ru-RU" sz="3200" dirty="0" err="1"/>
              <a:t>затримку</a:t>
            </a:r>
            <a:r>
              <a:rPr lang="ru-RU" sz="3200" dirty="0"/>
              <a:t>. Тут </a:t>
            </a:r>
            <a:r>
              <a:rPr lang="ru-RU" sz="3200" dirty="0" err="1"/>
              <a:t>були</a:t>
            </a:r>
            <a:r>
              <a:rPr lang="ru-RU" sz="3200" dirty="0"/>
              <a:t> </a:t>
            </a:r>
            <a:r>
              <a:rPr lang="ru-RU" sz="3200" dirty="0" err="1"/>
              <a:t>створені</a:t>
            </a:r>
            <a:r>
              <a:rPr lang="ru-RU" sz="3200" dirty="0"/>
              <a:t> </a:t>
            </a:r>
            <a:r>
              <a:rPr lang="ru-RU" sz="3200" dirty="0" err="1"/>
              <a:t>шедеври</a:t>
            </a:r>
            <a:r>
              <a:rPr lang="ru-RU" sz="3200" dirty="0"/>
              <a:t>, </a:t>
            </a:r>
            <a:r>
              <a:rPr lang="ru-RU" sz="3200" dirty="0" err="1"/>
              <a:t>найвищі</a:t>
            </a:r>
            <a:r>
              <a:rPr lang="ru-RU" sz="3200" dirty="0"/>
              <a:t> </a:t>
            </a:r>
            <a:r>
              <a:rPr lang="ru-RU" sz="3200" dirty="0" err="1"/>
              <a:t>досягнення</a:t>
            </a:r>
            <a:r>
              <a:rPr lang="ru-RU" sz="3200" dirty="0"/>
              <a:t> </a:t>
            </a:r>
            <a:r>
              <a:rPr lang="ru-RU" sz="3200" dirty="0" err="1"/>
              <a:t>Шеченка</a:t>
            </a:r>
            <a:r>
              <a:rPr lang="ru-RU" sz="3200" dirty="0"/>
              <a:t>-портретиста – </a:t>
            </a:r>
            <a:r>
              <a:rPr lang="ru-RU" sz="3200" dirty="0" err="1"/>
              <a:t>портрети</a:t>
            </a:r>
            <a:r>
              <a:rPr lang="ru-RU" sz="3200" dirty="0"/>
              <a:t> </a:t>
            </a:r>
            <a:r>
              <a:rPr lang="ru-RU" sz="3200" dirty="0" err="1"/>
              <a:t>М.Щепкіна</a:t>
            </a:r>
            <a:r>
              <a:rPr lang="ru-RU" sz="3200" dirty="0"/>
              <a:t> та </a:t>
            </a:r>
            <a:r>
              <a:rPr lang="ru-RU" sz="3200" dirty="0" err="1" smtClean="0"/>
              <a:t>А.Олдріджа</a:t>
            </a:r>
            <a:r>
              <a:rPr lang="ru-RU" sz="3200" dirty="0" smtClean="0"/>
              <a:t>. </a:t>
            </a:r>
            <a:endParaRPr lang="ru-RU" sz="3200" dirty="0"/>
          </a:p>
        </p:txBody>
      </p:sp>
    </p:spTree>
    <p:extLst>
      <p:ext uri="{BB962C8B-B14F-4D97-AF65-F5344CB8AC3E}">
        <p14:creationId xmlns:p14="http://schemas.microsoft.com/office/powerpoint/2010/main" val="4083812446"/>
      </p:ext>
    </p:extLst>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16382" y="5949280"/>
            <a:ext cx="7745505" cy="752946"/>
          </a:xfrm>
        </p:spPr>
        <p:txBody>
          <a:bodyPr numCol="2">
            <a:normAutofit/>
          </a:bodyPr>
          <a:lstStyle/>
          <a:p>
            <a:r>
              <a:rPr lang="ru-RU" dirty="0" err="1"/>
              <a:t>М.Щепкін</a:t>
            </a:r>
            <a:endParaRPr lang="ru-RU" dirty="0"/>
          </a:p>
          <a:p>
            <a:r>
              <a:rPr lang="ru-RU" dirty="0" err="1" smtClean="0"/>
              <a:t>А.Олдр</a:t>
            </a:r>
            <a:r>
              <a:rPr lang="uk-UA" dirty="0" smtClean="0"/>
              <a:t>і</a:t>
            </a:r>
            <a:r>
              <a:rPr lang="ru-RU" dirty="0" err="1" smtClean="0"/>
              <a:t>дж</a:t>
            </a:r>
            <a:endParaRPr lang="ru-RU" dirty="0"/>
          </a:p>
        </p:txBody>
      </p:sp>
      <p:sp>
        <p:nvSpPr>
          <p:cNvPr id="3" name="Заголовок 2"/>
          <p:cNvSpPr>
            <a:spLocks noGrp="1"/>
          </p:cNvSpPr>
          <p:nvPr>
            <p:ph type="title"/>
          </p:nvPr>
        </p:nvSpPr>
        <p:spPr/>
        <p:txBody>
          <a:bodyPr/>
          <a:lstStyle/>
          <a:p>
            <a:endParaRPr lang="ru-RU" dirty="0"/>
          </a:p>
        </p:txBody>
      </p:sp>
      <p:pic>
        <p:nvPicPr>
          <p:cNvPr id="22530" name="Picture 2" descr="C:\Users\Admin\Downloads\14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89135" cy="5877272"/>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Users\Admin\Downloads\Taras_Shevchenko_TS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9135" y="0"/>
            <a:ext cx="4654864" cy="5877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695651"/>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5508104" y="1988840"/>
            <a:ext cx="2864640" cy="3877815"/>
          </a:xfrm>
        </p:spPr>
        <p:txBody>
          <a:bodyPr/>
          <a:lstStyle/>
          <a:p>
            <a:r>
              <a:rPr lang="ru-RU" dirty="0"/>
              <a:t>Портрет </a:t>
            </a:r>
            <a:r>
              <a:rPr lang="ru-RU" dirty="0" err="1"/>
              <a:t>Марії</a:t>
            </a:r>
            <a:r>
              <a:rPr lang="ru-RU" dirty="0"/>
              <a:t> </a:t>
            </a:r>
            <a:r>
              <a:rPr lang="ru-RU" dirty="0" err="1"/>
              <a:t>Василівни</a:t>
            </a:r>
            <a:r>
              <a:rPr lang="ru-RU" dirty="0"/>
              <a:t> Максимович — </a:t>
            </a:r>
            <a:r>
              <a:rPr lang="ru-RU" dirty="0" err="1"/>
              <a:t>дружини</a:t>
            </a:r>
            <a:r>
              <a:rPr lang="ru-RU" dirty="0"/>
              <a:t> </a:t>
            </a:r>
            <a:r>
              <a:rPr lang="ru-RU" dirty="0" err="1"/>
              <a:t>Шевченкового</a:t>
            </a:r>
            <a:r>
              <a:rPr lang="ru-RU" dirty="0"/>
              <a:t> </a:t>
            </a:r>
            <a:r>
              <a:rPr lang="ru-RU" dirty="0" err="1"/>
              <a:t>знайомого</a:t>
            </a:r>
            <a:r>
              <a:rPr lang="ru-RU" dirty="0"/>
              <a:t> </a:t>
            </a:r>
          </a:p>
          <a:p>
            <a:pPr marL="0" indent="0">
              <a:buNone/>
            </a:pPr>
            <a:r>
              <a:rPr lang="ru-RU" dirty="0"/>
              <a:t>М. О. Максимовича.</a:t>
            </a:r>
          </a:p>
          <a:p>
            <a:endParaRPr lang="ru-RU"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0"/>
            <a:ext cx="5136588"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966607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11560" y="2420888"/>
            <a:ext cx="7756263" cy="1054250"/>
          </a:xfrm>
        </p:spPr>
        <p:txBody>
          <a:bodyPr/>
          <a:lstStyle/>
          <a:p>
            <a:r>
              <a:rPr lang="ru-RU" sz="3200" dirty="0"/>
              <a:t>В </a:t>
            </a:r>
            <a:r>
              <a:rPr lang="ru-RU" sz="3200" dirty="0" err="1"/>
              <a:t>щоденнику</a:t>
            </a:r>
            <a:r>
              <a:rPr lang="ru-RU" sz="3200" dirty="0"/>
              <a:t> Шевченко </a:t>
            </a:r>
            <a:r>
              <a:rPr lang="ru-RU" sz="3200" dirty="0" err="1"/>
              <a:t>називає</a:t>
            </a:r>
            <a:r>
              <a:rPr lang="ru-RU" sz="3200" dirty="0"/>
              <a:t> </a:t>
            </a:r>
            <a:r>
              <a:rPr lang="ru-RU" sz="3200" dirty="0" err="1"/>
              <a:t>її</a:t>
            </a:r>
            <a:r>
              <a:rPr lang="ru-RU" sz="3200" dirty="0"/>
              <a:t> «милая очаровательная землячка». </a:t>
            </a:r>
            <a:r>
              <a:rPr lang="ru-RU" sz="3200" dirty="0" err="1"/>
              <a:t>Стомлене</a:t>
            </a:r>
            <a:r>
              <a:rPr lang="ru-RU" sz="3200" dirty="0"/>
              <a:t> </a:t>
            </a:r>
            <a:r>
              <a:rPr lang="ru-RU" sz="3200" dirty="0" err="1"/>
              <a:t>серце</a:t>
            </a:r>
            <a:r>
              <a:rPr lang="ru-RU" sz="3200" dirty="0"/>
              <a:t> </a:t>
            </a:r>
            <a:r>
              <a:rPr lang="ru-RU" sz="3200" dirty="0" err="1"/>
              <a:t>поета</a:t>
            </a:r>
            <a:r>
              <a:rPr lang="ru-RU" sz="3200" dirty="0"/>
              <a:t> </a:t>
            </a:r>
            <a:r>
              <a:rPr lang="ru-RU" sz="3200" dirty="0" err="1"/>
              <a:t>зігрівалось</a:t>
            </a:r>
            <a:r>
              <a:rPr lang="ru-RU" sz="3200" dirty="0"/>
              <a:t> теплом і </a:t>
            </a:r>
            <a:r>
              <a:rPr lang="ru-RU" sz="3200" dirty="0" err="1"/>
              <a:t>увагою</a:t>
            </a:r>
            <a:r>
              <a:rPr lang="ru-RU" sz="3200" dirty="0"/>
              <a:t> </a:t>
            </a:r>
            <a:r>
              <a:rPr lang="ru-RU" sz="3200" dirty="0" err="1"/>
              <a:t>Марії</a:t>
            </a:r>
            <a:r>
              <a:rPr lang="ru-RU" sz="3200" dirty="0"/>
              <a:t> Максимович. Не раз Шевченко </a:t>
            </a:r>
            <a:r>
              <a:rPr lang="ru-RU" sz="3200" dirty="0" err="1"/>
              <a:t>звертався</a:t>
            </a:r>
            <a:r>
              <a:rPr lang="ru-RU" sz="3200" dirty="0"/>
              <a:t> до </a:t>
            </a:r>
            <a:r>
              <a:rPr lang="ru-RU" sz="3200" dirty="0" err="1"/>
              <a:t>неї</a:t>
            </a:r>
            <a:r>
              <a:rPr lang="ru-RU" sz="3200" dirty="0"/>
              <a:t> з </a:t>
            </a:r>
            <a:r>
              <a:rPr lang="ru-RU" sz="3200" dirty="0" err="1"/>
              <a:t>проханням</a:t>
            </a:r>
            <a:r>
              <a:rPr lang="ru-RU" sz="3200" dirty="0"/>
              <a:t>, </a:t>
            </a:r>
            <a:r>
              <a:rPr lang="ru-RU" sz="3200" dirty="0" err="1"/>
              <a:t>щоб</a:t>
            </a:r>
            <a:r>
              <a:rPr lang="ru-RU" sz="3200" dirty="0"/>
              <a:t> вона </a:t>
            </a:r>
            <a:r>
              <a:rPr lang="ru-RU" sz="3200" dirty="0" err="1"/>
              <a:t>знайшла</a:t>
            </a:r>
            <a:r>
              <a:rPr lang="ru-RU" sz="3200" dirty="0"/>
              <a:t> </a:t>
            </a:r>
            <a:r>
              <a:rPr lang="ru-RU" sz="3200" dirty="0" err="1"/>
              <a:t>йому</a:t>
            </a:r>
            <a:r>
              <a:rPr lang="ru-RU" sz="3200" dirty="0"/>
              <a:t> пару і женила </a:t>
            </a:r>
            <a:r>
              <a:rPr lang="ru-RU" sz="3200" dirty="0" err="1"/>
              <a:t>його</a:t>
            </a:r>
            <a:r>
              <a:rPr lang="ru-RU" sz="3200" dirty="0"/>
              <a:t>:"Жените, пожалуйста, а то как вы не жените, то и сам бог не женит. Так и пропаду бурлаком на чужбине... Сделайте же так, мое сердце единственное".</a:t>
            </a:r>
          </a:p>
        </p:txBody>
      </p:sp>
    </p:spTree>
    <p:extLst>
      <p:ext uri="{BB962C8B-B14F-4D97-AF65-F5344CB8AC3E}">
        <p14:creationId xmlns:p14="http://schemas.microsoft.com/office/powerpoint/2010/main" val="2733052981"/>
      </p:ext>
    </p:extLst>
  </p:cSld>
  <p:clrMapOvr>
    <a:masterClrMapping/>
  </p:clrMapOvr>
  <p:transition spd="slow">
    <p:randomBar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83568" y="2348880"/>
            <a:ext cx="7756263" cy="1054250"/>
          </a:xfrm>
        </p:spPr>
        <p:txBody>
          <a:bodyPr/>
          <a:lstStyle/>
          <a:p>
            <a:r>
              <a:rPr lang="ru-RU" dirty="0" err="1"/>
              <a:t>Протягом</a:t>
            </a:r>
            <a:r>
              <a:rPr lang="ru-RU" dirty="0"/>
              <a:t> </a:t>
            </a:r>
            <a:r>
              <a:rPr lang="ru-RU" dirty="0" err="1"/>
              <a:t>свого</a:t>
            </a:r>
            <a:r>
              <a:rPr lang="ru-RU" dirty="0"/>
              <a:t> короткого </a:t>
            </a:r>
            <a:r>
              <a:rPr lang="ru-RU" dirty="0" err="1"/>
              <a:t>життя</a:t>
            </a:r>
            <a:r>
              <a:rPr lang="ru-RU" dirty="0"/>
              <a:t> Шевченко створив </a:t>
            </a:r>
            <a:r>
              <a:rPr lang="ru-RU" dirty="0" err="1"/>
              <a:t>близько</a:t>
            </a:r>
            <a:r>
              <a:rPr lang="ru-RU" dirty="0"/>
              <a:t> 60 </a:t>
            </a:r>
            <a:r>
              <a:rPr lang="ru-RU" dirty="0" err="1"/>
              <a:t>автопортретів</a:t>
            </a:r>
            <a:r>
              <a:rPr lang="ru-RU" dirty="0"/>
              <a:t>. </a:t>
            </a:r>
            <a:br>
              <a:rPr lang="ru-RU" dirty="0"/>
            </a:br>
            <a:endParaRPr lang="ru-RU" dirty="0"/>
          </a:p>
        </p:txBody>
      </p:sp>
    </p:spTree>
    <p:extLst>
      <p:ext uri="{BB962C8B-B14F-4D97-AF65-F5344CB8AC3E}">
        <p14:creationId xmlns:p14="http://schemas.microsoft.com/office/powerpoint/2010/main" val="4285966209"/>
      </p:ext>
    </p:extLst>
  </p:cSld>
  <p:clrMapOvr>
    <a:masterClrMapping/>
  </p:clrMapOvr>
  <p:transition spd="slow">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5364088" y="1499108"/>
            <a:ext cx="3384376" cy="3877815"/>
          </a:xfrm>
        </p:spPr>
        <p:txBody>
          <a:bodyPr/>
          <a:lstStyle/>
          <a:p>
            <a:r>
              <a:rPr lang="ru-RU" dirty="0"/>
              <a:t>1847 </a:t>
            </a:r>
            <a:r>
              <a:rPr lang="ru-RU" dirty="0" err="1"/>
              <a:t>рік</a:t>
            </a:r>
            <a:r>
              <a:rPr lang="ru-RU" dirty="0"/>
              <a:t>. </a:t>
            </a:r>
            <a:endParaRPr lang="ru-RU" dirty="0" smtClean="0"/>
          </a:p>
          <a:p>
            <a:pPr marL="0" indent="0">
              <a:buNone/>
            </a:pPr>
            <a:r>
              <a:rPr lang="ru-RU" dirty="0" err="1" smtClean="0"/>
              <a:t>Скільки</a:t>
            </a:r>
            <a:r>
              <a:rPr lang="ru-RU" dirty="0" smtClean="0"/>
              <a:t> </a:t>
            </a:r>
            <a:r>
              <a:rPr lang="ru-RU" dirty="0"/>
              <a:t>болю, </a:t>
            </a:r>
            <a:r>
              <a:rPr lang="ru-RU" dirty="0" err="1"/>
              <a:t>докору</a:t>
            </a:r>
            <a:r>
              <a:rPr lang="ru-RU" dirty="0"/>
              <a:t> у </a:t>
            </a:r>
            <a:r>
              <a:rPr lang="ru-RU" dirty="0" err="1"/>
              <a:t>виразі</a:t>
            </a:r>
            <a:r>
              <a:rPr lang="ru-RU" dirty="0"/>
              <a:t> </a:t>
            </a:r>
            <a:r>
              <a:rPr lang="ru-RU" dirty="0" err="1"/>
              <a:t>обличчя</a:t>
            </a:r>
            <a:r>
              <a:rPr lang="ru-RU" dirty="0"/>
              <a:t>. Шевченко у </a:t>
            </a:r>
            <a:r>
              <a:rPr lang="ru-RU" dirty="0" err="1"/>
              <a:t>солдатськім</a:t>
            </a:r>
            <a:r>
              <a:rPr lang="ru-RU" dirty="0"/>
              <a:t> </a:t>
            </a:r>
            <a:r>
              <a:rPr lang="ru-RU" dirty="0" err="1"/>
              <a:t>мундирі</a:t>
            </a:r>
            <a:r>
              <a:rPr lang="ru-RU" dirty="0"/>
              <a:t>. </a:t>
            </a:r>
            <a:r>
              <a:rPr lang="ru-RU" dirty="0" err="1"/>
              <a:t>Сумна</a:t>
            </a:r>
            <a:r>
              <a:rPr lang="ru-RU" dirty="0"/>
              <a:t> </a:t>
            </a:r>
            <a:r>
              <a:rPr lang="ru-RU" dirty="0" err="1"/>
              <a:t>усмішка</a:t>
            </a:r>
            <a:r>
              <a:rPr lang="ru-RU" dirty="0"/>
              <a:t> </a:t>
            </a:r>
            <a:r>
              <a:rPr lang="ru-RU" dirty="0" err="1"/>
              <a:t>ледь</a:t>
            </a:r>
            <a:r>
              <a:rPr lang="ru-RU" dirty="0"/>
              <a:t> </a:t>
            </a:r>
            <a:r>
              <a:rPr lang="ru-RU" dirty="0" err="1"/>
              <a:t>торкається</a:t>
            </a:r>
            <a:r>
              <a:rPr lang="ru-RU" dirty="0"/>
              <a:t> </a:t>
            </a:r>
            <a:r>
              <a:rPr lang="ru-RU" dirty="0" err="1"/>
              <a:t>його</a:t>
            </a:r>
            <a:r>
              <a:rPr lang="ru-RU" dirty="0"/>
              <a:t> </a:t>
            </a:r>
            <a:r>
              <a:rPr lang="ru-RU" dirty="0" err="1"/>
              <a:t>вуст</a:t>
            </a:r>
            <a:r>
              <a:rPr lang="ru-RU" dirty="0"/>
              <a:t>, </a:t>
            </a:r>
            <a:r>
              <a:rPr lang="ru-RU" dirty="0" err="1"/>
              <a:t>закритих</a:t>
            </a:r>
            <a:r>
              <a:rPr lang="ru-RU" dirty="0"/>
              <a:t> </a:t>
            </a:r>
            <a:r>
              <a:rPr lang="ru-RU" dirty="0" err="1"/>
              <a:t>густими</a:t>
            </a:r>
            <a:r>
              <a:rPr lang="ru-RU" dirty="0"/>
              <a:t> </a:t>
            </a:r>
            <a:r>
              <a:rPr lang="ru-RU" dirty="0" err="1"/>
              <a:t>вусами</a:t>
            </a:r>
            <a:r>
              <a:rPr lang="ru-RU" dirty="0"/>
              <a:t>. </a:t>
            </a:r>
          </a:p>
          <a:p>
            <a:endParaRPr lang="ru-RU" dirty="0"/>
          </a:p>
        </p:txBody>
      </p:sp>
      <p:sp>
        <p:nvSpPr>
          <p:cNvPr id="3" name="Заголовок 2"/>
          <p:cNvSpPr>
            <a:spLocks noGrp="1"/>
          </p:cNvSpPr>
          <p:nvPr>
            <p:ph type="title"/>
          </p:nvPr>
        </p:nvSpPr>
        <p:spPr>
          <a:xfrm>
            <a:off x="5292080" y="476672"/>
            <a:ext cx="3672408" cy="1054250"/>
          </a:xfrm>
        </p:spPr>
        <p:txBody>
          <a:bodyPr/>
          <a:lstStyle/>
          <a:p>
            <a:r>
              <a:rPr lang="ru-RU" sz="4000" dirty="0"/>
              <a:t>Поет у </a:t>
            </a:r>
            <a:r>
              <a:rPr lang="ru-RU" sz="4000" dirty="0" err="1" smtClean="0"/>
              <a:t>засланні</a:t>
            </a:r>
            <a:r>
              <a:rPr lang="ru-RU" dirty="0"/>
              <a:t/>
            </a:r>
            <a:br>
              <a:rPr lang="ru-RU" dirty="0"/>
            </a:br>
            <a:endParaRPr lang="ru-RU"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4896544" cy="6498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493485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5220072" y="1196752"/>
            <a:ext cx="3224680" cy="3877815"/>
          </a:xfrm>
        </p:spPr>
        <p:txBody>
          <a:bodyPr>
            <a:normAutofit fontScale="32500" lnSpcReduction="20000"/>
          </a:bodyPr>
          <a:lstStyle/>
          <a:p>
            <a:pPr>
              <a:spcBef>
                <a:spcPct val="0"/>
              </a:spcBef>
            </a:pPr>
            <a:r>
              <a:rPr lang="uk-UA" altLang="ru-RU" sz="5600" dirty="0" smtClean="0">
                <a:solidFill>
                  <a:schemeClr val="tx1"/>
                </a:solidFill>
                <a:latin typeface="+mj-lt"/>
              </a:rPr>
              <a:t>З</a:t>
            </a:r>
            <a:r>
              <a:rPr lang="uk-UA" altLang="ru-RU" sz="5600" dirty="0" smtClean="0">
                <a:solidFill>
                  <a:schemeClr val="tx1"/>
                </a:solidFill>
                <a:latin typeface="+mj-lt"/>
                <a:cs typeface="Times New Roman" pitchFamily="18" charset="0"/>
              </a:rPr>
              <a:t>буджено-романтичне</a:t>
            </a:r>
            <a:r>
              <a:rPr lang="uk-UA" altLang="ru-RU" sz="5600" baseline="0" dirty="0" smtClean="0">
                <a:solidFill>
                  <a:schemeClr val="tx1"/>
                </a:solidFill>
                <a:latin typeface="+mj-lt"/>
                <a:cs typeface="Times New Roman" pitchFamily="18" charset="0"/>
              </a:rPr>
              <a:t> </a:t>
            </a:r>
            <a:r>
              <a:rPr lang="uk-UA" altLang="ru-RU" sz="5600" dirty="0" smtClean="0">
                <a:solidFill>
                  <a:schemeClr val="tx1"/>
                </a:solidFill>
                <a:latin typeface="+mj-lt"/>
                <a:cs typeface="Times New Roman" pitchFamily="18" charset="0"/>
              </a:rPr>
              <a:t>ставлення </a:t>
            </a:r>
            <a:r>
              <a:rPr lang="uk-UA" altLang="ru-RU" sz="5600" dirty="0">
                <a:solidFill>
                  <a:schemeClr val="tx1"/>
                </a:solidFill>
                <a:latin typeface="+mj-lt"/>
                <a:cs typeface="Times New Roman" pitchFamily="18" charset="0"/>
              </a:rPr>
              <a:t>до життя </a:t>
            </a:r>
            <a:r>
              <a:rPr lang="uk-UA" altLang="ru-RU" sz="5600" dirty="0" smtClean="0">
                <a:solidFill>
                  <a:schemeClr val="tx1"/>
                </a:solidFill>
                <a:latin typeface="+mj-lt"/>
                <a:cs typeface="Times New Roman" pitchFamily="18" charset="0"/>
              </a:rPr>
              <a:t>змінюється </a:t>
            </a:r>
            <a:r>
              <a:rPr lang="uk-UA" altLang="ru-RU" sz="5600" dirty="0">
                <a:solidFill>
                  <a:schemeClr val="tx1"/>
                </a:solidFill>
                <a:latin typeface="+mj-lt"/>
                <a:cs typeface="Times New Roman" pitchFamily="18" charset="0"/>
              </a:rPr>
              <a:t>тверезим, </a:t>
            </a:r>
            <a:r>
              <a:rPr lang="uk-UA" altLang="ru-RU" sz="5600" dirty="0" smtClean="0">
                <a:solidFill>
                  <a:schemeClr val="tx1"/>
                </a:solidFill>
                <a:latin typeface="+mj-lt"/>
                <a:cs typeface="Times New Roman" pitchFamily="18" charset="0"/>
              </a:rPr>
              <a:t>змужнілим</a:t>
            </a:r>
            <a:r>
              <a:rPr lang="uk-UA" altLang="ru-RU" sz="5600" baseline="0" dirty="0" smtClean="0">
                <a:solidFill>
                  <a:schemeClr val="tx1"/>
                </a:solidFill>
                <a:latin typeface="+mj-lt"/>
                <a:cs typeface="Times New Roman" pitchFamily="18" charset="0"/>
              </a:rPr>
              <a:t> </a:t>
            </a:r>
            <a:r>
              <a:rPr lang="uk-UA" altLang="ru-RU" sz="5600" dirty="0" smtClean="0">
                <a:solidFill>
                  <a:schemeClr val="tx1"/>
                </a:solidFill>
                <a:latin typeface="+mj-lt"/>
                <a:cs typeface="Times New Roman" pitchFamily="18" charset="0"/>
              </a:rPr>
              <a:t>розчаруванням,</a:t>
            </a:r>
            <a:r>
              <a:rPr lang="uk-UA" altLang="ru-RU" sz="5600" baseline="0" dirty="0" smtClean="0">
                <a:solidFill>
                  <a:schemeClr val="tx1"/>
                </a:solidFill>
                <a:latin typeface="+mj-lt"/>
                <a:cs typeface="Times New Roman" pitchFamily="18" charset="0"/>
              </a:rPr>
              <a:t> </a:t>
            </a:r>
            <a:r>
              <a:rPr lang="uk-UA" altLang="ru-RU" sz="5600" dirty="0" smtClean="0">
                <a:solidFill>
                  <a:schemeClr val="tx1"/>
                </a:solidFill>
                <a:latin typeface="+mj-lt"/>
                <a:cs typeface="Times New Roman" pitchFamily="18" charset="0"/>
              </a:rPr>
              <a:t>хоч </a:t>
            </a:r>
            <a:r>
              <a:rPr lang="uk-UA" altLang="ru-RU" sz="5600" dirty="0">
                <a:solidFill>
                  <a:schemeClr val="tx1"/>
                </a:solidFill>
                <a:latin typeface="+mj-lt"/>
                <a:cs typeface="Times New Roman" pitchFamily="18" charset="0"/>
              </a:rPr>
              <a:t>з </a:t>
            </a:r>
            <a:r>
              <a:rPr lang="uk-UA" altLang="ru-RU" sz="5600" dirty="0" smtClean="0">
                <a:solidFill>
                  <a:schemeClr val="tx1"/>
                </a:solidFill>
                <a:latin typeface="+mj-lt"/>
                <a:cs typeface="Times New Roman" pitchFamily="18" charset="0"/>
              </a:rPr>
              <a:t>портрета і </a:t>
            </a:r>
            <a:r>
              <a:rPr lang="uk-UA" altLang="ru-RU" sz="5600" dirty="0">
                <a:solidFill>
                  <a:schemeClr val="tx1"/>
                </a:solidFill>
                <a:latin typeface="+mj-lt"/>
                <a:cs typeface="Times New Roman" pitchFamily="18" charset="0"/>
              </a:rPr>
              <a:t>видно, що </a:t>
            </a:r>
            <a:r>
              <a:rPr lang="uk-UA" altLang="ru-RU" sz="5600" dirty="0" smtClean="0">
                <a:solidFill>
                  <a:schemeClr val="tx1"/>
                </a:solidFill>
                <a:latin typeface="+mj-lt"/>
                <a:cs typeface="Times New Roman" pitchFamily="18" charset="0"/>
              </a:rPr>
              <a:t>пік </a:t>
            </a:r>
            <a:r>
              <a:rPr lang="uk-UA" altLang="ru-RU" sz="5600" dirty="0">
                <a:solidFill>
                  <a:schemeClr val="tx1"/>
                </a:solidFill>
                <a:latin typeface="+mj-lt"/>
                <a:cs typeface="Times New Roman" pitchFamily="18" charset="0"/>
              </a:rPr>
              <a:t>розчарувань вже </a:t>
            </a:r>
            <a:r>
              <a:rPr lang="uk-UA" altLang="ru-RU" sz="5600" dirty="0" smtClean="0">
                <a:solidFill>
                  <a:schemeClr val="tx1"/>
                </a:solidFill>
                <a:latin typeface="+mj-lt"/>
                <a:cs typeface="Times New Roman" pitchFamily="18" charset="0"/>
              </a:rPr>
              <a:t>проходить</a:t>
            </a:r>
            <a:r>
              <a:rPr lang="uk-UA" altLang="ru-RU" sz="5600" dirty="0">
                <a:solidFill>
                  <a:schemeClr val="tx1"/>
                </a:solidFill>
                <a:latin typeface="+mj-lt"/>
                <a:cs typeface="Times New Roman" pitchFamily="18" charset="0"/>
              </a:rPr>
              <a:t>, бо поет, мабуть, </a:t>
            </a:r>
            <a:r>
              <a:rPr lang="uk-UA" altLang="ru-RU" sz="5600" dirty="0" smtClean="0">
                <a:solidFill>
                  <a:schemeClr val="tx1"/>
                </a:solidFill>
                <a:latin typeface="+mj-lt"/>
                <a:cs typeface="Times New Roman" pitchFamily="18" charset="0"/>
              </a:rPr>
              <a:t>щиро </a:t>
            </a:r>
            <a:r>
              <a:rPr lang="uk-UA" altLang="ru-RU" sz="5600" dirty="0">
                <a:solidFill>
                  <a:schemeClr val="tx1"/>
                </a:solidFill>
                <a:latin typeface="+mj-lt"/>
                <a:cs typeface="Times New Roman" pitchFamily="18" charset="0"/>
              </a:rPr>
              <a:t>тоді повірив, що</a:t>
            </a:r>
            <a:endParaRPr lang="ru-RU" altLang="ru-RU" sz="5600" dirty="0">
              <a:solidFill>
                <a:schemeClr val="tx1"/>
              </a:solidFill>
              <a:latin typeface="+mj-lt"/>
              <a:cs typeface="Times New Roman" pitchFamily="18" charset="0"/>
            </a:endParaRPr>
          </a:p>
          <a:p>
            <a:pPr marL="0" indent="0" algn="just">
              <a:spcBef>
                <a:spcPct val="0"/>
              </a:spcBef>
              <a:buNone/>
            </a:pPr>
            <a:r>
              <a:rPr lang="uk-UA" altLang="ru-RU" sz="4900" b="1" i="1" dirty="0" smtClean="0">
                <a:latin typeface="Arial Narrow" pitchFamily="34" charset="0"/>
                <a:cs typeface="Times New Roman" pitchFamily="18" charset="0"/>
              </a:rPr>
              <a:t>                                            </a:t>
            </a:r>
            <a:r>
              <a:rPr lang="uk-UA" altLang="ru-RU" sz="4900" b="1" i="1" dirty="0">
                <a:latin typeface="Arial Narrow" pitchFamily="34" charset="0"/>
                <a:cs typeface="Times New Roman" pitchFamily="18" charset="0"/>
              </a:rPr>
              <a:t>	</a:t>
            </a:r>
            <a:r>
              <a:rPr lang="uk-UA" altLang="ru-RU" sz="4900" b="1" i="1" dirty="0" smtClean="0">
                <a:latin typeface="Arial Narrow" pitchFamily="34" charset="0"/>
                <a:cs typeface="Times New Roman" pitchFamily="18" charset="0"/>
              </a:rPr>
              <a:t> </a:t>
            </a:r>
            <a:r>
              <a:rPr lang="uk-UA" altLang="ru-RU" sz="4900" b="1" i="1" dirty="0" smtClean="0">
                <a:latin typeface="+mj-lt"/>
                <a:cs typeface="Times New Roman" pitchFamily="18" charset="0"/>
              </a:rPr>
              <a:t>Раз </a:t>
            </a:r>
            <a:r>
              <a:rPr lang="uk-UA" altLang="ru-RU" sz="4900" b="1" i="1" dirty="0">
                <a:latin typeface="+mj-lt"/>
                <a:cs typeface="Times New Roman" pitchFamily="18" charset="0"/>
              </a:rPr>
              <a:t>добром нагріте 			</a:t>
            </a:r>
            <a:endParaRPr lang="uk-UA" altLang="ru-RU" sz="4900" b="1" i="1" dirty="0" smtClean="0">
              <a:latin typeface="+mj-lt"/>
              <a:cs typeface="Times New Roman" pitchFamily="18" charset="0"/>
            </a:endParaRPr>
          </a:p>
          <a:p>
            <a:pPr marL="0" indent="0" algn="just">
              <a:spcBef>
                <a:spcPct val="0"/>
              </a:spcBef>
              <a:buNone/>
            </a:pPr>
            <a:r>
              <a:rPr lang="uk-UA" altLang="ru-RU" sz="4900" b="1" i="1" dirty="0" smtClean="0">
                <a:latin typeface="+mj-lt"/>
                <a:cs typeface="Times New Roman" pitchFamily="18" charset="0"/>
              </a:rPr>
              <a:t>серце</a:t>
            </a:r>
            <a:endParaRPr lang="ru-RU" altLang="ru-RU" sz="4900" b="1" i="1" dirty="0">
              <a:latin typeface="+mj-lt"/>
              <a:cs typeface="Times New Roman" pitchFamily="18" charset="0"/>
            </a:endParaRPr>
          </a:p>
          <a:p>
            <a:pPr marL="0" indent="0" algn="just">
              <a:spcBef>
                <a:spcPct val="0"/>
              </a:spcBef>
              <a:buNone/>
            </a:pPr>
            <a:r>
              <a:rPr lang="uk-UA" altLang="ru-RU" sz="4900" b="1" i="1" dirty="0">
                <a:latin typeface="+mj-lt"/>
                <a:cs typeface="Times New Roman" pitchFamily="18" charset="0"/>
              </a:rPr>
              <a:t>                         		</a:t>
            </a:r>
            <a:r>
              <a:rPr lang="uk-UA" altLang="ru-RU" sz="4900" b="1" i="1" dirty="0" smtClean="0">
                <a:latin typeface="+mj-lt"/>
                <a:cs typeface="Times New Roman" pitchFamily="18" charset="0"/>
              </a:rPr>
              <a:t>                                                                                                                             Вік </a:t>
            </a:r>
            <a:r>
              <a:rPr lang="uk-UA" altLang="ru-RU" sz="4900" b="1" i="1" dirty="0">
                <a:latin typeface="+mj-lt"/>
                <a:cs typeface="Times New Roman" pitchFamily="18" charset="0"/>
              </a:rPr>
              <a:t>не прохолоне…</a:t>
            </a:r>
            <a:endParaRPr lang="ru-RU" altLang="ru-RU" sz="4900" b="1" i="1" dirty="0">
              <a:latin typeface="+mj-lt"/>
              <a:cs typeface="Times New Roman" pitchFamily="18" charset="0"/>
            </a:endParaRPr>
          </a:p>
          <a:p>
            <a:pPr marL="0" indent="0">
              <a:buNone/>
            </a:pPr>
            <a:endParaRPr lang="ru-RU" i="1" dirty="0">
              <a:latin typeface="+mj-lt"/>
            </a:endParaRPr>
          </a:p>
        </p:txBody>
      </p:sp>
      <p:sp>
        <p:nvSpPr>
          <p:cNvPr id="3" name="Заголовок 2"/>
          <p:cNvSpPr>
            <a:spLocks noGrp="1"/>
          </p:cNvSpPr>
          <p:nvPr>
            <p:ph type="title"/>
          </p:nvPr>
        </p:nvSpPr>
        <p:spPr>
          <a:xfrm>
            <a:off x="5292080" y="570156"/>
            <a:ext cx="3152673" cy="626596"/>
          </a:xfrm>
        </p:spPr>
        <p:txBody>
          <a:bodyPr/>
          <a:lstStyle/>
          <a:p>
            <a:r>
              <a:rPr lang="ru-RU" sz="3200" dirty="0"/>
              <a:t>1849 </a:t>
            </a:r>
            <a:r>
              <a:rPr lang="ru-RU" sz="3200" dirty="0" err="1" smtClean="0"/>
              <a:t>рік</a:t>
            </a:r>
            <a:r>
              <a:rPr lang="ru-RU" sz="3200" dirty="0" smtClean="0"/>
              <a:t>.</a:t>
            </a:r>
            <a:r>
              <a:rPr lang="ru-RU" dirty="0"/>
              <a:t/>
            </a:r>
            <a:br>
              <a:rPr lang="ru-RU" dirty="0"/>
            </a:br>
            <a:endParaRPr lang="ru-RU" dirty="0"/>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4752528" cy="6701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284341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11560" y="1052736"/>
            <a:ext cx="7745505" cy="3877815"/>
          </a:xfrm>
        </p:spPr>
        <p:txBody>
          <a:bodyPr/>
          <a:lstStyle/>
          <a:p>
            <a:r>
              <a:rPr lang="ru-RU" dirty="0"/>
              <a:t>Три роки Шевченко </a:t>
            </a:r>
            <a:r>
              <a:rPr lang="ru-RU" dirty="0" err="1"/>
              <a:t>відвідує</a:t>
            </a:r>
            <a:r>
              <a:rPr lang="ru-RU" dirty="0"/>
              <a:t> </a:t>
            </a:r>
            <a:r>
              <a:rPr lang="ru-RU" dirty="0" err="1"/>
              <a:t>навчальні</a:t>
            </a:r>
            <a:r>
              <a:rPr lang="ru-RU" dirty="0"/>
              <a:t> </a:t>
            </a:r>
            <a:r>
              <a:rPr lang="ru-RU" dirty="0" err="1"/>
              <a:t>класи</a:t>
            </a:r>
            <a:r>
              <a:rPr lang="ru-RU" dirty="0"/>
              <a:t> </a:t>
            </a:r>
            <a:r>
              <a:rPr lang="ru-RU" dirty="0" err="1"/>
              <a:t>Товариства</a:t>
            </a:r>
            <a:r>
              <a:rPr lang="ru-RU" dirty="0"/>
              <a:t> </a:t>
            </a:r>
            <a:r>
              <a:rPr lang="ru-RU" dirty="0" err="1"/>
              <a:t>заохочення</a:t>
            </a:r>
            <a:r>
              <a:rPr lang="ru-RU" dirty="0"/>
              <a:t> </a:t>
            </a:r>
            <a:r>
              <a:rPr lang="ru-RU" dirty="0" err="1"/>
              <a:t>художників</a:t>
            </a:r>
            <a:r>
              <a:rPr lang="ru-RU" dirty="0"/>
              <a:t> і </a:t>
            </a:r>
            <a:r>
              <a:rPr lang="ru-RU" dirty="0" err="1"/>
              <a:t>малює</a:t>
            </a:r>
            <a:r>
              <a:rPr lang="ru-RU" dirty="0"/>
              <a:t> </a:t>
            </a:r>
            <a:r>
              <a:rPr lang="ru-RU" dirty="0" err="1"/>
              <a:t>картини</a:t>
            </a:r>
            <a:r>
              <a:rPr lang="ru-RU" dirty="0"/>
              <a:t> на </a:t>
            </a:r>
            <a:r>
              <a:rPr lang="ru-RU" dirty="0" err="1"/>
              <a:t>історичні</a:t>
            </a:r>
            <a:r>
              <a:rPr lang="ru-RU" dirty="0"/>
              <a:t> та </a:t>
            </a:r>
            <a:r>
              <a:rPr lang="ru-RU" dirty="0" err="1"/>
              <a:t>міфологічні</a:t>
            </a:r>
            <a:r>
              <a:rPr lang="ru-RU" dirty="0"/>
              <a:t> </a:t>
            </a:r>
            <a:r>
              <a:rPr lang="ru-RU" dirty="0" err="1" smtClean="0"/>
              <a:t>сюжети</a:t>
            </a:r>
            <a:r>
              <a:rPr lang="ru-RU" dirty="0" smtClean="0"/>
              <a:t>. </a:t>
            </a:r>
            <a:r>
              <a:rPr lang="ru-RU" dirty="0" err="1"/>
              <a:t>Завдяки</a:t>
            </a:r>
            <a:r>
              <a:rPr lang="ru-RU" dirty="0"/>
              <a:t> </a:t>
            </a:r>
            <a:r>
              <a:rPr lang="ru-RU" dirty="0" err="1"/>
              <a:t>допомозі</a:t>
            </a:r>
            <a:r>
              <a:rPr lang="ru-RU" dirty="0"/>
              <a:t> таких </a:t>
            </a:r>
            <a:r>
              <a:rPr lang="ru-RU" dirty="0" err="1"/>
              <a:t>яскравих</a:t>
            </a:r>
            <a:r>
              <a:rPr lang="ru-RU" dirty="0"/>
              <a:t> </a:t>
            </a:r>
            <a:r>
              <a:rPr lang="ru-RU" dirty="0" err="1"/>
              <a:t>особистостей</a:t>
            </a:r>
            <a:r>
              <a:rPr lang="ru-RU" dirty="0"/>
              <a:t>, як </a:t>
            </a:r>
            <a:r>
              <a:rPr lang="ru-RU" dirty="0" err="1"/>
              <a:t>Жуковський</a:t>
            </a:r>
            <a:r>
              <a:rPr lang="ru-RU" dirty="0"/>
              <a:t>, </a:t>
            </a:r>
            <a:r>
              <a:rPr lang="ru-RU" dirty="0" err="1"/>
              <a:t>Вільєгорський</a:t>
            </a:r>
            <a:r>
              <a:rPr lang="ru-RU" dirty="0"/>
              <a:t>, </a:t>
            </a:r>
            <a:r>
              <a:rPr lang="ru-RU" dirty="0" err="1"/>
              <a:t>Венеціанов</a:t>
            </a:r>
            <a:r>
              <a:rPr lang="ru-RU" dirty="0"/>
              <a:t>, Брюллов, </a:t>
            </a:r>
            <a:r>
              <a:rPr lang="ru-RU" dirty="0" err="1"/>
              <a:t>кріпак</a:t>
            </a:r>
            <a:r>
              <a:rPr lang="ru-RU" dirty="0"/>
              <a:t> Шевченко </a:t>
            </a:r>
            <a:r>
              <a:rPr lang="ru-RU" dirty="0" err="1"/>
              <a:t>отримав</a:t>
            </a:r>
            <a:r>
              <a:rPr lang="ru-RU" dirty="0"/>
              <a:t> волю і став студентом </a:t>
            </a:r>
            <a:r>
              <a:rPr lang="ru-RU" dirty="0" err="1"/>
              <a:t>Петербурзької</a:t>
            </a:r>
            <a:r>
              <a:rPr lang="ru-RU" dirty="0"/>
              <a:t> </a:t>
            </a:r>
            <a:r>
              <a:rPr lang="ru-RU" dirty="0" err="1"/>
              <a:t>Академії</a:t>
            </a:r>
            <a:r>
              <a:rPr lang="ru-RU" dirty="0"/>
              <a:t> </a:t>
            </a:r>
            <a:r>
              <a:rPr lang="ru-RU" dirty="0" err="1"/>
              <a:t>мистецтв</a:t>
            </a:r>
            <a:r>
              <a:rPr lang="ru-RU" dirty="0"/>
              <a:t>. </a:t>
            </a:r>
            <a:r>
              <a:rPr lang="ru-RU" dirty="0" err="1"/>
              <a:t>Упродовж</a:t>
            </a:r>
            <a:r>
              <a:rPr lang="ru-RU" dirty="0"/>
              <a:t> семи </a:t>
            </a:r>
            <a:r>
              <a:rPr lang="ru-RU" dirty="0" err="1"/>
              <a:t>років</a:t>
            </a:r>
            <a:r>
              <a:rPr lang="ru-RU" dirty="0"/>
              <a:t> </a:t>
            </a:r>
            <a:r>
              <a:rPr lang="ru-RU" dirty="0" err="1"/>
              <a:t>навчання</a:t>
            </a:r>
            <a:r>
              <a:rPr lang="ru-RU" dirty="0"/>
              <a:t> Тарас </a:t>
            </a:r>
            <a:r>
              <a:rPr lang="ru-RU" dirty="0" err="1"/>
              <a:t>був</a:t>
            </a:r>
            <a:r>
              <a:rPr lang="ru-RU" dirty="0"/>
              <a:t> </a:t>
            </a:r>
            <a:r>
              <a:rPr lang="ru-RU" dirty="0" err="1"/>
              <a:t>тричі</a:t>
            </a:r>
            <a:r>
              <a:rPr lang="ru-RU" dirty="0"/>
              <a:t> </a:t>
            </a:r>
            <a:r>
              <a:rPr lang="ru-RU" dirty="0" err="1"/>
              <a:t>нагороджений</a:t>
            </a:r>
            <a:r>
              <a:rPr lang="ru-RU" dirty="0"/>
              <a:t> </a:t>
            </a:r>
            <a:r>
              <a:rPr lang="ru-RU" dirty="0" err="1"/>
              <a:t>срібними</a:t>
            </a:r>
            <a:r>
              <a:rPr lang="ru-RU" dirty="0"/>
              <a:t> медалями.</a:t>
            </a:r>
          </a:p>
        </p:txBody>
      </p:sp>
    </p:spTree>
    <p:extLst>
      <p:ext uri="{BB962C8B-B14F-4D97-AF65-F5344CB8AC3E}">
        <p14:creationId xmlns:p14="http://schemas.microsoft.com/office/powerpoint/2010/main" val="3786240986"/>
      </p:ext>
    </p:extLst>
  </p:cSld>
  <p:clrMapOvr>
    <a:masterClrMapping/>
  </p:clrMapOvr>
  <p:transition spd="slow">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118721" y="1484784"/>
            <a:ext cx="2326032" cy="1054250"/>
          </a:xfrm>
        </p:spPr>
        <p:txBody>
          <a:bodyPr/>
          <a:lstStyle/>
          <a:p>
            <a:r>
              <a:rPr lang="ru-RU" dirty="0"/>
              <a:t>1849 </a:t>
            </a:r>
            <a:r>
              <a:rPr lang="ru-RU" dirty="0" err="1" smtClean="0"/>
              <a:t>рік</a:t>
            </a:r>
            <a:r>
              <a:rPr lang="ru-RU" dirty="0" smtClean="0"/>
              <a:t>.</a:t>
            </a:r>
            <a:r>
              <a:rPr lang="ru-RU" dirty="0"/>
              <a:t/>
            </a:r>
            <a:br>
              <a:rPr lang="ru-RU" dirty="0"/>
            </a:br>
            <a:endParaRPr lang="ru-RU"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57162"/>
            <a:ext cx="5291137" cy="654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30907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5724128" y="2060848"/>
            <a:ext cx="3168352" cy="3877815"/>
          </a:xfrm>
        </p:spPr>
        <p:txBody>
          <a:bodyPr>
            <a:normAutofit fontScale="92500" lnSpcReduction="10000"/>
          </a:bodyPr>
          <a:lstStyle/>
          <a:p>
            <a:r>
              <a:rPr lang="ru-RU" dirty="0" err="1"/>
              <a:t>Довге</a:t>
            </a:r>
            <a:r>
              <a:rPr lang="ru-RU" dirty="0"/>
              <a:t> </a:t>
            </a:r>
            <a:r>
              <a:rPr lang="ru-RU" dirty="0" err="1"/>
              <a:t>заслання</a:t>
            </a:r>
            <a:r>
              <a:rPr lang="ru-RU" dirty="0"/>
              <a:t>, </a:t>
            </a:r>
            <a:r>
              <a:rPr lang="ru-RU" dirty="0" err="1"/>
              <a:t>якому</a:t>
            </a:r>
            <a:r>
              <a:rPr lang="ru-RU" dirty="0"/>
              <a:t> </a:t>
            </a:r>
            <a:r>
              <a:rPr lang="ru-RU" dirty="0" err="1"/>
              <a:t>немає</a:t>
            </a:r>
            <a:r>
              <a:rPr lang="ru-RU" dirty="0"/>
              <a:t> </a:t>
            </a:r>
            <a:r>
              <a:rPr lang="ru-RU" dirty="0" err="1"/>
              <a:t>кінця</a:t>
            </a:r>
            <a:r>
              <a:rPr lang="ru-RU" dirty="0"/>
              <a:t>-краю, </a:t>
            </a:r>
            <a:r>
              <a:rPr lang="ru-RU" dirty="0" err="1"/>
              <a:t>обсіли</a:t>
            </a:r>
            <a:r>
              <a:rPr lang="ru-RU" dirty="0"/>
              <a:t> </a:t>
            </a:r>
            <a:r>
              <a:rPr lang="ru-RU" dirty="0" err="1"/>
              <a:t>хвороби</a:t>
            </a:r>
            <a:r>
              <a:rPr lang="ru-RU" dirty="0"/>
              <a:t>. </a:t>
            </a:r>
            <a:r>
              <a:rPr lang="ru-RU" dirty="0" err="1"/>
              <a:t>Він</a:t>
            </a:r>
            <a:r>
              <a:rPr lang="ru-RU" dirty="0"/>
              <a:t> </a:t>
            </a:r>
            <a:r>
              <a:rPr lang="ru-RU" dirty="0" err="1"/>
              <a:t>дуже</a:t>
            </a:r>
            <a:r>
              <a:rPr lang="ru-RU" dirty="0"/>
              <a:t> </a:t>
            </a:r>
            <a:r>
              <a:rPr lang="ru-RU" dirty="0" err="1"/>
              <a:t>постарів</a:t>
            </a:r>
            <a:r>
              <a:rPr lang="ru-RU" dirty="0"/>
              <a:t>. </a:t>
            </a:r>
            <a:r>
              <a:rPr lang="ru-RU" dirty="0" err="1"/>
              <a:t>Йому</a:t>
            </a:r>
            <a:r>
              <a:rPr lang="ru-RU" dirty="0"/>
              <a:t> </a:t>
            </a:r>
            <a:r>
              <a:rPr lang="ru-RU" dirty="0" err="1"/>
              <a:t>лише</a:t>
            </a:r>
            <a:r>
              <a:rPr lang="ru-RU" dirty="0"/>
              <a:t> 43, а на </a:t>
            </a:r>
            <a:r>
              <a:rPr lang="ru-RU" dirty="0" err="1"/>
              <a:t>вигляд</a:t>
            </a:r>
            <a:r>
              <a:rPr lang="ru-RU" dirty="0"/>
              <a:t> – мало </a:t>
            </a:r>
            <a:r>
              <a:rPr lang="ru-RU" dirty="0" err="1"/>
              <a:t>що</a:t>
            </a:r>
            <a:r>
              <a:rPr lang="ru-RU" dirty="0"/>
              <a:t> не </a:t>
            </a:r>
            <a:r>
              <a:rPr lang="ru-RU" dirty="0" err="1"/>
              <a:t>дід</a:t>
            </a:r>
            <a:r>
              <a:rPr lang="ru-RU" dirty="0"/>
              <a:t>. Є </a:t>
            </a:r>
            <a:r>
              <a:rPr lang="ru-RU" dirty="0" err="1"/>
              <a:t>щось</a:t>
            </a:r>
            <a:r>
              <a:rPr lang="ru-RU" dirty="0"/>
              <a:t> </a:t>
            </a:r>
            <a:r>
              <a:rPr lang="ru-RU" dirty="0" err="1"/>
              <a:t>жертовне</a:t>
            </a:r>
            <a:r>
              <a:rPr lang="ru-RU" dirty="0"/>
              <a:t> у </a:t>
            </a:r>
            <a:r>
              <a:rPr lang="ru-RU" dirty="0" err="1"/>
              <a:t>цьому</a:t>
            </a:r>
            <a:r>
              <a:rPr lang="ru-RU" dirty="0"/>
              <a:t> </a:t>
            </a:r>
            <a:r>
              <a:rPr lang="ru-RU" dirty="0" err="1"/>
              <a:t>зображенні</a:t>
            </a:r>
            <a:r>
              <a:rPr lang="ru-RU" dirty="0"/>
              <a:t>, є </a:t>
            </a:r>
            <a:r>
              <a:rPr lang="ru-RU" dirty="0" err="1"/>
              <a:t>відчуття</a:t>
            </a:r>
            <a:r>
              <a:rPr lang="ru-RU" dirty="0"/>
              <a:t> </a:t>
            </a:r>
            <a:r>
              <a:rPr lang="ru-RU" dirty="0" err="1"/>
              <a:t>життєвого</a:t>
            </a:r>
            <a:r>
              <a:rPr lang="ru-RU" dirty="0"/>
              <a:t> драматизму, </a:t>
            </a:r>
            <a:r>
              <a:rPr lang="ru-RU" dirty="0" err="1"/>
              <a:t>неминучість</a:t>
            </a:r>
            <a:r>
              <a:rPr lang="ru-RU" dirty="0"/>
              <a:t> </a:t>
            </a:r>
            <a:r>
              <a:rPr lang="ru-RU" dirty="0" err="1"/>
              <a:t>трагедії</a:t>
            </a:r>
            <a:endParaRPr lang="ru-RU" dirty="0"/>
          </a:p>
          <a:p>
            <a:endParaRPr lang="ru-RU" dirty="0"/>
          </a:p>
        </p:txBody>
      </p:sp>
      <p:sp>
        <p:nvSpPr>
          <p:cNvPr id="3" name="Заголовок 2"/>
          <p:cNvSpPr>
            <a:spLocks noGrp="1"/>
          </p:cNvSpPr>
          <p:nvPr>
            <p:ph type="title"/>
          </p:nvPr>
        </p:nvSpPr>
        <p:spPr>
          <a:xfrm>
            <a:off x="5615608" y="836712"/>
            <a:ext cx="3528392" cy="696483"/>
          </a:xfrm>
        </p:spPr>
        <p:txBody>
          <a:bodyPr/>
          <a:lstStyle/>
          <a:p>
            <a:r>
              <a:rPr lang="ru-RU" dirty="0"/>
              <a:t>1857 </a:t>
            </a:r>
            <a:r>
              <a:rPr lang="ru-RU" dirty="0" err="1"/>
              <a:t>рік</a:t>
            </a:r>
            <a:r>
              <a:rPr lang="ru-RU" dirty="0"/>
              <a:t>.</a:t>
            </a:r>
            <a:br>
              <a:rPr lang="ru-RU" dirty="0"/>
            </a:br>
            <a:endParaRPr lang="ru-RU"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5219527"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693960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5868144" y="2060848"/>
            <a:ext cx="3096344" cy="3877815"/>
          </a:xfrm>
        </p:spPr>
        <p:txBody>
          <a:bodyPr>
            <a:normAutofit fontScale="92500"/>
          </a:bodyPr>
          <a:lstStyle/>
          <a:p>
            <a:r>
              <a:rPr lang="ru-RU" dirty="0"/>
              <a:t>У </a:t>
            </a:r>
            <a:r>
              <a:rPr lang="ru-RU" dirty="0" err="1"/>
              <a:t>Петербурзі</a:t>
            </a:r>
            <a:r>
              <a:rPr lang="ru-RU" dirty="0"/>
              <a:t> велика </a:t>
            </a:r>
            <a:r>
              <a:rPr lang="ru-RU" dirty="0" err="1"/>
              <a:t>академічна</a:t>
            </a:r>
            <a:r>
              <a:rPr lang="ru-RU" dirty="0"/>
              <a:t> </a:t>
            </a:r>
            <a:r>
              <a:rPr lang="ru-RU" dirty="0" err="1"/>
              <a:t>виставка</a:t>
            </a:r>
            <a:r>
              <a:rPr lang="ru-RU" dirty="0"/>
              <a:t>: тут </a:t>
            </a:r>
            <a:r>
              <a:rPr lang="ru-RU" dirty="0" err="1"/>
              <a:t>роботи</a:t>
            </a:r>
            <a:r>
              <a:rPr lang="ru-RU" dirty="0"/>
              <a:t> </a:t>
            </a:r>
            <a:r>
              <a:rPr lang="ru-RU" dirty="0" err="1"/>
              <a:t>багатьох</a:t>
            </a:r>
            <a:r>
              <a:rPr lang="ru-RU" dirty="0"/>
              <a:t> </a:t>
            </a:r>
            <a:r>
              <a:rPr lang="ru-RU" dirty="0" err="1"/>
              <a:t>художників</a:t>
            </a:r>
            <a:r>
              <a:rPr lang="ru-RU" dirty="0"/>
              <a:t>, в тому </a:t>
            </a:r>
            <a:r>
              <a:rPr lang="ru-RU" dirty="0" err="1"/>
              <a:t>числі</a:t>
            </a:r>
            <a:r>
              <a:rPr lang="ru-RU" dirty="0"/>
              <a:t> й </a:t>
            </a:r>
            <a:r>
              <a:rPr lang="ru-RU" dirty="0" err="1"/>
              <a:t>іноземних</a:t>
            </a:r>
            <a:r>
              <a:rPr lang="ru-RU" dirty="0"/>
              <a:t> - з </a:t>
            </a:r>
            <a:r>
              <a:rPr lang="ru-RU" dirty="0" err="1"/>
              <a:t>Німеччини</a:t>
            </a:r>
            <a:r>
              <a:rPr lang="ru-RU" dirty="0"/>
              <a:t>, </a:t>
            </a:r>
            <a:r>
              <a:rPr lang="ru-RU" dirty="0" err="1"/>
              <a:t>Швейцарії</a:t>
            </a:r>
            <a:r>
              <a:rPr lang="ru-RU" dirty="0"/>
              <a:t> та </a:t>
            </a:r>
            <a:r>
              <a:rPr lang="ru-RU" dirty="0" err="1"/>
              <a:t>ін</a:t>
            </a:r>
            <a:r>
              <a:rPr lang="ru-RU" dirty="0"/>
              <a:t>., </a:t>
            </a:r>
            <a:r>
              <a:rPr lang="ru-RU" dirty="0" err="1"/>
              <a:t>виставлені</a:t>
            </a:r>
            <a:r>
              <a:rPr lang="ru-RU" dirty="0"/>
              <a:t> й </a:t>
            </a:r>
            <a:r>
              <a:rPr lang="ru-RU" dirty="0" err="1"/>
              <a:t>офорти</a:t>
            </a:r>
            <a:r>
              <a:rPr lang="ru-RU" dirty="0"/>
              <a:t> </a:t>
            </a:r>
            <a:r>
              <a:rPr lang="ru-RU" dirty="0" err="1"/>
              <a:t>Шевченка</a:t>
            </a:r>
            <a:r>
              <a:rPr lang="ru-RU" dirty="0"/>
              <a:t>. На </a:t>
            </a:r>
            <a:r>
              <a:rPr lang="ru-RU" dirty="0" err="1"/>
              <a:t>виставці</a:t>
            </a:r>
            <a:r>
              <a:rPr lang="ru-RU" dirty="0"/>
              <a:t> і </a:t>
            </a:r>
            <a:r>
              <a:rPr lang="ru-RU" dirty="0" err="1"/>
              <a:t>його</a:t>
            </a:r>
            <a:r>
              <a:rPr lang="ru-RU" dirty="0"/>
              <a:t> </a:t>
            </a:r>
            <a:r>
              <a:rPr lang="ru-RU" dirty="0" err="1"/>
              <a:t>олійний</a:t>
            </a:r>
            <a:r>
              <a:rPr lang="ru-RU" dirty="0"/>
              <a:t> автопортрет. </a:t>
            </a:r>
          </a:p>
        </p:txBody>
      </p:sp>
      <p:sp>
        <p:nvSpPr>
          <p:cNvPr id="3" name="Заголовок 2"/>
          <p:cNvSpPr>
            <a:spLocks noGrp="1"/>
          </p:cNvSpPr>
          <p:nvPr>
            <p:ph type="title"/>
          </p:nvPr>
        </p:nvSpPr>
        <p:spPr>
          <a:xfrm>
            <a:off x="5665440" y="548680"/>
            <a:ext cx="3312368" cy="1054250"/>
          </a:xfrm>
        </p:spPr>
        <p:txBody>
          <a:bodyPr/>
          <a:lstStyle/>
          <a:p>
            <a:r>
              <a:rPr lang="ru-RU" sz="3200" dirty="0"/>
              <a:t>“Автопортрет в </a:t>
            </a:r>
            <a:r>
              <a:rPr lang="ru-RU" sz="3200" dirty="0" err="1"/>
              <a:t>українському</a:t>
            </a:r>
            <a:r>
              <a:rPr lang="ru-RU" sz="3200" dirty="0"/>
              <a:t> </a:t>
            </a:r>
            <a:r>
              <a:rPr lang="ru-RU" sz="3200" dirty="0" err="1"/>
              <a:t>одязі</a:t>
            </a:r>
            <a:r>
              <a:rPr lang="ru-RU" sz="3200" dirty="0" smtClean="0"/>
              <a:t>”.</a:t>
            </a:r>
            <a:r>
              <a:rPr lang="ru-RU" sz="3200" dirty="0"/>
              <a:t/>
            </a:r>
            <a:br>
              <a:rPr lang="ru-RU" sz="3200" dirty="0"/>
            </a:br>
            <a:endParaRPr lang="ru-RU" sz="3200"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323"/>
            <a:ext cx="5400600" cy="6763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35958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83568" y="692696"/>
            <a:ext cx="7745505" cy="4752528"/>
          </a:xfrm>
        </p:spPr>
        <p:txBody>
          <a:bodyPr>
            <a:normAutofit lnSpcReduction="10000"/>
          </a:bodyPr>
          <a:lstStyle/>
          <a:p>
            <a:r>
              <a:rPr lang="ru-RU" dirty="0"/>
              <a:t>Автопортрет </a:t>
            </a:r>
            <a:r>
              <a:rPr lang="ru-RU" dirty="0" err="1"/>
              <a:t>виконано</a:t>
            </a:r>
            <a:r>
              <a:rPr lang="ru-RU" dirty="0"/>
              <a:t> </a:t>
            </a:r>
            <a:r>
              <a:rPr lang="ru-RU" dirty="0" err="1"/>
              <a:t>майстерно</a:t>
            </a:r>
            <a:r>
              <a:rPr lang="ru-RU" dirty="0"/>
              <a:t>. На </a:t>
            </a:r>
            <a:r>
              <a:rPr lang="ru-RU" dirty="0" err="1"/>
              <a:t>Шевченкові</a:t>
            </a:r>
            <a:r>
              <a:rPr lang="ru-RU" dirty="0"/>
              <a:t> </a:t>
            </a:r>
            <a:r>
              <a:rPr lang="ru-RU" dirty="0" err="1"/>
              <a:t>одяг</a:t>
            </a:r>
            <a:r>
              <a:rPr lang="ru-RU" dirty="0"/>
              <a:t> </a:t>
            </a:r>
            <a:r>
              <a:rPr lang="ru-RU" dirty="0" err="1"/>
              <a:t>нареченого</a:t>
            </a:r>
            <a:r>
              <a:rPr lang="ru-RU" dirty="0"/>
              <a:t> – </a:t>
            </a:r>
            <a:r>
              <a:rPr lang="ru-RU" dirty="0" err="1"/>
              <a:t>під</a:t>
            </a:r>
            <a:r>
              <a:rPr lang="ru-RU" dirty="0"/>
              <a:t> свитою </a:t>
            </a:r>
            <a:r>
              <a:rPr lang="ru-RU" dirty="0" err="1"/>
              <a:t>вишивана</a:t>
            </a:r>
            <a:r>
              <a:rPr lang="ru-RU" dirty="0"/>
              <a:t> сорочка, </a:t>
            </a:r>
            <a:r>
              <a:rPr lang="ru-RU" dirty="0" err="1"/>
              <a:t>бо</a:t>
            </a:r>
            <a:r>
              <a:rPr lang="ru-RU" dirty="0"/>
              <a:t> </a:t>
            </a:r>
            <a:r>
              <a:rPr lang="ru-RU" dirty="0" err="1"/>
              <a:t>незадовго</a:t>
            </a:r>
            <a:r>
              <a:rPr lang="ru-RU" dirty="0"/>
              <a:t> до того </a:t>
            </a:r>
            <a:r>
              <a:rPr lang="ru-RU" dirty="0" err="1"/>
              <a:t>він</a:t>
            </a:r>
            <a:r>
              <a:rPr lang="ru-RU" dirty="0"/>
              <a:t> і </a:t>
            </a:r>
            <a:r>
              <a:rPr lang="ru-RU" dirty="0" err="1"/>
              <a:t>справді</a:t>
            </a:r>
            <a:r>
              <a:rPr lang="ru-RU" dirty="0"/>
              <a:t> </a:t>
            </a:r>
            <a:r>
              <a:rPr lang="ru-RU" dirty="0" err="1"/>
              <a:t>збирався</a:t>
            </a:r>
            <a:r>
              <a:rPr lang="ru-RU" dirty="0"/>
              <a:t> </a:t>
            </a:r>
            <a:r>
              <a:rPr lang="ru-RU" dirty="0" err="1"/>
              <a:t>одружитися</a:t>
            </a:r>
            <a:r>
              <a:rPr lang="ru-RU" dirty="0"/>
              <a:t>, але </a:t>
            </a:r>
            <a:r>
              <a:rPr lang="ru-RU" dirty="0" err="1"/>
              <a:t>шлюб</a:t>
            </a:r>
            <a:r>
              <a:rPr lang="ru-RU" dirty="0"/>
              <a:t> не </a:t>
            </a:r>
            <a:r>
              <a:rPr lang="ru-RU" dirty="0" err="1"/>
              <a:t>відбувся</a:t>
            </a:r>
            <a:r>
              <a:rPr lang="ru-RU" dirty="0"/>
              <a:t>. В очах </a:t>
            </a:r>
            <a:r>
              <a:rPr lang="ru-RU" dirty="0" err="1"/>
              <a:t>такий</a:t>
            </a:r>
            <a:r>
              <a:rPr lang="ru-RU" dirty="0"/>
              <a:t> </a:t>
            </a:r>
            <a:r>
              <a:rPr lang="ru-RU" dirty="0" err="1"/>
              <a:t>глибокий</a:t>
            </a:r>
            <a:r>
              <a:rPr lang="ru-RU" dirty="0"/>
              <a:t> </a:t>
            </a:r>
            <a:r>
              <a:rPr lang="ru-RU" dirty="0" err="1"/>
              <a:t>сум</a:t>
            </a:r>
            <a:r>
              <a:rPr lang="ru-RU" dirty="0"/>
              <a:t>, </a:t>
            </a:r>
            <a:r>
              <a:rPr lang="ru-RU" dirty="0" err="1"/>
              <a:t>яким</a:t>
            </a:r>
            <a:r>
              <a:rPr lang="ru-RU" dirty="0"/>
              <a:t>, </a:t>
            </a:r>
            <a:r>
              <a:rPr lang="ru-RU" dirty="0" err="1"/>
              <a:t>мабуть</a:t>
            </a:r>
            <a:r>
              <a:rPr lang="ru-RU" dirty="0"/>
              <a:t>, і </a:t>
            </a:r>
            <a:r>
              <a:rPr lang="ru-RU" dirty="0" err="1"/>
              <a:t>породжені</a:t>
            </a:r>
            <a:r>
              <a:rPr lang="ru-RU" dirty="0"/>
              <a:t> </a:t>
            </a:r>
            <a:r>
              <a:rPr lang="ru-RU" dirty="0" err="1"/>
              <a:t>оці</a:t>
            </a:r>
            <a:r>
              <a:rPr lang="ru-RU" dirty="0"/>
              <a:t> рядки:</a:t>
            </a:r>
            <a:br>
              <a:rPr lang="ru-RU" dirty="0"/>
            </a:br>
            <a:r>
              <a:rPr lang="ru-RU" dirty="0"/>
              <a:t>	</a:t>
            </a:r>
            <a:br>
              <a:rPr lang="ru-RU" dirty="0"/>
            </a:br>
            <a:r>
              <a:rPr lang="ru-RU" i="1" dirty="0" smtClean="0"/>
              <a:t>Минули </a:t>
            </a:r>
            <a:r>
              <a:rPr lang="ru-RU" i="1" dirty="0" err="1"/>
              <a:t>літа</a:t>
            </a:r>
            <a:r>
              <a:rPr lang="ru-RU" i="1" dirty="0"/>
              <a:t> </a:t>
            </a:r>
            <a:r>
              <a:rPr lang="ru-RU" i="1" dirty="0" err="1"/>
              <a:t>молодії</a:t>
            </a:r>
            <a:r>
              <a:rPr lang="ru-RU" i="1" dirty="0"/>
              <a:t>…</a:t>
            </a:r>
            <a:br>
              <a:rPr lang="ru-RU" i="1" dirty="0"/>
            </a:br>
            <a:r>
              <a:rPr lang="ru-RU" i="1" dirty="0" err="1" smtClean="0"/>
              <a:t>Холодним</a:t>
            </a:r>
            <a:r>
              <a:rPr lang="ru-RU" i="1" dirty="0" smtClean="0"/>
              <a:t> </a:t>
            </a:r>
            <a:r>
              <a:rPr lang="ru-RU" i="1" dirty="0" err="1"/>
              <a:t>вітром</a:t>
            </a:r>
            <a:r>
              <a:rPr lang="ru-RU" i="1" dirty="0"/>
              <a:t> од </a:t>
            </a:r>
            <a:r>
              <a:rPr lang="ru-RU" i="1" dirty="0" err="1"/>
              <a:t>надії</a:t>
            </a:r>
            <a:r>
              <a:rPr lang="ru-RU" i="1" dirty="0"/>
              <a:t>	</a:t>
            </a:r>
            <a:r>
              <a:rPr lang="ru-RU" i="1" dirty="0" smtClean="0"/>
              <a:t>                                                       Уже </a:t>
            </a:r>
            <a:r>
              <a:rPr lang="ru-RU" i="1" dirty="0" err="1"/>
              <a:t>повіяло</a:t>
            </a:r>
            <a:r>
              <a:rPr lang="ru-RU" i="1" dirty="0"/>
              <a:t>… Зима.</a:t>
            </a:r>
            <a:br>
              <a:rPr lang="ru-RU" i="1" dirty="0"/>
            </a:br>
            <a:r>
              <a:rPr lang="ru-RU" i="1" dirty="0" smtClean="0"/>
              <a:t>Сиди </a:t>
            </a:r>
            <a:r>
              <a:rPr lang="ru-RU" i="1" dirty="0"/>
              <a:t>один в </a:t>
            </a:r>
            <a:r>
              <a:rPr lang="ru-RU" i="1" dirty="0" err="1"/>
              <a:t>холодній</a:t>
            </a:r>
            <a:r>
              <a:rPr lang="ru-RU" i="1" dirty="0"/>
              <a:t> </a:t>
            </a:r>
            <a:r>
              <a:rPr lang="ru-RU" i="1" dirty="0" err="1"/>
              <a:t>хаті</a:t>
            </a:r>
            <a:r>
              <a:rPr lang="ru-RU" i="1" dirty="0"/>
              <a:t>.</a:t>
            </a:r>
            <a:br>
              <a:rPr lang="ru-RU" i="1" dirty="0"/>
            </a:br>
            <a:r>
              <a:rPr lang="ru-RU" i="1" dirty="0" smtClean="0"/>
              <a:t>Нема </a:t>
            </a:r>
            <a:r>
              <a:rPr lang="ru-RU" i="1" dirty="0"/>
              <a:t>з ким тихо </a:t>
            </a:r>
            <a:r>
              <a:rPr lang="ru-RU" i="1" dirty="0" err="1"/>
              <a:t>розмовляти</a:t>
            </a:r>
            <a:r>
              <a:rPr lang="ru-RU" i="1" dirty="0"/>
              <a:t>,</a:t>
            </a:r>
            <a:br>
              <a:rPr lang="ru-RU" i="1" dirty="0"/>
            </a:br>
            <a:r>
              <a:rPr lang="ru-RU" i="1" dirty="0" err="1" smtClean="0"/>
              <a:t>Ані</a:t>
            </a:r>
            <a:r>
              <a:rPr lang="ru-RU" i="1" dirty="0" smtClean="0"/>
              <a:t> </a:t>
            </a:r>
            <a:r>
              <a:rPr lang="ru-RU" i="1" dirty="0" err="1"/>
              <a:t>порадитись</a:t>
            </a:r>
            <a:r>
              <a:rPr lang="ru-RU" i="1" dirty="0"/>
              <a:t>. Нема,		</a:t>
            </a:r>
            <a:endParaRPr lang="ru-RU" i="1" dirty="0" smtClean="0"/>
          </a:p>
          <a:p>
            <a:pPr marL="0" indent="0">
              <a:buNone/>
            </a:pPr>
            <a:r>
              <a:rPr lang="ru-RU" i="1" dirty="0" smtClean="0"/>
              <a:t>     </a:t>
            </a:r>
            <a:r>
              <a:rPr lang="ru-RU" i="1" dirty="0" err="1" smtClean="0"/>
              <a:t>Анікогісінько</a:t>
            </a:r>
            <a:r>
              <a:rPr lang="ru-RU" i="1" dirty="0" smtClean="0"/>
              <a:t> </a:t>
            </a:r>
            <a:r>
              <a:rPr lang="ru-RU" i="1" dirty="0"/>
              <a:t>нема!</a:t>
            </a:r>
          </a:p>
        </p:txBody>
      </p:sp>
    </p:spTree>
    <p:extLst>
      <p:ext uri="{BB962C8B-B14F-4D97-AF65-F5344CB8AC3E}">
        <p14:creationId xmlns:p14="http://schemas.microsoft.com/office/powerpoint/2010/main" val="3293735916"/>
      </p:ext>
    </p:extLst>
  </p:cSld>
  <p:clrMapOvr>
    <a:masterClrMapping/>
  </p:clrMapOvr>
  <p:transition spd="slow">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652120" y="476672"/>
            <a:ext cx="3359367" cy="4104456"/>
          </a:xfrm>
        </p:spPr>
        <p:txBody>
          <a:bodyPr/>
          <a:lstStyle/>
          <a:p>
            <a:r>
              <a:rPr lang="ru-RU" sz="3200" dirty="0"/>
              <a:t>1861 </a:t>
            </a:r>
            <a:r>
              <a:rPr lang="ru-RU" sz="3200" dirty="0" err="1" smtClean="0"/>
              <a:t>рік</a:t>
            </a:r>
            <a:r>
              <a:rPr lang="ru-RU" sz="3200" dirty="0" smtClean="0"/>
              <a:t>.</a:t>
            </a:r>
            <a:r>
              <a:rPr lang="ru-RU" dirty="0"/>
              <a:t/>
            </a:r>
            <a:br>
              <a:rPr lang="ru-RU" dirty="0"/>
            </a:br>
            <a:r>
              <a:rPr lang="ru-RU" sz="4000" dirty="0" err="1"/>
              <a:t>Останній</a:t>
            </a:r>
            <a:r>
              <a:rPr lang="ru-RU" sz="4000" dirty="0"/>
              <a:t> </a:t>
            </a:r>
            <a:r>
              <a:rPr lang="ru-RU" sz="4000" dirty="0" smtClean="0"/>
              <a:t>автопортрет.</a:t>
            </a:r>
            <a:r>
              <a:rPr lang="ru-RU" sz="4000" dirty="0"/>
              <a:t/>
            </a:r>
            <a:br>
              <a:rPr lang="ru-RU" sz="4000" dirty="0"/>
            </a:br>
            <a:endParaRPr lang="ru-RU" sz="4000"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5400600" cy="6580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15133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83568" y="2492896"/>
            <a:ext cx="7756263" cy="1054250"/>
          </a:xfrm>
        </p:spPr>
        <p:txBody>
          <a:bodyPr/>
          <a:lstStyle/>
          <a:p>
            <a:r>
              <a:rPr lang="ru-RU" sz="3200" dirty="0"/>
              <a:t>Подивившись </a:t>
            </a:r>
            <a:r>
              <a:rPr lang="ru-RU" sz="3200" dirty="0" err="1"/>
              <a:t>репродукції</a:t>
            </a:r>
            <a:r>
              <a:rPr lang="ru-RU" sz="3200" dirty="0"/>
              <a:t> картин </a:t>
            </a:r>
            <a:r>
              <a:rPr lang="ru-RU" sz="3200" dirty="0" err="1"/>
              <a:t>Т.Г.Шевченка</a:t>
            </a:r>
            <a:r>
              <a:rPr lang="ru-RU" sz="3200" dirty="0"/>
              <a:t>, </a:t>
            </a:r>
            <a:r>
              <a:rPr lang="ru-RU" sz="3200" dirty="0" err="1"/>
              <a:t>мимоволі</a:t>
            </a:r>
            <a:r>
              <a:rPr lang="ru-RU" sz="3200" dirty="0"/>
              <a:t> </a:t>
            </a:r>
            <a:r>
              <a:rPr lang="ru-RU" sz="3200" dirty="0" err="1"/>
              <a:t>виникають</a:t>
            </a:r>
            <a:r>
              <a:rPr lang="ru-RU" sz="3200" dirty="0"/>
              <a:t> </a:t>
            </a:r>
            <a:r>
              <a:rPr lang="ru-RU" sz="3200" dirty="0" err="1"/>
              <a:t>різні</a:t>
            </a:r>
            <a:r>
              <a:rPr lang="ru-RU" sz="3200" dirty="0"/>
              <a:t> думки, </a:t>
            </a:r>
            <a:r>
              <a:rPr lang="ru-RU" sz="3200" dirty="0" err="1"/>
              <a:t>різні</a:t>
            </a:r>
            <a:r>
              <a:rPr lang="ru-RU" sz="3200" dirty="0"/>
              <a:t> </a:t>
            </a:r>
            <a:r>
              <a:rPr lang="ru-RU" sz="3200" dirty="0" err="1"/>
              <a:t>враження</a:t>
            </a:r>
            <a:r>
              <a:rPr lang="ru-RU" sz="3200" dirty="0"/>
              <a:t>, </a:t>
            </a:r>
            <a:r>
              <a:rPr lang="ru-RU" sz="3200" dirty="0" err="1"/>
              <a:t>якщо</a:t>
            </a:r>
            <a:r>
              <a:rPr lang="ru-RU" sz="3200" dirty="0"/>
              <a:t> не для </a:t>
            </a:r>
            <a:r>
              <a:rPr lang="ru-RU" sz="3200" dirty="0" err="1"/>
              <a:t>серця</a:t>
            </a:r>
            <a:r>
              <a:rPr lang="ru-RU" sz="3200" dirty="0"/>
              <a:t>, то для </a:t>
            </a:r>
            <a:r>
              <a:rPr lang="ru-RU" sz="3200" dirty="0" err="1"/>
              <a:t>розуму</a:t>
            </a:r>
            <a:r>
              <a:rPr lang="ru-RU" sz="3200" dirty="0"/>
              <a:t>, але </a:t>
            </a:r>
            <a:r>
              <a:rPr lang="ru-RU" sz="3200" dirty="0" err="1"/>
              <a:t>зовсім</a:t>
            </a:r>
            <a:r>
              <a:rPr lang="ru-RU" sz="3200" dirty="0"/>
              <a:t> </a:t>
            </a:r>
            <a:r>
              <a:rPr lang="ru-RU" sz="3200" dirty="0" err="1"/>
              <a:t>байдужими</a:t>
            </a:r>
            <a:r>
              <a:rPr lang="ru-RU" sz="3200" dirty="0"/>
              <a:t> не </a:t>
            </a:r>
            <a:r>
              <a:rPr lang="ru-RU" sz="3200" dirty="0" err="1"/>
              <a:t>залишається</a:t>
            </a:r>
            <a:r>
              <a:rPr lang="ru-RU" sz="3200" dirty="0"/>
              <a:t> </a:t>
            </a:r>
            <a:r>
              <a:rPr lang="ru-RU" sz="3200" dirty="0" err="1"/>
              <a:t>ніхто</a:t>
            </a:r>
            <a:r>
              <a:rPr lang="ru-RU" sz="3200" dirty="0"/>
              <a:t>, </a:t>
            </a:r>
            <a:r>
              <a:rPr lang="ru-RU" sz="3200" dirty="0" err="1"/>
              <a:t>бо</a:t>
            </a:r>
            <a:r>
              <a:rPr lang="ru-RU" sz="3200" dirty="0"/>
              <a:t> </a:t>
            </a:r>
            <a:r>
              <a:rPr lang="ru-RU" sz="3200" dirty="0" err="1"/>
              <a:t>існує</a:t>
            </a:r>
            <a:r>
              <a:rPr lang="ru-RU" sz="3200" dirty="0"/>
              <a:t> </a:t>
            </a:r>
            <a:r>
              <a:rPr lang="ru-RU" sz="3200" dirty="0" err="1"/>
              <a:t>високе</a:t>
            </a:r>
            <a:r>
              <a:rPr lang="ru-RU" sz="3200" dirty="0"/>
              <a:t>, не </a:t>
            </a:r>
            <a:r>
              <a:rPr lang="ru-RU" sz="3200" dirty="0" err="1"/>
              <a:t>підвладне</a:t>
            </a:r>
            <a:r>
              <a:rPr lang="ru-RU" sz="3200" dirty="0"/>
              <a:t> часу, </a:t>
            </a:r>
            <a:r>
              <a:rPr lang="ru-RU" sz="3200" dirty="0" err="1"/>
              <a:t>святе</a:t>
            </a:r>
            <a:r>
              <a:rPr lang="ru-RU" sz="3200" dirty="0"/>
              <a:t>. </a:t>
            </a:r>
            <a:r>
              <a:rPr lang="ru-RU" sz="3200" dirty="0" err="1"/>
              <a:t>Це</a:t>
            </a:r>
            <a:r>
              <a:rPr lang="ru-RU" sz="3200" dirty="0"/>
              <a:t> </a:t>
            </a:r>
            <a:r>
              <a:rPr lang="ru-RU" sz="3200" dirty="0" err="1"/>
              <a:t>наші</a:t>
            </a:r>
            <a:r>
              <a:rPr lang="ru-RU" sz="3200" dirty="0"/>
              <a:t> </a:t>
            </a:r>
            <a:r>
              <a:rPr lang="ru-RU" sz="3200" dirty="0" err="1"/>
              <a:t>моральні</a:t>
            </a:r>
            <a:r>
              <a:rPr lang="ru-RU" sz="3200" dirty="0"/>
              <a:t> </a:t>
            </a:r>
            <a:r>
              <a:rPr lang="ru-RU" sz="3200" dirty="0" err="1"/>
              <a:t>цінності</a:t>
            </a:r>
            <a:r>
              <a:rPr lang="ru-RU" sz="3200" dirty="0"/>
              <a:t>: добро, </a:t>
            </a:r>
            <a:r>
              <a:rPr lang="ru-RU" sz="3200" dirty="0" err="1"/>
              <a:t>милосердя</a:t>
            </a:r>
            <a:r>
              <a:rPr lang="ru-RU" sz="3200" dirty="0"/>
              <a:t>, </a:t>
            </a:r>
            <a:r>
              <a:rPr lang="ru-RU" sz="3200" dirty="0" err="1"/>
              <a:t>співчуття</a:t>
            </a:r>
            <a:r>
              <a:rPr lang="ru-RU" sz="3200" dirty="0"/>
              <a:t>, </a:t>
            </a:r>
            <a:r>
              <a:rPr lang="ru-RU" sz="3200" dirty="0" err="1"/>
              <a:t>здатність</a:t>
            </a:r>
            <a:r>
              <a:rPr lang="ru-RU" sz="3200" dirty="0"/>
              <a:t> у будь-</a:t>
            </a:r>
            <a:r>
              <a:rPr lang="ru-RU" sz="3200" dirty="0" err="1"/>
              <a:t>якій</a:t>
            </a:r>
            <a:r>
              <a:rPr lang="ru-RU" sz="3200" dirty="0"/>
              <a:t> </a:t>
            </a:r>
            <a:r>
              <a:rPr lang="ru-RU" sz="3200" dirty="0" err="1"/>
              <a:t>ситуації</a:t>
            </a:r>
            <a:r>
              <a:rPr lang="ru-RU" sz="3200" dirty="0"/>
              <a:t> </a:t>
            </a:r>
            <a:r>
              <a:rPr lang="ru-RU" sz="3200" dirty="0" err="1"/>
              <a:t>залишатися</a:t>
            </a:r>
            <a:r>
              <a:rPr lang="ru-RU" sz="3200" dirty="0"/>
              <a:t> </a:t>
            </a:r>
            <a:r>
              <a:rPr lang="ru-RU" sz="3200" dirty="0" err="1"/>
              <a:t>людиною</a:t>
            </a:r>
            <a:r>
              <a:rPr lang="ru-RU" sz="3200" dirty="0"/>
              <a:t>. І в </a:t>
            </a:r>
            <a:r>
              <a:rPr lang="ru-RU" sz="3200" dirty="0" err="1"/>
              <a:t>цьому</a:t>
            </a:r>
            <a:r>
              <a:rPr lang="ru-RU" sz="3200" dirty="0"/>
              <a:t> нам </a:t>
            </a:r>
            <a:r>
              <a:rPr lang="ru-RU" sz="3200" dirty="0" err="1"/>
              <a:t>допомагає</a:t>
            </a:r>
            <a:r>
              <a:rPr lang="ru-RU" sz="3200" dirty="0"/>
              <a:t> </a:t>
            </a:r>
            <a:r>
              <a:rPr lang="ru-RU" sz="3200" dirty="0" err="1"/>
              <a:t>класика</a:t>
            </a:r>
            <a:r>
              <a:rPr lang="ru-RU" sz="3200" dirty="0"/>
              <a:t>. </a:t>
            </a:r>
          </a:p>
        </p:txBody>
      </p:sp>
    </p:spTree>
    <p:extLst>
      <p:ext uri="{BB962C8B-B14F-4D97-AF65-F5344CB8AC3E}">
        <p14:creationId xmlns:p14="http://schemas.microsoft.com/office/powerpoint/2010/main" val="110330416"/>
      </p:ext>
    </p:extLst>
  </p:cSld>
  <p:clrMapOvr>
    <a:masterClrMapping/>
  </p:clrMapOvr>
  <p:transition spd="slow">
    <p:randomBar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55576" y="2060848"/>
            <a:ext cx="7756263" cy="1054250"/>
          </a:xfrm>
        </p:spPr>
        <p:txBody>
          <a:bodyPr/>
          <a:lstStyle/>
          <a:p>
            <a:r>
              <a:rPr lang="uk-UA" dirty="0" smtClean="0"/>
              <a:t>Дякую за увагу.</a:t>
            </a:r>
            <a:endParaRPr lang="ru-RU" dirty="0"/>
          </a:p>
        </p:txBody>
      </p:sp>
    </p:spTree>
    <p:extLst>
      <p:ext uri="{BB962C8B-B14F-4D97-AF65-F5344CB8AC3E}">
        <p14:creationId xmlns:p14="http://schemas.microsoft.com/office/powerpoint/2010/main" val="615964303"/>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11560" y="332656"/>
            <a:ext cx="7756263" cy="1075726"/>
          </a:xfrm>
        </p:spPr>
        <p:txBody>
          <a:bodyPr/>
          <a:lstStyle/>
          <a:p>
            <a:r>
              <a:rPr lang="ru-RU" dirty="0"/>
              <a:t>“</a:t>
            </a:r>
            <a:r>
              <a:rPr lang="ru-RU" dirty="0" err="1"/>
              <a:t>Циганка-ворожка</a:t>
            </a:r>
            <a:r>
              <a:rPr lang="ru-RU" dirty="0"/>
              <a:t>”. </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628800"/>
            <a:ext cx="3456384" cy="4975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283968" y="2060848"/>
            <a:ext cx="4572000" cy="2308324"/>
          </a:xfrm>
          <a:prstGeom prst="rect">
            <a:avLst/>
          </a:prstGeom>
        </p:spPr>
        <p:txBody>
          <a:bodyPr>
            <a:spAutoFit/>
          </a:bodyPr>
          <a:lstStyle/>
          <a:p>
            <a:r>
              <a:rPr lang="ru-RU" sz="2400" dirty="0" smtClean="0"/>
              <a:t>За </a:t>
            </a:r>
            <a:r>
              <a:rPr lang="ru-RU" sz="2400" dirty="0" err="1" smtClean="0"/>
              <a:t>цю</a:t>
            </a:r>
            <a:r>
              <a:rPr lang="ru-RU" sz="2400" dirty="0" smtClean="0"/>
              <a:t> картину Шевченко </a:t>
            </a:r>
            <a:r>
              <a:rPr lang="ru-RU" sz="2400" dirty="0" err="1" smtClean="0"/>
              <a:t>здобув</a:t>
            </a:r>
            <a:r>
              <a:rPr lang="ru-RU" sz="2400" dirty="0" smtClean="0"/>
              <a:t>  </a:t>
            </a:r>
            <a:r>
              <a:rPr lang="ru-RU" sz="2400" dirty="0" err="1" smtClean="0"/>
              <a:t>срібну</a:t>
            </a:r>
            <a:r>
              <a:rPr lang="ru-RU" sz="2400" dirty="0" smtClean="0"/>
              <a:t> медаль. На </a:t>
            </a:r>
            <a:r>
              <a:rPr lang="ru-RU" sz="2400" dirty="0" err="1" smtClean="0"/>
              <a:t>сьогодні</a:t>
            </a:r>
            <a:r>
              <a:rPr lang="ru-RU" sz="2400" dirty="0" smtClean="0"/>
              <a:t> </a:t>
            </a:r>
            <a:r>
              <a:rPr lang="ru-RU" sz="2400" dirty="0" err="1" smtClean="0"/>
              <a:t>картини</a:t>
            </a:r>
            <a:r>
              <a:rPr lang="ru-RU" sz="2400" dirty="0" smtClean="0"/>
              <a:t> </a:t>
            </a:r>
            <a:r>
              <a:rPr lang="ru-RU" sz="2400" dirty="0" err="1" smtClean="0"/>
              <a:t>немає</a:t>
            </a:r>
            <a:r>
              <a:rPr lang="ru-RU" sz="2400" dirty="0" smtClean="0"/>
              <a:t>, </a:t>
            </a:r>
            <a:r>
              <a:rPr lang="ru-RU" sz="2400" dirty="0" err="1" smtClean="0"/>
              <a:t>її</a:t>
            </a:r>
            <a:r>
              <a:rPr lang="ru-RU" sz="2400" dirty="0" smtClean="0"/>
              <a:t> </a:t>
            </a:r>
            <a:r>
              <a:rPr lang="ru-RU" sz="2400" dirty="0" err="1" smtClean="0"/>
              <a:t>придбали</a:t>
            </a:r>
            <a:r>
              <a:rPr lang="ru-RU" sz="2400" dirty="0" smtClean="0"/>
              <a:t> і </a:t>
            </a:r>
            <a:r>
              <a:rPr lang="ru-RU" sz="2400" dirty="0" err="1" smtClean="0"/>
              <a:t>подальша</a:t>
            </a:r>
            <a:r>
              <a:rPr lang="ru-RU" sz="2400" dirty="0" smtClean="0"/>
              <a:t> доля </a:t>
            </a:r>
            <a:r>
              <a:rPr lang="ru-RU" sz="2400" dirty="0" err="1" smtClean="0"/>
              <a:t>невідома</a:t>
            </a:r>
            <a:r>
              <a:rPr lang="ru-RU" sz="2400" dirty="0" smtClean="0"/>
              <a:t> – </a:t>
            </a:r>
            <a:r>
              <a:rPr lang="ru-RU" sz="2400" dirty="0" err="1" smtClean="0"/>
              <a:t>зберігся</a:t>
            </a:r>
            <a:r>
              <a:rPr lang="ru-RU" sz="2400" dirty="0" smtClean="0"/>
              <a:t> </a:t>
            </a:r>
            <a:r>
              <a:rPr lang="ru-RU" sz="2400" dirty="0" err="1" smtClean="0"/>
              <a:t>лише</a:t>
            </a:r>
            <a:r>
              <a:rPr lang="ru-RU" sz="2400" dirty="0" smtClean="0"/>
              <a:t> </a:t>
            </a:r>
            <a:r>
              <a:rPr lang="ru-RU" sz="2400" dirty="0" err="1" smtClean="0"/>
              <a:t>акварельний</a:t>
            </a:r>
            <a:r>
              <a:rPr lang="ru-RU" sz="2400" dirty="0" smtClean="0"/>
              <a:t> </a:t>
            </a:r>
            <a:r>
              <a:rPr lang="ru-RU" sz="2400" dirty="0" err="1" smtClean="0"/>
              <a:t>малюнок</a:t>
            </a:r>
            <a:r>
              <a:rPr lang="ru-RU" dirty="0" smtClean="0"/>
              <a:t>.</a:t>
            </a:r>
            <a:endParaRPr lang="ru-RU" dirty="0"/>
          </a:p>
        </p:txBody>
      </p:sp>
    </p:spTree>
    <p:extLst>
      <p:ext uri="{BB962C8B-B14F-4D97-AF65-F5344CB8AC3E}">
        <p14:creationId xmlns:p14="http://schemas.microsoft.com/office/powerpoint/2010/main" val="4234161542"/>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827584" y="2276872"/>
            <a:ext cx="7756263" cy="1054250"/>
          </a:xfrm>
        </p:spPr>
        <p:txBody>
          <a:bodyPr/>
          <a:lstStyle/>
          <a:p>
            <a:r>
              <a:rPr lang="ru-RU" sz="2400" dirty="0" err="1"/>
              <a:t>Під</a:t>
            </a:r>
            <a:r>
              <a:rPr lang="ru-RU" sz="2400" dirty="0"/>
              <a:t> </a:t>
            </a:r>
            <a:r>
              <a:rPr lang="ru-RU" sz="2400" dirty="0" err="1"/>
              <a:t>розлогим</a:t>
            </a:r>
            <a:r>
              <a:rPr lang="ru-RU" sz="2400" dirty="0"/>
              <a:t> кленом </a:t>
            </a:r>
            <a:r>
              <a:rPr lang="ru-RU" sz="2400" dirty="0" err="1"/>
              <a:t>стоїть</a:t>
            </a:r>
            <a:r>
              <a:rPr lang="ru-RU" sz="2400" dirty="0"/>
              <a:t> </a:t>
            </a:r>
            <a:r>
              <a:rPr lang="ru-RU" sz="2400" dirty="0" err="1"/>
              <a:t>дівчина</a:t>
            </a:r>
            <a:r>
              <a:rPr lang="ru-RU" sz="2400" dirty="0"/>
              <a:t>-селянка. Праву руку </a:t>
            </a:r>
            <a:r>
              <a:rPr lang="ru-RU" sz="2400" dirty="0" err="1"/>
              <a:t>простягла</a:t>
            </a:r>
            <a:r>
              <a:rPr lang="ru-RU" sz="2400" dirty="0"/>
              <a:t> </a:t>
            </a:r>
            <a:r>
              <a:rPr lang="ru-RU" sz="2400" dirty="0" err="1"/>
              <a:t>циганці</a:t>
            </a:r>
            <a:r>
              <a:rPr lang="ru-RU" sz="2400" dirty="0"/>
              <a:t>. </a:t>
            </a:r>
            <a:r>
              <a:rPr lang="ru-RU" sz="2400" dirty="0" err="1"/>
              <a:t>Лівою</a:t>
            </a:r>
            <a:r>
              <a:rPr lang="ru-RU" sz="2400" dirty="0"/>
              <a:t> </a:t>
            </a:r>
            <a:r>
              <a:rPr lang="ru-RU" sz="2400" dirty="0" err="1"/>
              <a:t>тримає</a:t>
            </a:r>
            <a:r>
              <a:rPr lang="ru-RU" sz="2400" dirty="0"/>
              <a:t> </a:t>
            </a:r>
            <a:r>
              <a:rPr lang="ru-RU" sz="2400" dirty="0" err="1"/>
              <a:t>щось</a:t>
            </a:r>
            <a:r>
              <a:rPr lang="ru-RU" sz="2400" dirty="0"/>
              <a:t> </a:t>
            </a:r>
            <a:r>
              <a:rPr lang="ru-RU" sz="2400" dirty="0" err="1"/>
              <a:t>загорнуте</a:t>
            </a:r>
            <a:r>
              <a:rPr lang="ru-RU" sz="2400" dirty="0"/>
              <a:t> у </a:t>
            </a:r>
            <a:r>
              <a:rPr lang="ru-RU" sz="2400" dirty="0" err="1"/>
              <a:t>фартух</a:t>
            </a:r>
            <a:r>
              <a:rPr lang="ru-RU" sz="2400" dirty="0"/>
              <a:t>, та </a:t>
            </a:r>
            <a:r>
              <a:rPr lang="ru-RU" sz="2400" dirty="0" err="1" smtClean="0"/>
              <a:t>уважно</a:t>
            </a:r>
            <a:r>
              <a:rPr lang="ru-RU" sz="2400" dirty="0" smtClean="0"/>
              <a:t> </a:t>
            </a:r>
            <a:r>
              <a:rPr lang="ru-RU" sz="2400" dirty="0" err="1" smtClean="0"/>
              <a:t>слухає</a:t>
            </a:r>
            <a:r>
              <a:rPr lang="ru-RU" sz="2400" dirty="0" smtClean="0"/>
              <a:t> </a:t>
            </a:r>
            <a:r>
              <a:rPr lang="ru-RU" sz="2400" dirty="0" err="1" smtClean="0"/>
              <a:t>ворожку</a:t>
            </a:r>
            <a:r>
              <a:rPr lang="ru-RU" sz="2400" dirty="0" smtClean="0"/>
              <a:t>. </a:t>
            </a:r>
            <a:r>
              <a:rPr lang="ru-RU" sz="2400" dirty="0" err="1"/>
              <a:t>Постать</a:t>
            </a:r>
            <a:r>
              <a:rPr lang="ru-RU" sz="2400" dirty="0"/>
              <a:t> </a:t>
            </a:r>
            <a:r>
              <a:rPr lang="ru-RU" sz="2400" dirty="0" err="1"/>
              <a:t>циганки</a:t>
            </a:r>
            <a:r>
              <a:rPr lang="ru-RU" sz="2400" dirty="0"/>
              <a:t> подано </a:t>
            </a:r>
            <a:r>
              <a:rPr lang="ru-RU" sz="2400" dirty="0" err="1"/>
              <a:t>лише</a:t>
            </a:r>
            <a:r>
              <a:rPr lang="ru-RU" sz="2400" dirty="0"/>
              <a:t> до </a:t>
            </a:r>
            <a:r>
              <a:rPr lang="ru-RU" sz="2400" dirty="0" err="1"/>
              <a:t>половини</a:t>
            </a:r>
            <a:r>
              <a:rPr lang="ru-RU" sz="2400" dirty="0"/>
              <a:t>, вона </a:t>
            </a:r>
            <a:r>
              <a:rPr lang="ru-RU" sz="2400" dirty="0" err="1"/>
              <a:t>стоїть</a:t>
            </a:r>
            <a:r>
              <a:rPr lang="ru-RU" sz="2400" dirty="0"/>
              <a:t> за </a:t>
            </a:r>
            <a:r>
              <a:rPr lang="ru-RU" sz="2400" dirty="0" err="1"/>
              <a:t>якоюсь</a:t>
            </a:r>
            <a:r>
              <a:rPr lang="ru-RU" sz="2400" dirty="0"/>
              <a:t> </a:t>
            </a:r>
            <a:r>
              <a:rPr lang="ru-RU" sz="2400" dirty="0" err="1"/>
              <a:t>огорожею</a:t>
            </a:r>
            <a:r>
              <a:rPr lang="ru-RU" sz="2400" dirty="0"/>
              <a:t>. Картина </a:t>
            </a:r>
            <a:r>
              <a:rPr lang="ru-RU" sz="2400" dirty="0" err="1"/>
              <a:t>зображає</a:t>
            </a:r>
            <a:r>
              <a:rPr lang="ru-RU" sz="2400" dirty="0"/>
              <a:t> сцену з народного </a:t>
            </a:r>
            <a:r>
              <a:rPr lang="ru-RU" sz="2400" dirty="0" err="1"/>
              <a:t>життя</a:t>
            </a:r>
            <a:r>
              <a:rPr lang="ru-RU" sz="2400" dirty="0"/>
              <a:t>. </a:t>
            </a:r>
            <a:r>
              <a:rPr lang="ru-RU" sz="2400" dirty="0" err="1"/>
              <a:t>Це</a:t>
            </a:r>
            <a:r>
              <a:rPr lang="ru-RU" sz="2400" dirty="0"/>
              <a:t>, очевидно, й стало причиною, </a:t>
            </a:r>
            <a:r>
              <a:rPr lang="ru-RU" sz="2400" dirty="0" err="1"/>
              <a:t>що</a:t>
            </a:r>
            <a:r>
              <a:rPr lang="ru-RU" sz="2400" dirty="0"/>
              <a:t> </a:t>
            </a:r>
            <a:r>
              <a:rPr lang="ru-RU" sz="2400" dirty="0" err="1"/>
              <a:t>Шевченку</a:t>
            </a:r>
            <a:r>
              <a:rPr lang="ru-RU" sz="2400" dirty="0"/>
              <a:t> </a:t>
            </a:r>
            <a:r>
              <a:rPr lang="ru-RU" sz="2400" dirty="0" err="1"/>
              <a:t>жодного</a:t>
            </a:r>
            <a:r>
              <a:rPr lang="ru-RU" sz="2400" dirty="0"/>
              <a:t> разу не </a:t>
            </a:r>
            <a:r>
              <a:rPr lang="ru-RU" sz="2400" dirty="0" err="1"/>
              <a:t>присуджували</a:t>
            </a:r>
            <a:r>
              <a:rPr lang="ru-RU" sz="2400" dirty="0"/>
              <a:t> золоту медаль, </a:t>
            </a:r>
            <a:r>
              <a:rPr lang="ru-RU" sz="2400" dirty="0" err="1"/>
              <a:t>бо</a:t>
            </a:r>
            <a:r>
              <a:rPr lang="ru-RU" sz="2400" dirty="0"/>
              <a:t> </a:t>
            </a:r>
            <a:r>
              <a:rPr lang="ru-RU" sz="2400" dirty="0" err="1"/>
              <a:t>сюжети</a:t>
            </a:r>
            <a:r>
              <a:rPr lang="ru-RU" sz="2400" dirty="0"/>
              <a:t> з </a:t>
            </a:r>
            <a:r>
              <a:rPr lang="ru-RU" sz="2400" dirty="0" err="1"/>
              <a:t>повсякденного</a:t>
            </a:r>
            <a:r>
              <a:rPr lang="ru-RU" sz="2400" dirty="0"/>
              <a:t> </a:t>
            </a:r>
            <a:r>
              <a:rPr lang="ru-RU" sz="2400" dirty="0" err="1"/>
              <a:t>життя</a:t>
            </a:r>
            <a:r>
              <a:rPr lang="ru-RU" sz="2400" dirty="0"/>
              <a:t> </a:t>
            </a:r>
            <a:r>
              <a:rPr lang="ru-RU" sz="2400" dirty="0" err="1"/>
              <a:t>вважалися</a:t>
            </a:r>
            <a:r>
              <a:rPr lang="ru-RU" sz="2400" dirty="0"/>
              <a:t> “</a:t>
            </a:r>
            <a:r>
              <a:rPr lang="ru-RU" sz="2400" dirty="0" err="1"/>
              <a:t>низькими</a:t>
            </a:r>
            <a:r>
              <a:rPr lang="ru-RU" sz="2400" dirty="0"/>
              <a:t>”.</a:t>
            </a:r>
            <a:br>
              <a:rPr lang="ru-RU" sz="2400" dirty="0"/>
            </a:br>
            <a:endParaRPr lang="ru-RU" sz="2400" dirty="0"/>
          </a:p>
        </p:txBody>
      </p:sp>
    </p:spTree>
    <p:extLst>
      <p:ext uri="{BB962C8B-B14F-4D97-AF65-F5344CB8AC3E}">
        <p14:creationId xmlns:p14="http://schemas.microsoft.com/office/powerpoint/2010/main" val="133076611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83568" y="332656"/>
            <a:ext cx="7756263" cy="1054250"/>
          </a:xfrm>
        </p:spPr>
        <p:txBody>
          <a:bodyPr/>
          <a:lstStyle/>
          <a:p>
            <a:r>
              <a:rPr lang="ru-RU" dirty="0"/>
              <a:t>“Автопортрет”.</a:t>
            </a:r>
            <a:br>
              <a:rPr lang="ru-RU" dirty="0"/>
            </a:br>
            <a:endParaRPr lang="ru-RU"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196752"/>
            <a:ext cx="4176464"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932040" y="1817305"/>
            <a:ext cx="4107160" cy="2031325"/>
          </a:xfrm>
          <a:prstGeom prst="rect">
            <a:avLst/>
          </a:prstGeom>
        </p:spPr>
        <p:txBody>
          <a:bodyPr wrap="square">
            <a:spAutoFit/>
          </a:bodyPr>
          <a:lstStyle/>
          <a:p>
            <a:r>
              <a:rPr lang="ru-RU" dirty="0" smtClean="0"/>
              <a:t>1840 </a:t>
            </a:r>
            <a:r>
              <a:rPr lang="ru-RU" dirty="0" err="1" smtClean="0"/>
              <a:t>рік</a:t>
            </a:r>
            <a:r>
              <a:rPr lang="ru-RU" dirty="0" smtClean="0"/>
              <a:t>. В </a:t>
            </a:r>
            <a:r>
              <a:rPr lang="ru-RU" dirty="0" err="1" smtClean="0"/>
              <a:t>цьому</a:t>
            </a:r>
            <a:r>
              <a:rPr lang="ru-RU" dirty="0" smtClean="0"/>
              <a:t> </a:t>
            </a:r>
            <a:r>
              <a:rPr lang="ru-RU" dirty="0" err="1" smtClean="0"/>
              <a:t>році</a:t>
            </a:r>
            <a:r>
              <a:rPr lang="ru-RU" dirty="0" smtClean="0"/>
              <a:t> Тарас </a:t>
            </a:r>
            <a:r>
              <a:rPr lang="ru-RU" dirty="0" err="1" smtClean="0"/>
              <a:t>малює</a:t>
            </a:r>
            <a:r>
              <a:rPr lang="ru-RU" dirty="0" smtClean="0"/>
              <a:t> “Автопортрет”. На </a:t>
            </a:r>
            <a:r>
              <a:rPr lang="ru-RU" dirty="0" err="1" smtClean="0"/>
              <a:t>картині</a:t>
            </a:r>
            <a:r>
              <a:rPr lang="ru-RU" dirty="0" smtClean="0"/>
              <a:t> </a:t>
            </a:r>
            <a:r>
              <a:rPr lang="ru-RU" dirty="0" err="1" smtClean="0"/>
              <a:t>він</a:t>
            </a:r>
            <a:r>
              <a:rPr lang="ru-RU" dirty="0" smtClean="0"/>
              <a:t> у </a:t>
            </a:r>
            <a:r>
              <a:rPr lang="ru-RU" dirty="0" err="1" smtClean="0"/>
              <a:t>розквіті</a:t>
            </a:r>
            <a:r>
              <a:rPr lang="ru-RU" dirty="0" smtClean="0"/>
              <a:t> </a:t>
            </a:r>
            <a:r>
              <a:rPr lang="ru-RU" dirty="0" err="1" smtClean="0"/>
              <a:t>творчих</a:t>
            </a:r>
            <a:r>
              <a:rPr lang="ru-RU" dirty="0" smtClean="0"/>
              <a:t> сил, </a:t>
            </a:r>
            <a:r>
              <a:rPr lang="ru-RU" dirty="0" err="1" smtClean="0"/>
              <a:t>сповнений</a:t>
            </a:r>
            <a:r>
              <a:rPr lang="ru-RU" dirty="0" smtClean="0"/>
              <a:t> </a:t>
            </a:r>
            <a:r>
              <a:rPr lang="ru-RU" dirty="0" err="1" smtClean="0"/>
              <a:t>натхнення</a:t>
            </a:r>
            <a:r>
              <a:rPr lang="ru-RU" dirty="0" smtClean="0"/>
              <a:t> “Автопортрет” </a:t>
            </a:r>
            <a:r>
              <a:rPr lang="ru-RU" dirty="0" err="1" smtClean="0"/>
              <a:t>спочатку</a:t>
            </a:r>
            <a:r>
              <a:rPr lang="ru-RU" dirty="0" smtClean="0"/>
              <a:t> </a:t>
            </a:r>
            <a:r>
              <a:rPr lang="ru-RU" dirty="0" err="1" smtClean="0"/>
              <a:t>зберігався</a:t>
            </a:r>
            <a:r>
              <a:rPr lang="ru-RU" dirty="0" smtClean="0"/>
              <a:t> у </a:t>
            </a:r>
            <a:r>
              <a:rPr lang="ru-RU" dirty="0" err="1" smtClean="0"/>
              <a:t>Московському</a:t>
            </a:r>
            <a:r>
              <a:rPr lang="ru-RU" dirty="0" smtClean="0"/>
              <a:t> </a:t>
            </a:r>
            <a:r>
              <a:rPr lang="ru-RU" dirty="0" err="1" smtClean="0"/>
              <a:t>історичному</a:t>
            </a:r>
            <a:r>
              <a:rPr lang="ru-RU" dirty="0" smtClean="0"/>
              <a:t> </a:t>
            </a:r>
            <a:r>
              <a:rPr lang="ru-RU" dirty="0" err="1" smtClean="0"/>
              <a:t>музеї</a:t>
            </a:r>
            <a:r>
              <a:rPr lang="ru-RU" dirty="0" smtClean="0"/>
              <a:t>, </a:t>
            </a:r>
            <a:r>
              <a:rPr lang="ru-RU" dirty="0" err="1" smtClean="0"/>
              <a:t>нині</a:t>
            </a:r>
            <a:r>
              <a:rPr lang="ru-RU" dirty="0" smtClean="0"/>
              <a:t> </a:t>
            </a:r>
            <a:r>
              <a:rPr lang="ru-RU" dirty="0" err="1" smtClean="0"/>
              <a:t>зберігається</a:t>
            </a:r>
            <a:r>
              <a:rPr lang="ru-RU" dirty="0" smtClean="0"/>
              <a:t> в Державному </a:t>
            </a:r>
            <a:r>
              <a:rPr lang="ru-RU" dirty="0" err="1" smtClean="0"/>
              <a:t>музеї</a:t>
            </a:r>
            <a:r>
              <a:rPr lang="ru-RU" dirty="0" smtClean="0"/>
              <a:t> </a:t>
            </a:r>
            <a:r>
              <a:rPr lang="ru-RU" dirty="0" err="1" smtClean="0"/>
              <a:t>Шевченка</a:t>
            </a:r>
            <a:r>
              <a:rPr lang="ru-RU" dirty="0" smtClean="0"/>
              <a:t>.</a:t>
            </a:r>
            <a:endParaRPr lang="ru-RU" dirty="0"/>
          </a:p>
        </p:txBody>
      </p:sp>
    </p:spTree>
    <p:extLst>
      <p:ext uri="{BB962C8B-B14F-4D97-AF65-F5344CB8AC3E}">
        <p14:creationId xmlns:p14="http://schemas.microsoft.com/office/powerpoint/2010/main" val="100012903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788024" y="1412776"/>
            <a:ext cx="3656728" cy="4713387"/>
          </a:xfrm>
        </p:spPr>
        <p:txBody>
          <a:bodyPr>
            <a:normAutofit fontScale="92500"/>
          </a:bodyPr>
          <a:lstStyle/>
          <a:p>
            <a:pPr marL="0" indent="0">
              <a:buNone/>
            </a:pPr>
            <a:r>
              <a:rPr lang="ru-RU" i="1" dirty="0" err="1" smtClean="0"/>
              <a:t>Кохайтеся</a:t>
            </a:r>
            <a:r>
              <a:rPr lang="ru-RU" i="1" dirty="0"/>
              <a:t>, </a:t>
            </a:r>
            <a:r>
              <a:rPr lang="ru-RU" i="1" dirty="0" err="1"/>
              <a:t>чорнобриві</a:t>
            </a:r>
            <a:r>
              <a:rPr lang="ru-RU" i="1" dirty="0"/>
              <a:t>,</a:t>
            </a:r>
          </a:p>
          <a:p>
            <a:pPr marL="0" indent="0">
              <a:buNone/>
            </a:pPr>
            <a:r>
              <a:rPr lang="ru-RU" i="1" dirty="0"/>
              <a:t>Та не з москалями ,</a:t>
            </a:r>
          </a:p>
          <a:p>
            <a:pPr marL="0" indent="0">
              <a:buNone/>
            </a:pPr>
            <a:r>
              <a:rPr lang="ru-RU" i="1" dirty="0" err="1"/>
              <a:t>Бо</a:t>
            </a:r>
            <a:r>
              <a:rPr lang="ru-RU" i="1" dirty="0"/>
              <a:t> </a:t>
            </a:r>
            <a:r>
              <a:rPr lang="ru-RU" i="1" dirty="0" err="1"/>
              <a:t>москалі</a:t>
            </a:r>
            <a:r>
              <a:rPr lang="ru-RU" i="1" dirty="0"/>
              <a:t> — </a:t>
            </a:r>
            <a:r>
              <a:rPr lang="ru-RU" i="1" dirty="0" err="1"/>
              <a:t>чужі</a:t>
            </a:r>
            <a:r>
              <a:rPr lang="ru-RU" i="1" dirty="0"/>
              <a:t> люде,</a:t>
            </a:r>
          </a:p>
          <a:p>
            <a:pPr marL="0" indent="0">
              <a:buNone/>
            </a:pPr>
            <a:r>
              <a:rPr lang="ru-RU" i="1" dirty="0" err="1"/>
              <a:t>Роблять</a:t>
            </a:r>
            <a:r>
              <a:rPr lang="ru-RU" i="1" dirty="0"/>
              <a:t> лихо з </a:t>
            </a:r>
            <a:r>
              <a:rPr lang="ru-RU" i="1" dirty="0" smtClean="0"/>
              <a:t>вами…</a:t>
            </a:r>
          </a:p>
          <a:p>
            <a:pPr marL="0" indent="0">
              <a:buNone/>
            </a:pPr>
            <a:endParaRPr lang="ru-RU" dirty="0"/>
          </a:p>
          <a:p>
            <a:pPr marL="0" indent="0">
              <a:buNone/>
            </a:pPr>
            <a:r>
              <a:rPr lang="ru-RU" dirty="0"/>
              <a:t>Створена за мотивами </a:t>
            </a:r>
            <a:r>
              <a:rPr lang="ru-RU" dirty="0" err="1"/>
              <a:t>власної</a:t>
            </a:r>
            <a:r>
              <a:rPr lang="ru-RU" dirty="0"/>
              <a:t> </a:t>
            </a:r>
            <a:r>
              <a:rPr lang="ru-RU" dirty="0" err="1"/>
              <a:t>однойменної</a:t>
            </a:r>
            <a:r>
              <a:rPr lang="ru-RU" dirty="0"/>
              <a:t> </a:t>
            </a:r>
            <a:r>
              <a:rPr lang="ru-RU" dirty="0" err="1"/>
              <a:t>поеми</a:t>
            </a:r>
            <a:r>
              <a:rPr lang="ru-RU" dirty="0"/>
              <a:t>. </a:t>
            </a:r>
            <a:r>
              <a:rPr lang="ru-RU" dirty="0" err="1"/>
              <a:t>Зберігається</a:t>
            </a:r>
            <a:r>
              <a:rPr lang="ru-RU" dirty="0"/>
              <a:t> </a:t>
            </a:r>
            <a:r>
              <a:rPr lang="ru-RU" dirty="0" err="1"/>
              <a:t>ця</a:t>
            </a:r>
            <a:r>
              <a:rPr lang="ru-RU" dirty="0"/>
              <a:t> картина у </a:t>
            </a:r>
            <a:r>
              <a:rPr lang="ru-RU" dirty="0" err="1"/>
              <a:t>Києві</a:t>
            </a:r>
            <a:r>
              <a:rPr lang="ru-RU" dirty="0"/>
              <a:t> в </a:t>
            </a:r>
            <a:r>
              <a:rPr lang="ru-RU" dirty="0" err="1"/>
              <a:t>музеї</a:t>
            </a:r>
            <a:r>
              <a:rPr lang="ru-RU" dirty="0"/>
              <a:t> </a:t>
            </a:r>
            <a:r>
              <a:rPr lang="ru-RU" dirty="0" err="1"/>
              <a:t>Шевченка</a:t>
            </a:r>
            <a:r>
              <a:rPr lang="ru-RU" dirty="0"/>
              <a:t>. </a:t>
            </a:r>
            <a:r>
              <a:rPr lang="ru-RU" dirty="0" err="1"/>
              <a:t>Це</a:t>
            </a:r>
            <a:r>
              <a:rPr lang="ru-RU" dirty="0"/>
              <a:t> </a:t>
            </a:r>
            <a:r>
              <a:rPr lang="ru-RU" dirty="0" err="1"/>
              <a:t>єдина</a:t>
            </a:r>
            <a:r>
              <a:rPr lang="ru-RU" dirty="0"/>
              <a:t> картина, яка </a:t>
            </a:r>
            <a:r>
              <a:rPr lang="ru-RU" dirty="0" err="1"/>
              <a:t>збереглася</a:t>
            </a:r>
            <a:r>
              <a:rPr lang="ru-RU" dirty="0"/>
              <a:t> з </a:t>
            </a:r>
            <a:r>
              <a:rPr lang="ru-RU" dirty="0" err="1"/>
              <a:t>часів</a:t>
            </a:r>
            <a:r>
              <a:rPr lang="ru-RU" dirty="0"/>
              <a:t> </a:t>
            </a:r>
            <a:r>
              <a:rPr lang="ru-RU" dirty="0" err="1"/>
              <a:t>навчання</a:t>
            </a:r>
            <a:r>
              <a:rPr lang="ru-RU" dirty="0"/>
              <a:t> </a:t>
            </a:r>
            <a:r>
              <a:rPr lang="ru-RU" dirty="0" err="1"/>
              <a:t>Шевченка</a:t>
            </a:r>
            <a:r>
              <a:rPr lang="ru-RU" dirty="0"/>
              <a:t> в </a:t>
            </a:r>
            <a:r>
              <a:rPr lang="ru-RU" dirty="0" err="1"/>
              <a:t>Академії</a:t>
            </a:r>
            <a:r>
              <a:rPr lang="ru-RU" dirty="0"/>
              <a:t>.</a:t>
            </a:r>
          </a:p>
          <a:p>
            <a:pPr marL="0" indent="0">
              <a:buNone/>
            </a:pPr>
            <a:endParaRPr lang="ru-RU" dirty="0"/>
          </a:p>
        </p:txBody>
      </p:sp>
      <p:sp>
        <p:nvSpPr>
          <p:cNvPr id="3" name="Заголовок 2"/>
          <p:cNvSpPr>
            <a:spLocks noGrp="1"/>
          </p:cNvSpPr>
          <p:nvPr>
            <p:ph type="title"/>
          </p:nvPr>
        </p:nvSpPr>
        <p:spPr/>
        <p:txBody>
          <a:bodyPr/>
          <a:lstStyle/>
          <a:p>
            <a:r>
              <a:rPr lang="ru-RU" dirty="0"/>
              <a:t>“</a:t>
            </a:r>
            <a:r>
              <a:rPr lang="ru-RU" dirty="0" smtClean="0"/>
              <a:t>Катерина”.</a:t>
            </a:r>
            <a:r>
              <a:rPr lang="ru-RU" dirty="0"/>
              <a:t/>
            </a:r>
            <a:br>
              <a:rPr lang="ru-RU" dirty="0"/>
            </a:br>
            <a:endParaRPr lang="ru-RU" dirty="0"/>
          </a:p>
        </p:txBody>
      </p:sp>
      <p:pic>
        <p:nvPicPr>
          <p:cNvPr id="3074" name="Picture 2" descr="C:\Users\Admin\Downloads\1976069_56dc452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984" y="1143000"/>
            <a:ext cx="41148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45675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83568" y="620688"/>
            <a:ext cx="7776864" cy="5616624"/>
          </a:xfrm>
        </p:spPr>
        <p:txBody>
          <a:bodyPr>
            <a:normAutofit/>
          </a:bodyPr>
          <a:lstStyle/>
          <a:p>
            <a:r>
              <a:rPr lang="ru-RU" dirty="0"/>
              <a:t>	</a:t>
            </a:r>
            <a:r>
              <a:rPr lang="ru-RU" dirty="0" err="1"/>
              <a:t>Безперечно</a:t>
            </a:r>
            <a:r>
              <a:rPr lang="ru-RU" dirty="0"/>
              <a:t>, </a:t>
            </a:r>
            <a:r>
              <a:rPr lang="ru-RU" dirty="0" err="1"/>
              <a:t>ця</a:t>
            </a:r>
            <a:r>
              <a:rPr lang="ru-RU" dirty="0"/>
              <a:t> картина </a:t>
            </a:r>
            <a:r>
              <a:rPr lang="ru-RU" dirty="0" err="1"/>
              <a:t>найбільш</a:t>
            </a:r>
            <a:r>
              <a:rPr lang="ru-RU" dirty="0"/>
              <a:t> </a:t>
            </a:r>
            <a:r>
              <a:rPr lang="ru-RU" dirty="0" err="1"/>
              <a:t>відома</a:t>
            </a:r>
            <a:r>
              <a:rPr lang="ru-RU" dirty="0"/>
              <a:t>. Художник </a:t>
            </a:r>
            <a:r>
              <a:rPr lang="ru-RU" dirty="0" err="1"/>
              <a:t>зобразив</a:t>
            </a:r>
            <a:r>
              <a:rPr lang="ru-RU" dirty="0"/>
              <a:t> </a:t>
            </a:r>
            <a:r>
              <a:rPr lang="ru-RU" dirty="0" err="1"/>
              <a:t>дівчину</a:t>
            </a:r>
            <a:r>
              <a:rPr lang="ru-RU" dirty="0"/>
              <a:t> босою на </a:t>
            </a:r>
            <a:r>
              <a:rPr lang="ru-RU" dirty="0" err="1"/>
              <a:t>тлі</a:t>
            </a:r>
            <a:r>
              <a:rPr lang="ru-RU" dirty="0"/>
              <a:t> </a:t>
            </a:r>
            <a:r>
              <a:rPr lang="ru-RU" dirty="0" err="1"/>
              <a:t>українського</a:t>
            </a:r>
            <a:r>
              <a:rPr lang="ru-RU" dirty="0"/>
              <a:t> пейзажу. На </a:t>
            </a:r>
            <a:r>
              <a:rPr lang="ru-RU" dirty="0" err="1"/>
              <a:t>вродливому</a:t>
            </a:r>
            <a:r>
              <a:rPr lang="ru-RU" dirty="0"/>
              <a:t> </a:t>
            </a:r>
            <a:r>
              <a:rPr lang="ru-RU" dirty="0" err="1"/>
              <a:t>обличчі</a:t>
            </a:r>
            <a:r>
              <a:rPr lang="ru-RU" dirty="0"/>
              <a:t> </a:t>
            </a:r>
            <a:r>
              <a:rPr lang="ru-RU" dirty="0" err="1"/>
              <a:t>дівчини</a:t>
            </a:r>
            <a:r>
              <a:rPr lang="ru-RU" dirty="0"/>
              <a:t> – </a:t>
            </a:r>
            <a:r>
              <a:rPr lang="ru-RU" dirty="0" err="1"/>
              <a:t>вираз</a:t>
            </a:r>
            <a:r>
              <a:rPr lang="ru-RU" dirty="0"/>
              <a:t> </a:t>
            </a:r>
            <a:r>
              <a:rPr lang="ru-RU" dirty="0" err="1"/>
              <a:t>глибокої</a:t>
            </a:r>
            <a:r>
              <a:rPr lang="ru-RU" dirty="0"/>
              <a:t> </a:t>
            </a:r>
            <a:r>
              <a:rPr lang="ru-RU" dirty="0" err="1"/>
              <a:t>образи</a:t>
            </a:r>
            <a:r>
              <a:rPr lang="ru-RU" dirty="0"/>
              <a:t>, сорому, </a:t>
            </a:r>
            <a:r>
              <a:rPr lang="ru-RU" dirty="0" err="1"/>
              <a:t>покірності</a:t>
            </a:r>
            <a:r>
              <a:rPr lang="ru-RU" dirty="0"/>
              <a:t>. На другому </a:t>
            </a:r>
            <a:r>
              <a:rPr lang="ru-RU" dirty="0" err="1"/>
              <a:t>плані</a:t>
            </a:r>
            <a:r>
              <a:rPr lang="ru-RU" dirty="0"/>
              <a:t> – </a:t>
            </a:r>
            <a:r>
              <a:rPr lang="ru-RU" dirty="0" err="1"/>
              <a:t>офіцер-спокусник</a:t>
            </a:r>
            <a:r>
              <a:rPr lang="ru-RU" dirty="0"/>
              <a:t>, </a:t>
            </a:r>
            <a:r>
              <a:rPr lang="ru-RU" dirty="0" err="1"/>
              <a:t>злодійкувато</a:t>
            </a:r>
            <a:r>
              <a:rPr lang="ru-RU" dirty="0"/>
              <a:t> </a:t>
            </a:r>
            <a:r>
              <a:rPr lang="ru-RU" dirty="0" err="1"/>
              <a:t>оглядається</a:t>
            </a:r>
            <a:r>
              <a:rPr lang="ru-RU" dirty="0"/>
              <a:t>, </a:t>
            </a:r>
            <a:r>
              <a:rPr lang="ru-RU" dirty="0" err="1"/>
              <a:t>тікає</a:t>
            </a:r>
            <a:r>
              <a:rPr lang="ru-RU" dirty="0"/>
              <a:t>.</a:t>
            </a:r>
          </a:p>
          <a:p>
            <a:endParaRPr lang="ru-RU" dirty="0" smtClean="0"/>
          </a:p>
          <a:p>
            <a:r>
              <a:rPr lang="ru-RU" dirty="0" smtClean="0"/>
              <a:t>Шевченко </a:t>
            </a:r>
            <a:r>
              <a:rPr lang="ru-RU" dirty="0" err="1"/>
              <a:t>сумує</a:t>
            </a:r>
            <a:r>
              <a:rPr lang="ru-RU" dirty="0"/>
              <a:t> за </a:t>
            </a:r>
            <a:r>
              <a:rPr lang="ru-RU" dirty="0" err="1"/>
              <a:t>рідним</a:t>
            </a:r>
            <a:r>
              <a:rPr lang="ru-RU" dirty="0"/>
              <a:t> </a:t>
            </a:r>
            <a:r>
              <a:rPr lang="ru-RU" dirty="0" err="1"/>
              <a:t>краєм</a:t>
            </a:r>
            <a:r>
              <a:rPr lang="ru-RU" dirty="0"/>
              <a:t>. </a:t>
            </a:r>
            <a:br>
              <a:rPr lang="ru-RU" dirty="0"/>
            </a:br>
            <a:r>
              <a:rPr lang="ru-RU" dirty="0" err="1"/>
              <a:t>Він</a:t>
            </a:r>
            <a:r>
              <a:rPr lang="ru-RU" dirty="0"/>
              <a:t> </a:t>
            </a:r>
            <a:r>
              <a:rPr lang="ru-RU" dirty="0" err="1"/>
              <a:t>мріє</a:t>
            </a:r>
            <a:r>
              <a:rPr lang="ru-RU" dirty="0"/>
              <a:t> </a:t>
            </a:r>
            <a:r>
              <a:rPr lang="ru-RU" dirty="0" err="1"/>
              <a:t>відвідати</a:t>
            </a:r>
            <a:r>
              <a:rPr lang="ru-RU" dirty="0"/>
              <a:t> </a:t>
            </a:r>
            <a:r>
              <a:rPr lang="ru-RU" dirty="0" err="1"/>
              <a:t>Україну</a:t>
            </a:r>
            <a:r>
              <a:rPr lang="ru-RU" dirty="0"/>
              <a:t>.</a:t>
            </a:r>
            <a:br>
              <a:rPr lang="ru-RU" dirty="0"/>
            </a:br>
            <a:r>
              <a:rPr lang="ru-RU" dirty="0"/>
              <a:t/>
            </a:r>
            <a:br>
              <a:rPr lang="ru-RU" dirty="0"/>
            </a:br>
            <a:r>
              <a:rPr lang="ru-RU" i="1" dirty="0" err="1" smtClean="0"/>
              <a:t>Хочеться</a:t>
            </a:r>
            <a:r>
              <a:rPr lang="ru-RU" i="1" dirty="0" smtClean="0"/>
              <a:t> </a:t>
            </a:r>
            <a:r>
              <a:rPr lang="ru-RU" i="1" dirty="0" err="1"/>
              <a:t>хоч</a:t>
            </a:r>
            <a:r>
              <a:rPr lang="ru-RU" i="1" dirty="0"/>
              <a:t> подивиться! 	</a:t>
            </a:r>
            <a:r>
              <a:rPr lang="ru-RU" i="1" dirty="0" smtClean="0"/>
              <a:t>                                          На </a:t>
            </a:r>
            <a:r>
              <a:rPr lang="ru-RU" i="1" dirty="0" err="1"/>
              <a:t>свій</a:t>
            </a:r>
            <a:r>
              <a:rPr lang="ru-RU" i="1" dirty="0"/>
              <a:t> край на </a:t>
            </a:r>
            <a:r>
              <a:rPr lang="ru-RU" i="1" dirty="0" err="1"/>
              <a:t>милий</a:t>
            </a:r>
            <a:r>
              <a:rPr lang="ru-RU" i="1" dirty="0"/>
              <a:t>!</a:t>
            </a:r>
            <a:br>
              <a:rPr lang="ru-RU" i="1" dirty="0"/>
            </a:br>
            <a:r>
              <a:rPr lang="ru-RU" i="1" dirty="0"/>
              <a:t>На </a:t>
            </a:r>
            <a:r>
              <a:rPr lang="ru-RU" i="1" dirty="0" err="1"/>
              <a:t>високії</a:t>
            </a:r>
            <a:r>
              <a:rPr lang="ru-RU" i="1" dirty="0"/>
              <a:t> </a:t>
            </a:r>
            <a:r>
              <a:rPr lang="ru-RU" i="1" dirty="0" err="1"/>
              <a:t>могили</a:t>
            </a:r>
            <a:r>
              <a:rPr lang="ru-RU" i="1" dirty="0"/>
              <a:t>! 	</a:t>
            </a:r>
            <a:br>
              <a:rPr lang="ru-RU" i="1" dirty="0"/>
            </a:br>
            <a:r>
              <a:rPr lang="ru-RU" i="1" dirty="0" smtClean="0"/>
              <a:t>На </a:t>
            </a:r>
            <a:r>
              <a:rPr lang="ru-RU" i="1" dirty="0"/>
              <a:t>степи </a:t>
            </a:r>
            <a:r>
              <a:rPr lang="ru-RU" i="1" dirty="0" err="1"/>
              <a:t>широкі</a:t>
            </a:r>
            <a:r>
              <a:rPr lang="ru-RU" i="1" dirty="0"/>
              <a:t>!</a:t>
            </a:r>
          </a:p>
          <a:p>
            <a:endParaRPr lang="ru-RU" i="1" dirty="0"/>
          </a:p>
        </p:txBody>
      </p:sp>
    </p:spTree>
    <p:extLst>
      <p:ext uri="{BB962C8B-B14F-4D97-AF65-F5344CB8AC3E}">
        <p14:creationId xmlns:p14="http://schemas.microsoft.com/office/powerpoint/2010/main" val="64779655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вердый переплет">
  <a:themeElements>
    <a:clrScheme name="Твердый переплет">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Твердый переплет">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Твердый переплет">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225</TotalTime>
  <Words>1190</Words>
  <Application>Microsoft Office PowerPoint</Application>
  <PresentationFormat>Экран (4:3)</PresentationFormat>
  <Paragraphs>86</Paragraphs>
  <Slides>46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46</vt:i4>
      </vt:variant>
    </vt:vector>
  </HeadingPairs>
  <TitlesOfParts>
    <vt:vector size="47" baseType="lpstr">
      <vt:lpstr>Твердый переплет</vt:lpstr>
      <vt:lpstr>Тарас Григорович Шевченко – художник.</vt:lpstr>
      <vt:lpstr>Презентация PowerPoint</vt:lpstr>
      <vt:lpstr>Презентация PowerPoint</vt:lpstr>
      <vt:lpstr>Презентация PowerPoint</vt:lpstr>
      <vt:lpstr>“Циганка-ворожка”. </vt:lpstr>
      <vt:lpstr>Під розлогим кленом стоїть дівчина-селянка. Праву руку простягла циганці. Лівою тримає щось загорнуте у фартух, та уважно слухає ворожку. Постать циганки подано лише до половини, вона стоїть за якоюсь огорожею. Картина зображає сцену з народного життя. Це, очевидно, й стало причиною, що Шевченку жодного разу не присуджували золоту медаль, бо сюжети з повсякденного життя вважалися “низькими”. </vt:lpstr>
      <vt:lpstr>“Автопортрет”. </vt:lpstr>
      <vt:lpstr>“Катерина”. </vt:lpstr>
      <vt:lpstr>Презентация PowerPoint</vt:lpstr>
      <vt:lpstr>“Селянська родина”.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Варвара Рєпніна  </vt:lpstr>
      <vt:lpstr>1843 рік. Автопортрет, подарований В. Рєпніній  </vt:lpstr>
      <vt:lpstr>Ганна Закревська. </vt:lpstr>
      <vt:lpstr>Презентация PowerPoint</vt:lpstr>
      <vt:lpstr>“Автопортрет зі свічкою”. </vt:lpstr>
      <vt:lpstr>22 березня 1947 рік.  Видано графом Орловим таємний указ про арешт Шевченка. 15 квітня його заарештували на правому березі Дніпра біля Києва при переправі. 30 травня виголосили вирок про заслання його в окремий Оренбурзький корпус солдатом “под строжайший надзор с запрещением писать и рисовать”.</vt:lpstr>
      <vt:lpstr>"Если бы я был изверг, кровопийца, то и тогда для меня удачнее казни нельзя было бы придумать, как сослав меня в отдельный Оренбургский корпус солдатом. Вот где причина моих невыразимых страданий. И ко всему этому мне еще запрещено рисовать. Отнято благороднейшую часть моего существования". ("Щоденник,  19 червня 1857 року.)</vt:lpstr>
      <vt:lpstr>Тяжко було Шевченку на засланні, особливо дошкуляла заборона писати й малювати. Та Шевченка зараховують до експедиції для дослідження Аральського моря. Понад сотню малюнків виконав Тарас Григорович під час експедиції – пейзажі , портрети, жанрові сцени з життя місцевого населення. </vt:lpstr>
      <vt:lpstr>Пожежа в степу.  Весною 1848 року Тарас Григорович і учасники Аральської експедиції стали свідками пожежі в степу. Шевченко зробив начерк і акварельний малюнок . </vt:lpstr>
      <vt:lpstr>Презентация PowerPoint</vt:lpstr>
      <vt:lpstr>Презентация PowerPoint</vt:lpstr>
      <vt:lpstr>Презентация PowerPoint</vt:lpstr>
      <vt:lpstr>Презентация PowerPoint</vt:lpstr>
      <vt:lpstr>Презентация PowerPoint</vt:lpstr>
      <vt:lpstr>Перебуваючи на засланні, Шевченко малював і жіночі портрети, в Новопетровському укріпленні було створено понад 20 портретів. Серед них – портрет Агати Ускової, дружини коменданта укріплення. В їх сім’ї поет знайшов щирий прийом, дружнє співчуття. </vt:lpstr>
      <vt:lpstr>Презентация PowerPoint</vt:lpstr>
      <vt:lpstr>І ось, нарешті, Шевченко на волі. Пливучи на кораблі з Астрахані до Новгорода, милуючись берегами Волги, художник робить начерки. Майже два десятки портретів написав він у Нижньому Новгороді через піврічну затримку. Тут були створені шедеври, найвищі досягнення Шеченка-портретиста – портрети М.Щепкіна та А.Олдріджа. </vt:lpstr>
      <vt:lpstr>Презентация PowerPoint</vt:lpstr>
      <vt:lpstr>Презентация PowerPoint</vt:lpstr>
      <vt:lpstr>В щоденнику Шевченко називає її «милая очаровательная землячка». Стомлене серце поета зігрівалось теплом і увагою Марії Максимович. Не раз Шевченко звертався до неї з проханням, щоб вона знайшла йому пару і женила його:"Жените, пожалуйста, а то как вы не жените, то и сам бог не женит. Так и пропаду бурлаком на чужбине... Сделайте же так, мое сердце единственное".</vt:lpstr>
      <vt:lpstr>Протягом свого короткого життя Шевченко створив близько 60 автопортретів.  </vt:lpstr>
      <vt:lpstr>Поет у засланні </vt:lpstr>
      <vt:lpstr>1849 рік. </vt:lpstr>
      <vt:lpstr>1849 рік. </vt:lpstr>
      <vt:lpstr>1857 рік. </vt:lpstr>
      <vt:lpstr>“Автопортрет в українському одязі”. </vt:lpstr>
      <vt:lpstr>Презентация PowerPoint</vt:lpstr>
      <vt:lpstr>1861 рік. Останній автопортрет. </vt:lpstr>
      <vt:lpstr>Подивившись репродукції картин Т.Г.Шевченка, мимоволі виникають різні думки, різні враження, якщо не для серця, то для розуму, але зовсім байдужими не залишається ніхто, бо існує високе, не підвладне часу, святе. Це наші моральні цінності: добро, милосердя, співчуття, здатність у будь-якій ситуації залишатися людиною. І в цьому нам допомагає класика. </vt:lpstr>
      <vt:lpstr>Дякую за увагу.</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Тарас Григорович Шевченко - художник</dc:title>
  <dc:creator>Admin</dc:creator>
  <cp:lastModifiedBy>Admin</cp:lastModifiedBy>
  <cp:revision>14</cp:revision>
  <dcterms:created xsi:type="dcterms:W3CDTF">2014-02-23T19:19:06Z</dcterms:created>
  <dcterms:modified xsi:type="dcterms:W3CDTF">2014-02-23T23:04:07Z</dcterms:modified>
</cp:coreProperties>
</file>