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A846-745F-4F20-A993-F0D870E99F54}" type="datetimeFigureOut">
              <a:rPr lang="uk-UA" smtClean="0"/>
              <a:pPr/>
              <a:t>15.12.2013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3BA9E-2F6B-46A4-85F7-A0F0ECBA5D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2808312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2060"/>
                </a:solidFill>
              </a:rPr>
              <a:t>Українська література наприкінці </a:t>
            </a:r>
            <a:r>
              <a:rPr lang="en-US" sz="4800" dirty="0" smtClean="0">
                <a:solidFill>
                  <a:srgbClr val="002060"/>
                </a:solidFill>
              </a:rPr>
              <a:t>XVIII</a:t>
            </a:r>
            <a:r>
              <a:rPr lang="uk-UA" sz="4800" dirty="0" smtClean="0">
                <a:solidFill>
                  <a:srgbClr val="002060"/>
                </a:solidFill>
              </a:rPr>
              <a:t> – у першій половині </a:t>
            </a:r>
            <a:r>
              <a:rPr lang="en-US" sz="4800" dirty="0" smtClean="0">
                <a:solidFill>
                  <a:srgbClr val="002060"/>
                </a:solidFill>
              </a:rPr>
              <a:t>XIX</a:t>
            </a:r>
            <a:r>
              <a:rPr lang="uk-UA" sz="4800" dirty="0" smtClean="0">
                <a:solidFill>
                  <a:srgbClr val="002060"/>
                </a:solidFill>
              </a:rPr>
              <a:t> ст.</a:t>
            </a:r>
            <a:endParaRPr lang="uk-UA" sz="4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3440" y="4581128"/>
            <a:ext cx="5040560" cy="208823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             Виконав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   ліцеїст групи Е-1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             </a:t>
            </a:r>
            <a:r>
              <a:rPr lang="uk-UA" dirty="0" err="1" smtClean="0">
                <a:solidFill>
                  <a:schemeClr val="tx1"/>
                </a:solidFill>
              </a:rPr>
              <a:t>Ліщук</a:t>
            </a:r>
            <a:r>
              <a:rPr lang="uk-UA" dirty="0" smtClean="0">
                <a:solidFill>
                  <a:schemeClr val="tx1"/>
                </a:solidFill>
              </a:rPr>
              <a:t> Назарій</a:t>
            </a:r>
            <a:endParaRPr lang="uk-U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Тарас Шевченко - художник</a:t>
            </a:r>
            <a:endParaRPr lang="uk-UA" dirty="0"/>
          </a:p>
        </p:txBody>
      </p:sp>
      <p:pic>
        <p:nvPicPr>
          <p:cNvPr id="4" name="Содержимое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916832"/>
            <a:ext cx="2736304" cy="3482569"/>
          </a:xfrm>
        </p:spPr>
      </p:pic>
      <p:pic>
        <p:nvPicPr>
          <p:cNvPr id="5" name="Рисунок 4" descr="6710458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420888"/>
            <a:ext cx="3012672" cy="2780928"/>
          </a:xfrm>
          <a:prstGeom prst="rect">
            <a:avLst/>
          </a:prstGeom>
        </p:spPr>
      </p:pic>
      <p:pic>
        <p:nvPicPr>
          <p:cNvPr id="6" name="Рисунок 5" descr="katerina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1844824"/>
            <a:ext cx="2689420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Пантелеймон Куліш</a:t>
            </a:r>
            <a:endParaRPr lang="uk-UA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3096344" cy="4712568"/>
          </a:xfrm>
        </p:spPr>
      </p:pic>
      <p:sp>
        <p:nvSpPr>
          <p:cNvPr id="5" name="TextBox 4"/>
          <p:cNvSpPr txBox="1"/>
          <p:nvPr/>
        </p:nvSpPr>
        <p:spPr>
          <a:xfrm>
            <a:off x="3635896" y="2132856"/>
            <a:ext cx="52565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Родом з Сумщини. Навчався в Київському університеті. Був членом Кирило-Мефодіївського братства. Найвідоміші твори : етнографічна збірка </a:t>
            </a:r>
            <a:r>
              <a:rPr lang="uk-UA" sz="2800" dirty="0" err="1" smtClean="0"/>
              <a:t>“Записки</a:t>
            </a:r>
            <a:r>
              <a:rPr lang="uk-UA" sz="2800" dirty="0" smtClean="0"/>
              <a:t> о </a:t>
            </a:r>
            <a:r>
              <a:rPr lang="uk-UA" sz="2800" dirty="0" err="1" smtClean="0"/>
              <a:t>Южной</a:t>
            </a:r>
            <a:r>
              <a:rPr lang="uk-UA" sz="2800" dirty="0" smtClean="0"/>
              <a:t> </a:t>
            </a:r>
            <a:r>
              <a:rPr lang="uk-UA" sz="2800" dirty="0" err="1" smtClean="0"/>
              <a:t>Руси”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“Чорна</a:t>
            </a:r>
            <a:r>
              <a:rPr lang="uk-UA" sz="2800" dirty="0" smtClean="0"/>
              <a:t> </a:t>
            </a:r>
            <a:r>
              <a:rPr lang="uk-UA" sz="2800" dirty="0" err="1" smtClean="0"/>
              <a:t>Рада”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“Чорна</a:t>
            </a:r>
            <a:r>
              <a:rPr lang="uk-UA" dirty="0" smtClean="0"/>
              <a:t> </a:t>
            </a:r>
            <a:r>
              <a:rPr lang="uk-UA" dirty="0" err="1" smtClean="0"/>
              <a:t>рада”</a:t>
            </a:r>
            <a:r>
              <a:rPr lang="uk-UA" dirty="0" smtClean="0"/>
              <a:t> ( 1857 р. ) – перший український історичний роман.</a:t>
            </a:r>
            <a:endParaRPr lang="uk-UA" dirty="0"/>
          </a:p>
        </p:txBody>
      </p:sp>
      <p:pic>
        <p:nvPicPr>
          <p:cNvPr id="4" name="Содержимое 3" descr="5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132856"/>
            <a:ext cx="3456384" cy="2880320"/>
          </a:xfrm>
        </p:spPr>
      </p:pic>
      <p:pic>
        <p:nvPicPr>
          <p:cNvPr id="5" name="Рисунок 4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556792"/>
            <a:ext cx="2808312" cy="4423091"/>
          </a:xfrm>
          <a:prstGeom prst="rect">
            <a:avLst/>
          </a:prstGeom>
        </p:spPr>
      </p:pic>
      <p:pic>
        <p:nvPicPr>
          <p:cNvPr id="6" name="Рисунок 5" descr="chorna_rad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916832"/>
            <a:ext cx="221111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sz="8000" dirty="0" smtClean="0">
                <a:solidFill>
                  <a:schemeClr val="tx2">
                    <a:lumMod val="75000"/>
                  </a:schemeClr>
                </a:solidFill>
              </a:rPr>
              <a:t>Дякую за увагу!</a:t>
            </a:r>
            <a:endParaRPr lang="uk-UA" sz="8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uk-UA" smtClean="0"/>
              <a:t>Іван Котляревський </a:t>
            </a:r>
            <a:r>
              <a:rPr lang="uk-UA" dirty="0" smtClean="0"/>
              <a:t>– батько сучасної </a:t>
            </a:r>
            <a:br>
              <a:rPr lang="uk-UA" dirty="0" smtClean="0"/>
            </a:br>
            <a:r>
              <a:rPr lang="uk-UA" dirty="0" smtClean="0"/>
              <a:t>української літератури</a:t>
            </a:r>
            <a:endParaRPr lang="uk-UA" dirty="0"/>
          </a:p>
        </p:txBody>
      </p:sp>
      <p:pic>
        <p:nvPicPr>
          <p:cNvPr id="4" name="Содержимое 3" descr="завантаженн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844824"/>
            <a:ext cx="3528392" cy="44104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“Енеїда”</a:t>
            </a:r>
            <a:r>
              <a:rPr lang="uk-UA" dirty="0" smtClean="0"/>
              <a:t> – перший твір живою українською мовою (1842 р.)  </a:t>
            </a:r>
            <a:endParaRPr lang="uk-UA" dirty="0"/>
          </a:p>
        </p:txBody>
      </p:sp>
      <p:pic>
        <p:nvPicPr>
          <p:cNvPr id="7" name="Рисунок 6" descr="78bf796d54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3420380" cy="2736304"/>
          </a:xfrm>
          <a:prstGeom prst="rect">
            <a:avLst/>
          </a:prstGeom>
        </p:spPr>
      </p:pic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9" y="1556793"/>
            <a:ext cx="3280297" cy="2736304"/>
          </a:xfrm>
          <a:prstGeom prst="rect">
            <a:avLst/>
          </a:prstGeom>
        </p:spPr>
      </p:pic>
      <p:pic>
        <p:nvPicPr>
          <p:cNvPr id="10" name="Содержимое 9" descr="a1h11djdu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83768" y="4365104"/>
            <a:ext cx="3672408" cy="24928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uk-UA" sz="3600" dirty="0" err="1" smtClean="0"/>
              <a:t>“Наталка</a:t>
            </a:r>
            <a:r>
              <a:rPr lang="uk-UA" sz="3600" dirty="0" smtClean="0"/>
              <a:t> </a:t>
            </a:r>
            <a:r>
              <a:rPr lang="uk-UA" sz="3600" dirty="0" err="1" smtClean="0"/>
              <a:t>Полтавка”</a:t>
            </a:r>
            <a:r>
              <a:rPr lang="uk-UA" sz="3600" dirty="0" smtClean="0"/>
              <a:t> і </a:t>
            </a:r>
            <a:r>
              <a:rPr lang="uk-UA" sz="3600" dirty="0" err="1" smtClean="0"/>
              <a:t>“Москаль-чарівник”</a:t>
            </a:r>
            <a:r>
              <a:rPr lang="uk-UA" sz="3600" dirty="0" smtClean="0"/>
              <a:t> – перші п’єси українською мовою</a:t>
            </a:r>
            <a:endParaRPr lang="uk-UA" sz="3600" dirty="0"/>
          </a:p>
        </p:txBody>
      </p:sp>
      <p:pic>
        <p:nvPicPr>
          <p:cNvPr id="4" name="Содержимое 3" descr="g_franko_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204864"/>
            <a:ext cx="4902664" cy="3672408"/>
          </a:xfrm>
        </p:spPr>
      </p:pic>
      <p:pic>
        <p:nvPicPr>
          <p:cNvPr id="5" name="Рисунок 4" descr="img-39710-9e1f32e2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1700808"/>
            <a:ext cx="2664296" cy="4810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Петро Гулак-Артемовський</a:t>
            </a:r>
            <a:endParaRPr lang="uk-UA" dirty="0"/>
          </a:p>
        </p:txBody>
      </p:sp>
      <p:pic>
        <p:nvPicPr>
          <p:cNvPr id="4" name="Содержимое 3" descr="82946_html_m1d1f936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99816" cy="4276987"/>
          </a:xfrm>
        </p:spPr>
      </p:pic>
      <p:sp>
        <p:nvSpPr>
          <p:cNvPr id="6" name="TextBox 5"/>
          <p:cNvSpPr txBox="1"/>
          <p:nvPr/>
        </p:nvSpPr>
        <p:spPr>
          <a:xfrm>
            <a:off x="4283968" y="1700808"/>
            <a:ext cx="46085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Народився в с. Городищі на </a:t>
            </a:r>
            <a:r>
              <a:rPr lang="uk-UA" sz="2800" dirty="0"/>
              <a:t>Ч</a:t>
            </a:r>
            <a:r>
              <a:rPr lang="uk-UA" sz="2800" dirty="0" smtClean="0"/>
              <a:t>еркащині в сім’ї священика. Закінчив Харківський університет.  Найвидатніші твори : байка </a:t>
            </a:r>
            <a:r>
              <a:rPr lang="uk-UA" sz="2800" dirty="0" err="1" smtClean="0"/>
              <a:t>“Пан</a:t>
            </a:r>
            <a:r>
              <a:rPr lang="uk-UA" sz="2800" dirty="0" smtClean="0"/>
              <a:t> та </a:t>
            </a:r>
            <a:r>
              <a:rPr lang="uk-UA" sz="2800" dirty="0" err="1" smtClean="0"/>
              <a:t>Собака”</a:t>
            </a:r>
            <a:r>
              <a:rPr lang="uk-UA" sz="2800" dirty="0" smtClean="0"/>
              <a:t> (1818 р.), послання </a:t>
            </a:r>
            <a:r>
              <a:rPr lang="uk-UA" sz="2800" dirty="0" err="1" smtClean="0"/>
              <a:t>“Справжня</a:t>
            </a:r>
            <a:r>
              <a:rPr lang="uk-UA" sz="2800" dirty="0" smtClean="0"/>
              <a:t> </a:t>
            </a:r>
            <a:r>
              <a:rPr lang="uk-UA" sz="2800" dirty="0" err="1" smtClean="0"/>
              <a:t>добрість”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“Цікавий</a:t>
            </a:r>
            <a:r>
              <a:rPr lang="uk-UA" sz="2800" dirty="0" smtClean="0"/>
              <a:t> та </a:t>
            </a:r>
            <a:r>
              <a:rPr lang="uk-UA" sz="2800" dirty="0" err="1" smtClean="0"/>
              <a:t>мовчун”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“Рибалка”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Євген Гребінка</a:t>
            </a:r>
            <a:endParaRPr lang="uk-UA" dirty="0"/>
          </a:p>
        </p:txBody>
      </p:sp>
      <p:pic>
        <p:nvPicPr>
          <p:cNvPr id="4" name="Содержимое 3" descr="17127896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456384" cy="4600806"/>
          </a:xfrm>
        </p:spPr>
      </p:pic>
      <p:sp>
        <p:nvSpPr>
          <p:cNvPr id="5" name="TextBox 4"/>
          <p:cNvSpPr txBox="1"/>
          <p:nvPr/>
        </p:nvSpPr>
        <p:spPr>
          <a:xfrm>
            <a:off x="4283968" y="1268760"/>
            <a:ext cx="446449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Народився на Полтавщині. Навчався в Ніжинській академії, згодом поступив на службу в Петербург. Є. Гребінка підніс українську байку до класичних зразків. Найвідоміші твори : </a:t>
            </a:r>
            <a:r>
              <a:rPr lang="uk-UA" sz="2800" dirty="0" err="1" smtClean="0"/>
              <a:t>“Ведмежий</a:t>
            </a:r>
            <a:r>
              <a:rPr lang="uk-UA" sz="2800" dirty="0" smtClean="0"/>
              <a:t> </a:t>
            </a:r>
            <a:r>
              <a:rPr lang="uk-UA" sz="2800" dirty="0" err="1" smtClean="0"/>
              <a:t>суд”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“Віл”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“Рибалка”</a:t>
            </a:r>
            <a:r>
              <a:rPr lang="uk-UA" sz="2800" dirty="0" smtClean="0"/>
              <a:t> , </a:t>
            </a:r>
            <a:r>
              <a:rPr lang="uk-UA" sz="2800" dirty="0" err="1" smtClean="0"/>
              <a:t>“Вовк</a:t>
            </a:r>
            <a:r>
              <a:rPr lang="uk-UA" sz="2800" dirty="0" smtClean="0"/>
              <a:t> і </a:t>
            </a:r>
            <a:r>
              <a:rPr lang="uk-UA" sz="2800" dirty="0" err="1"/>
              <a:t>О</a:t>
            </a:r>
            <a:r>
              <a:rPr lang="uk-UA" sz="2800" dirty="0" err="1" smtClean="0"/>
              <a:t>гонь”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“Будяк</a:t>
            </a:r>
            <a:r>
              <a:rPr lang="uk-UA" sz="2800" dirty="0" smtClean="0"/>
              <a:t> та </a:t>
            </a:r>
            <a:r>
              <a:rPr lang="uk-UA" sz="2800" dirty="0" err="1" smtClean="0"/>
              <a:t>коноплиночка”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“Лебедь</a:t>
            </a:r>
            <a:r>
              <a:rPr lang="uk-UA" sz="2800" dirty="0" smtClean="0"/>
              <a:t> і </a:t>
            </a:r>
            <a:r>
              <a:rPr lang="uk-UA" sz="2800" dirty="0" err="1" smtClean="0"/>
              <a:t>гуси”</a:t>
            </a:r>
            <a:r>
              <a:rPr lang="uk-UA" sz="2800" dirty="0" smtClean="0"/>
              <a:t>. 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Микола Гоголь </a:t>
            </a:r>
            <a:endParaRPr lang="uk-UA" dirty="0"/>
          </a:p>
        </p:txBody>
      </p:sp>
      <p:pic>
        <p:nvPicPr>
          <p:cNvPr id="4" name="Содержимое 3" descr="Gogol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1412776"/>
            <a:ext cx="3491457" cy="4525963"/>
          </a:xfrm>
        </p:spPr>
      </p:pic>
      <p:sp>
        <p:nvSpPr>
          <p:cNvPr id="5" name="TextBox 4"/>
          <p:cNvSpPr txBox="1"/>
          <p:nvPr/>
        </p:nvSpPr>
        <p:spPr>
          <a:xfrm>
            <a:off x="395536" y="1124744"/>
            <a:ext cx="42484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Народився в с. Великі Сорочинці на Полтавщині. У своїх творах він змальовував український побут, культуру, історію, демонологію. Найвидатніші твори : </a:t>
            </a:r>
            <a:r>
              <a:rPr lang="uk-UA" sz="2800" dirty="0" err="1" smtClean="0"/>
              <a:t>“Вечір</a:t>
            </a:r>
            <a:r>
              <a:rPr lang="uk-UA" sz="2800" dirty="0" smtClean="0"/>
              <a:t> проти Івана </a:t>
            </a:r>
            <a:r>
              <a:rPr lang="uk-UA" sz="2800" dirty="0" err="1" smtClean="0"/>
              <a:t>Купала”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“Тарас</a:t>
            </a:r>
            <a:r>
              <a:rPr lang="uk-UA" sz="2800" dirty="0" smtClean="0"/>
              <a:t> </a:t>
            </a:r>
            <a:r>
              <a:rPr lang="uk-UA" sz="2800" dirty="0" err="1" smtClean="0"/>
              <a:t>Бульба”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“Ніч</a:t>
            </a:r>
            <a:r>
              <a:rPr lang="uk-UA" sz="2800" dirty="0" smtClean="0"/>
              <a:t> перед </a:t>
            </a:r>
            <a:r>
              <a:rPr lang="uk-UA" sz="2800" dirty="0" err="1" smtClean="0"/>
              <a:t>Різдвом”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“Вечір</a:t>
            </a:r>
            <a:r>
              <a:rPr lang="uk-UA" sz="2800" dirty="0" smtClean="0"/>
              <a:t> на хуторі близь </a:t>
            </a:r>
            <a:r>
              <a:rPr lang="uk-UA" sz="2800" dirty="0" err="1" smtClean="0"/>
              <a:t>Диканьки”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Григорій Квітка-Основ’яненко – засновник сучасної української прози</a:t>
            </a:r>
            <a:endParaRPr lang="uk-UA" dirty="0"/>
          </a:p>
        </p:txBody>
      </p:sp>
      <p:pic>
        <p:nvPicPr>
          <p:cNvPr id="4" name="Содержимое 3" descr="kvi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187276" cy="4200897"/>
          </a:xfrm>
        </p:spPr>
      </p:pic>
      <p:sp>
        <p:nvSpPr>
          <p:cNvPr id="5" name="TextBox 4"/>
          <p:cNvSpPr txBox="1"/>
          <p:nvPr/>
        </p:nvSpPr>
        <p:spPr>
          <a:xfrm>
            <a:off x="3923928" y="2348880"/>
            <a:ext cx="49685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Народився в Харкові. Брав активну участь у громадському житті міста. Представник епохи Романтизму.  Найвідоміші твори : </a:t>
            </a:r>
            <a:r>
              <a:rPr lang="uk-UA" sz="2800" dirty="0" err="1" smtClean="0"/>
              <a:t>”Маруся”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“Конотопська</a:t>
            </a:r>
            <a:r>
              <a:rPr lang="uk-UA" sz="2800" dirty="0" smtClean="0"/>
              <a:t> </a:t>
            </a:r>
            <a:r>
              <a:rPr lang="uk-UA" sz="2800" dirty="0" err="1" smtClean="0"/>
              <a:t>відьма”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“Сватання</a:t>
            </a:r>
            <a:r>
              <a:rPr lang="uk-UA" sz="2800" dirty="0" smtClean="0"/>
              <a:t> на </a:t>
            </a:r>
            <a:r>
              <a:rPr lang="uk-UA" sz="2800" dirty="0" err="1" smtClean="0"/>
              <a:t>Гончарівці”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“Сердешна</a:t>
            </a:r>
            <a:r>
              <a:rPr lang="uk-UA" sz="2800" dirty="0" smtClean="0"/>
              <a:t> </a:t>
            </a:r>
            <a:r>
              <a:rPr lang="uk-UA" sz="2800" dirty="0" err="1" smtClean="0"/>
              <a:t>Оксана”</a:t>
            </a:r>
            <a:r>
              <a:rPr lang="uk-UA" sz="2800" dirty="0" smtClean="0"/>
              <a:t>, </a:t>
            </a:r>
            <a:r>
              <a:rPr lang="uk-UA" sz="2800" dirty="0" err="1" smtClean="0"/>
              <a:t>“Козир-дівка”</a:t>
            </a:r>
            <a:r>
              <a:rPr lang="uk-UA" sz="2800" dirty="0" smtClean="0"/>
              <a:t>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Тарас Шевченко</a:t>
            </a:r>
            <a:endParaRPr lang="uk-UA" dirty="0"/>
          </a:p>
        </p:txBody>
      </p:sp>
      <p:pic>
        <p:nvPicPr>
          <p:cNvPr id="4" name="Содержимое 3" descr="2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2880320" cy="4056789"/>
          </a:xfrm>
        </p:spPr>
      </p:pic>
      <p:sp>
        <p:nvSpPr>
          <p:cNvPr id="5" name="TextBox 4"/>
          <p:cNvSpPr txBox="1"/>
          <p:nvPr/>
        </p:nvSpPr>
        <p:spPr>
          <a:xfrm>
            <a:off x="3635896" y="1988840"/>
            <a:ext cx="51845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1838 р. --  викуп Шевченка з кріпацтва</a:t>
            </a:r>
          </a:p>
          <a:p>
            <a:r>
              <a:rPr lang="uk-UA" sz="2800" dirty="0" smtClean="0"/>
              <a:t>1838 - 1845 рр. – навчання в Петербурзькій академії мистецтв.</a:t>
            </a:r>
          </a:p>
          <a:p>
            <a:r>
              <a:rPr lang="uk-UA" sz="2800" dirty="0" smtClean="0"/>
              <a:t>1840 р. – вихід збірки </a:t>
            </a:r>
            <a:r>
              <a:rPr lang="uk-UA" sz="2800" dirty="0" err="1" smtClean="0"/>
              <a:t>“Кобзар”</a:t>
            </a:r>
            <a:endParaRPr lang="uk-UA" sz="2800" dirty="0" smtClean="0"/>
          </a:p>
          <a:p>
            <a:r>
              <a:rPr lang="uk-UA" sz="2800" dirty="0" smtClean="0"/>
              <a:t>1847 - 1857 рр. – заслання.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339</Words>
  <Application>Microsoft Office PowerPoint</Application>
  <PresentationFormat>Экран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Українська література наприкінці XVIII – у першій половині XIX ст.</vt:lpstr>
      <vt:lpstr>Іван Котляревський – батько сучасної  української літератури</vt:lpstr>
      <vt:lpstr>“Енеїда” – перший твір живою українською мовою (1842 р.)  </vt:lpstr>
      <vt:lpstr>“Наталка Полтавка” і “Москаль-чарівник” – перші п’єси українською мовою</vt:lpstr>
      <vt:lpstr>Петро Гулак-Артемовський</vt:lpstr>
      <vt:lpstr>Євген Гребінка</vt:lpstr>
      <vt:lpstr>Микола Гоголь </vt:lpstr>
      <vt:lpstr>Григорій Квітка-Основ’яненко – засновник сучасної української прози</vt:lpstr>
      <vt:lpstr>Тарас Шевченко</vt:lpstr>
      <vt:lpstr>Тарас Шевченко - художник</vt:lpstr>
      <vt:lpstr>Пантелеймон Куліш</vt:lpstr>
      <vt:lpstr>“Чорна рада” ( 1857 р. ) – перший український історичний роман.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Назар</dc:creator>
  <cp:lastModifiedBy>Назар</cp:lastModifiedBy>
  <cp:revision>22</cp:revision>
  <dcterms:created xsi:type="dcterms:W3CDTF">2013-12-10T15:31:00Z</dcterms:created>
  <dcterms:modified xsi:type="dcterms:W3CDTF">2013-12-15T15:23:53Z</dcterms:modified>
</cp:coreProperties>
</file>