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F7977E-8FAE-49E0-ABD9-65949E3EBFD4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8DB7E4-242C-4DA4-AC74-7843044706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3%D0%BA%D1%80%D0%B0%D1%97%D0%BD%D0%B0" TargetMode="External"/><Relationship Id="rId3" Type="http://schemas.openxmlformats.org/officeDocument/2006/relationships/hyperlink" Target="http://uk.wikipedia.org/wiki/%D0%93%D1%80%D0%B8%D0%B2%D0%BD%D1%8F" TargetMode="External"/><Relationship Id="rId7" Type="http://schemas.openxmlformats.org/officeDocument/2006/relationships/image" Target="../media/image1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1%D0%A0%D0%A1%D0%A0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5" Type="http://schemas.openxmlformats.org/officeDocument/2006/relationships/image" Target="../media/image2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Relationship Id="rId1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7772400" cy="1470025"/>
          </a:xfrm>
        </p:spPr>
        <p:txBody>
          <a:bodyPr/>
          <a:lstStyle/>
          <a:p>
            <a:r>
              <a:rPr lang="uk-UA" dirty="0" smtClean="0"/>
              <a:t>    </a:t>
            </a:r>
            <a:r>
              <a:rPr lang="uk-UA" sz="4000" dirty="0" smtClean="0"/>
              <a:t>Леся </a:t>
            </a:r>
            <a:r>
              <a:rPr lang="uk-UA" sz="4400" dirty="0" smtClean="0"/>
              <a:t>Українка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501008"/>
            <a:ext cx="6400800" cy="1752600"/>
          </a:xfrm>
        </p:spPr>
        <p:txBody>
          <a:bodyPr/>
          <a:lstStyle/>
          <a:p>
            <a:endParaRPr lang="uk-UA" dirty="0" smtClean="0"/>
          </a:p>
          <a:p>
            <a:r>
              <a:rPr lang="uk-UA" sz="2800" dirty="0" smtClean="0"/>
              <a:t>Творчій шлях письменниці  </a:t>
            </a:r>
            <a:endParaRPr lang="ru-RU" sz="2800" dirty="0"/>
          </a:p>
        </p:txBody>
      </p:sp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780928"/>
            <a:ext cx="2880320" cy="241172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3008313" cy="1162050"/>
          </a:xfrm>
        </p:spPr>
        <p:txBody>
          <a:bodyPr/>
          <a:lstStyle/>
          <a:p>
            <a:r>
              <a:rPr lang="uk-UA" dirty="0" smtClean="0"/>
              <a:t>Поетична творчість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67544" y="1214422"/>
            <a:ext cx="4604522" cy="4572032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Леся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Українка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почала рано, 9-літньою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дівчиною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Надія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Леся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написала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перший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звістки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долю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тітки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Олени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Антонівни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Косач 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засланої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участь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революційному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присвятила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тітці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Олександрі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Судовщиковій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надруковані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вірші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Конвалія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«Сафо» —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присвятила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тітці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Олександрі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Судовщиковій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1884 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львівському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журналі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«Зоря». 1885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Львові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збірка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перекладів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Микол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Гоголя (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виготовлена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спільно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братом 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Михайлом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7" name="Содержимое 6" descr="200px-Лариса_Косач._Фото_1878-1879_рр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124744"/>
            <a:ext cx="2952328" cy="4510209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6791672" cy="3458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Поетична творчість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000108"/>
            <a:ext cx="3643338" cy="50006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оточенні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родин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Лисенків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Старицьких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увійшла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літературного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«Плеяда». </a:t>
            </a:r>
            <a:r>
              <a:rPr lang="ru-RU" sz="18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1892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у 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Львові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«Книга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пісень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Генріха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Гейне в перекладах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Лесі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спільно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Славінським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Перша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збірка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оригінальних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поезій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крилах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пісень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з'явилася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Львові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(1893, друге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1904), там же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друга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збірка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мрії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(1899),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Відгуки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(1902) — в 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Чернівцях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Содержимое 4" descr="Lesja_ukrain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16016" y="908720"/>
            <a:ext cx="3744416" cy="4680520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539552" y="188640"/>
            <a:ext cx="7272808" cy="520700"/>
          </a:xfrm>
        </p:spPr>
        <p:txBody>
          <a:bodyPr/>
          <a:lstStyle/>
          <a:p>
            <a:r>
              <a:rPr lang="uk-UA" dirty="0" smtClean="0"/>
              <a:t>Поетична творчість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836713"/>
            <a:ext cx="4890844" cy="4949742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ранніх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ліричних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поезій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краса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краю,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переживання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поетичного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перших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творах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помітні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Тараса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Пантелеймона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Михайла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Старицького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Генріха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Гейне,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них видно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виразні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Ольги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Петрівни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Михайла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Драгоманова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псевдонім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Українець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мотивів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епосу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властивий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багатьом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ліричним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поезіям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знайшов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втілення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баладах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легендах, поемах,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писаних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сюжети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проектованих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вільної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зневолених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(«Самсон», «Роберт Брюс, король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шотландський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Віла-посестра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«Одно слово»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боротьбі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казка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«Саул»,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Орфеєве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чудо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»).</a:t>
            </a: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150px-Lesya_Ukrayinka_188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908720"/>
            <a:ext cx="3384376" cy="4392488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58200" cy="5207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Драматург </a:t>
            </a:r>
            <a:r>
              <a:rPr lang="ru-RU" sz="2200" dirty="0" err="1" smtClean="0"/>
              <a:t>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142844" y="857232"/>
            <a:ext cx="5143536" cy="5143536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драма 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Блакитна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троянда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 (1896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Леся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Українка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широко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розвинула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жанр 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драматичну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поему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них — «Одержима» (1901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посідають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драматичні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теми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вавилонського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полону при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полону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Російській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Імперії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(«На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руїнах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Вавилонський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полон», «В дому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неволі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«Кассандра» (1907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«У катакомбах» (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1905),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Руфін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Прісцілла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Камінний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Лісова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«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Лісова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 (1911) — вершина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показано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конфлікт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ідеалом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прозаїчною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дріб'язковою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буденщиною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Головна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героїня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драми-феєрії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Мавка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не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поетичний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казкової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істоти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узагальнення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прекрасного,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вічно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живого.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Циклічність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натури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протиставляється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І то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натура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перемагає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байдужа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трагедій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Содержимое 4" descr="ukrain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83224" y="1340768"/>
            <a:ext cx="3337247" cy="4392488"/>
          </a:xfrm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58200" cy="520700"/>
          </a:xfrm>
        </p:spPr>
        <p:txBody>
          <a:bodyPr>
            <a:noAutofit/>
          </a:bodyPr>
          <a:lstStyle/>
          <a:p>
            <a:r>
              <a:rPr lang="ru-RU" dirty="0" err="1"/>
              <a:t>Прозова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39552" y="1124744"/>
            <a:ext cx="4389638" cy="4661710"/>
          </a:xfrm>
        </p:spPr>
        <p:txBody>
          <a:bodyPr>
            <a:normAutofit/>
          </a:bodyPr>
          <a:lstStyle/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Окреме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літературній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спадщині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Лесі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Українки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мистецька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проза.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доля», 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Святий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вечір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», 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Весняні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співи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народними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піснями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жанрі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казки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написані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«Три перлини», 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казки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зеленого шуму», 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Лелія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», 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Біда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навчить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», 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Метелик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Гострим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драматизмом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відзначаються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повісті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«Жаль» 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«Приязнь».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Залишилася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закінченою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передсмертна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повість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Українки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Екбаль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Ганем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»,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хотіла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змалювати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психологію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арабської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жінки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Содержимое 4" descr="26s06 lesy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74792" y="1299972"/>
            <a:ext cx="3457647" cy="4217260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04664"/>
            <a:ext cx="4616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Використання</a:t>
            </a:r>
            <a:r>
              <a:rPr lang="ru-RU" b="1" dirty="0"/>
              <a:t> образу </a:t>
            </a:r>
            <a:r>
              <a:rPr lang="ru-RU" b="1" dirty="0" err="1"/>
              <a:t>Лесі</a:t>
            </a:r>
            <a:r>
              <a:rPr lang="ru-RU" b="1" dirty="0"/>
              <a:t> </a:t>
            </a:r>
            <a:r>
              <a:rPr lang="ru-RU" b="1" dirty="0" err="1"/>
              <a:t>Українки</a:t>
            </a:r>
            <a:endParaRPr lang="ru-RU" b="1" dirty="0"/>
          </a:p>
        </p:txBody>
      </p:sp>
      <p:pic>
        <p:nvPicPr>
          <p:cNvPr id="4" name="Рисунок 3" descr="UkraineP115-200Hryven-2000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3240360" cy="15121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2780928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Банкнота </a:t>
            </a:r>
            <a:r>
              <a:rPr lang="ru-RU" dirty="0"/>
              <a:t>2001 року </a:t>
            </a:r>
            <a:r>
              <a:rPr lang="ru-RU" dirty="0" err="1"/>
              <a:t>номіналом</a:t>
            </a:r>
            <a:r>
              <a:rPr lang="ru-RU" dirty="0"/>
              <a:t> 200 </a:t>
            </a:r>
            <a:r>
              <a:rPr lang="ru-RU" dirty="0" err="1">
                <a:hlinkClick r:id="rId3" tooltip="Гривня"/>
              </a:rPr>
              <a:t>гривень</a:t>
            </a:r>
            <a:endParaRPr lang="ru-RU" dirty="0"/>
          </a:p>
        </p:txBody>
      </p:sp>
      <p:pic>
        <p:nvPicPr>
          <p:cNvPr id="6" name="Рисунок 5" descr="800px-200_07_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628800"/>
            <a:ext cx="3528392" cy="16775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76056" y="3284984"/>
            <a:ext cx="22322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Банкнота 2007 року </a:t>
            </a:r>
            <a:r>
              <a:rPr lang="ru-RU" dirty="0" err="1"/>
              <a:t>номіналом</a:t>
            </a:r>
            <a:r>
              <a:rPr lang="ru-RU" dirty="0"/>
              <a:t> 200 </a:t>
            </a:r>
            <a:r>
              <a:rPr lang="ru-RU" dirty="0" err="1">
                <a:hlinkClick r:id="rId3" tooltip="Гривня"/>
              </a:rPr>
              <a:t>гривень</a:t>
            </a:r>
            <a:endParaRPr lang="ru-RU" dirty="0"/>
          </a:p>
        </p:txBody>
      </p:sp>
      <p:pic>
        <p:nvPicPr>
          <p:cNvPr id="8" name="Рисунок 7" descr="Lesya_Ukrainka_stam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96" y="3861048"/>
            <a:ext cx="1728192" cy="219180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23728" y="6093296"/>
            <a:ext cx="1365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Марка </a:t>
            </a:r>
            <a:r>
              <a:rPr lang="ru-RU" dirty="0">
                <a:hlinkClick r:id="rId6" tooltip="СРСР"/>
              </a:rPr>
              <a:t>СРСР</a:t>
            </a:r>
            <a:endParaRPr lang="ru-RU" dirty="0"/>
          </a:p>
        </p:txBody>
      </p:sp>
      <p:pic>
        <p:nvPicPr>
          <p:cNvPr id="10" name="Рисунок 9" descr="S7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56176" y="4365104"/>
            <a:ext cx="2438400" cy="173736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516216" y="6237312"/>
            <a:ext cx="1636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Марка </a:t>
            </a:r>
            <a:r>
              <a:rPr lang="ru-RU" dirty="0" err="1">
                <a:hlinkClick r:id="rId8" tooltip="Україна"/>
              </a:rPr>
              <a:t>України</a:t>
            </a: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280332">
            <a:off x="397310" y="313696"/>
            <a:ext cx="1219200" cy="16459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286970">
            <a:off x="2267600" y="265574"/>
            <a:ext cx="1767840" cy="1661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84659">
            <a:off x="4613428" y="236790"/>
            <a:ext cx="1836420" cy="1592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99993">
            <a:off x="7429228" y="370630"/>
            <a:ext cx="1356360" cy="1722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95736" y="2204864"/>
            <a:ext cx="1569720" cy="1859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 (6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1193450">
            <a:off x="395536" y="4581128"/>
            <a:ext cx="1722120" cy="1699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mages (7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23089">
            <a:off x="4061146" y="2032877"/>
            <a:ext cx="142494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 (8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468939">
            <a:off x="7814407" y="2351842"/>
            <a:ext cx="1219200" cy="1706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images (9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21092433">
            <a:off x="317798" y="2302219"/>
            <a:ext cx="1470660" cy="1988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images (11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21376366">
            <a:off x="2394441" y="4273987"/>
            <a:ext cx="1684020" cy="1737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images (10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560288">
            <a:off x="6146466" y="4388965"/>
            <a:ext cx="1325703" cy="17637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images (12)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288839">
            <a:off x="4286103" y="4783628"/>
            <a:ext cx="147066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загруженное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868144" y="2060848"/>
            <a:ext cx="1741248" cy="2156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images (13)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633708">
            <a:off x="7675460" y="4820143"/>
            <a:ext cx="1199230" cy="1759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221455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solidFill>
                  <a:srgbClr val="0070C0"/>
                </a:solidFill>
              </a:rPr>
              <a:t>Дяку</a:t>
            </a:r>
            <a:r>
              <a:rPr lang="uk-UA" sz="4800" b="1" dirty="0" smtClean="0">
                <a:solidFill>
                  <a:srgbClr val="0070C0"/>
                </a:solidFill>
              </a:rPr>
              <a:t>є</a:t>
            </a:r>
            <a:r>
              <a:rPr lang="ru-RU" sz="4800" b="1" dirty="0" smtClean="0">
                <a:solidFill>
                  <a:srgbClr val="0070C0"/>
                </a:solidFill>
              </a:rPr>
              <a:t>мо за </a:t>
            </a:r>
            <a:r>
              <a:rPr lang="ru-RU" sz="4800" b="1" dirty="0" err="1" smtClean="0">
                <a:solidFill>
                  <a:srgbClr val="0070C0"/>
                </a:solidFill>
              </a:rPr>
              <a:t>увагу</a:t>
            </a:r>
            <a:r>
              <a:rPr lang="ru-RU" sz="4800" b="1" dirty="0" smtClean="0">
                <a:solidFill>
                  <a:srgbClr val="0070C0"/>
                </a:solidFill>
              </a:rPr>
              <a:t>!</a:t>
            </a:r>
            <a:endParaRPr lang="ru-RU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</TotalTime>
  <Words>83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   Леся Українка </vt:lpstr>
      <vt:lpstr>Поетична творчість</vt:lpstr>
      <vt:lpstr>Поетична творчість</vt:lpstr>
      <vt:lpstr>Поетична творчість</vt:lpstr>
      <vt:lpstr>Драматург ія </vt:lpstr>
      <vt:lpstr>Прозова творчість 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Леся Українка</dc:title>
  <dc:creator>Lena</dc:creator>
  <cp:lastModifiedBy>Admin</cp:lastModifiedBy>
  <cp:revision>9</cp:revision>
  <dcterms:created xsi:type="dcterms:W3CDTF">2013-03-03T17:54:15Z</dcterms:created>
  <dcterms:modified xsi:type="dcterms:W3CDTF">2014-03-11T21:36:06Z</dcterms:modified>
</cp:coreProperties>
</file>