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81" d="100"/>
          <a:sy n="81" d="100"/>
        </p:scale>
        <p:origin x="-105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4" name="Прямоугольник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Прямоугольник 11"/>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Прямоугольник 13"/>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Прямоугольник 18"/>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Прямая соединительная линия 10"/>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1" name="Прямая соединительная линия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2" name="Прямая соединительная линия 19"/>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3" name="Прямая соединительная линия 15"/>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4" name="Прямая соединительная линия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5" name="Прямая соединительная линия 21"/>
          <p:cNvSpPr>
            <a:spLocks noChangeShapeType="1"/>
          </p:cNvSpPr>
          <p:nvPr/>
        </p:nvSpPr>
        <p:spPr bwMode="auto">
          <a:xfrm>
            <a:off x="911383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6" name="Прямоугольник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7" name="Овал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8" name="Овал 22"/>
          <p:cNvSpPr/>
          <p:nvPr/>
        </p:nvSpPr>
        <p:spPr bwMode="auto">
          <a:xfrm>
            <a:off x="1309688" y="4867275"/>
            <a:ext cx="641350"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9" name="Овал 23"/>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0" name="Овал 25"/>
          <p:cNvSpPr/>
          <p:nvPr/>
        </p:nvSpPr>
        <p:spPr bwMode="auto">
          <a:xfrm>
            <a:off x="1663700" y="5788025"/>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1" name="Овал 24"/>
          <p:cNvSpPr/>
          <p:nvPr/>
        </p:nvSpPr>
        <p:spPr>
          <a:xfrm>
            <a:off x="1905000" y="4495800"/>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 name="Заголовок 7"/>
          <p:cNvSpPr>
            <a:spLocks noGrp="1"/>
          </p:cNvSpPr>
          <p:nvPr>
            <p:ph type="ctrTitle"/>
          </p:nvPr>
        </p:nvSpPr>
        <p:spPr>
          <a:xfrm>
            <a:off x="2286000" y="3124200"/>
            <a:ext cx="6172200" cy="1894362"/>
          </a:xfrm>
        </p:spPr>
        <p:txBody>
          <a:bodyPr/>
          <a:lstStyle>
            <a:lvl1pPr>
              <a:defRPr b="1"/>
            </a:lvl1pPr>
          </a:lstStyle>
          <a:p>
            <a:r>
              <a:rPr lang="ru-RU" smtClean="0"/>
              <a:t>Образец заголовка</a:t>
            </a:r>
            <a:endParaRPr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ru-RU" smtClean="0"/>
              <a:t>Образец подзаголовка</a:t>
            </a:r>
            <a:endParaRPr lang="en-US"/>
          </a:p>
        </p:txBody>
      </p:sp>
      <p:sp>
        <p:nvSpPr>
          <p:cNvPr id="22" name="Дата 27"/>
          <p:cNvSpPr>
            <a:spLocks noGrp="1"/>
          </p:cNvSpPr>
          <p:nvPr>
            <p:ph type="dt" sz="half" idx="10"/>
          </p:nvPr>
        </p:nvSpPr>
        <p:spPr bwMode="auto">
          <a:xfrm rot="5400000">
            <a:off x="7764463" y="1174750"/>
            <a:ext cx="2286000" cy="381000"/>
          </a:xfrm>
        </p:spPr>
        <p:txBody>
          <a:bodyPr/>
          <a:lstStyle>
            <a:lvl1pPr>
              <a:defRPr/>
            </a:lvl1pPr>
          </a:lstStyle>
          <a:p>
            <a:pPr>
              <a:defRPr/>
            </a:pPr>
            <a:fld id="{2520FD15-B7EC-4877-B670-EEAD579484E3}" type="datetimeFigureOut">
              <a:rPr lang="ru-RU"/>
              <a:pPr>
                <a:defRPr/>
              </a:pPr>
              <a:t>17.01.2012</a:t>
            </a:fld>
            <a:endParaRPr lang="ru-RU"/>
          </a:p>
        </p:txBody>
      </p:sp>
      <p:sp>
        <p:nvSpPr>
          <p:cNvPr id="23" name="Нижний колонтитул 16"/>
          <p:cNvSpPr>
            <a:spLocks noGrp="1"/>
          </p:cNvSpPr>
          <p:nvPr>
            <p:ph type="ftr" sz="quarter" idx="11"/>
          </p:nvPr>
        </p:nvSpPr>
        <p:spPr bwMode="auto">
          <a:xfrm rot="5400000">
            <a:off x="7077076" y="4181475"/>
            <a:ext cx="3657600" cy="384175"/>
          </a:xfrm>
        </p:spPr>
        <p:txBody>
          <a:bodyPr/>
          <a:lstStyle>
            <a:lvl1pPr>
              <a:defRPr/>
            </a:lvl1pPr>
          </a:lstStyle>
          <a:p>
            <a:pPr>
              <a:defRPr/>
            </a:pPr>
            <a:endParaRPr lang="ru-RU"/>
          </a:p>
        </p:txBody>
      </p:sp>
      <p:sp>
        <p:nvSpPr>
          <p:cNvPr id="24" name="Номер слайда 28"/>
          <p:cNvSpPr>
            <a:spLocks noGrp="1"/>
          </p:cNvSpPr>
          <p:nvPr>
            <p:ph type="sldNum" sz="quarter" idx="12"/>
          </p:nvPr>
        </p:nvSpPr>
        <p:spPr bwMode="auto">
          <a:xfrm>
            <a:off x="1325563" y="4929188"/>
            <a:ext cx="609600" cy="517525"/>
          </a:xfrm>
        </p:spPr>
        <p:txBody>
          <a:bodyPr/>
          <a:lstStyle>
            <a:lvl1pPr>
              <a:defRPr/>
            </a:lvl1pPr>
          </a:lstStyle>
          <a:p>
            <a:pPr>
              <a:defRPr/>
            </a:pPr>
            <a:fld id="{12784B1C-8F1C-4734-9C03-8837EEF6C1ED}" type="slidenum">
              <a:rPr lang="ru-RU"/>
              <a:pPr>
                <a:defRPr/>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13"/>
          <p:cNvSpPr>
            <a:spLocks noGrp="1"/>
          </p:cNvSpPr>
          <p:nvPr>
            <p:ph type="dt" sz="half" idx="10"/>
          </p:nvPr>
        </p:nvSpPr>
        <p:spPr/>
        <p:txBody>
          <a:bodyPr/>
          <a:lstStyle>
            <a:lvl1pPr>
              <a:defRPr/>
            </a:lvl1pPr>
          </a:lstStyle>
          <a:p>
            <a:pPr>
              <a:defRPr/>
            </a:pPr>
            <a:fld id="{D1D9B0AA-1CAC-4F2E-B32A-8159A2290362}" type="datetimeFigureOut">
              <a:rPr lang="ru-RU"/>
              <a:pPr>
                <a:defRPr/>
              </a:pPr>
              <a:t>17.01.2012</a:t>
            </a:fld>
            <a:endParaRPr lang="ru-RU"/>
          </a:p>
        </p:txBody>
      </p:sp>
      <p:sp>
        <p:nvSpPr>
          <p:cNvPr id="5" name="Нижний колонтитул 2"/>
          <p:cNvSpPr>
            <a:spLocks noGrp="1"/>
          </p:cNvSpPr>
          <p:nvPr>
            <p:ph type="ftr" sz="quarter" idx="11"/>
          </p:nvPr>
        </p:nvSpPr>
        <p:spPr/>
        <p:txBody>
          <a:bodyPr/>
          <a:lstStyle>
            <a:lvl1pPr>
              <a:defRPr/>
            </a:lvl1pPr>
          </a:lstStyle>
          <a:p>
            <a:pPr>
              <a:defRPr/>
            </a:pPr>
            <a:endParaRPr lang="ru-RU"/>
          </a:p>
        </p:txBody>
      </p:sp>
      <p:sp>
        <p:nvSpPr>
          <p:cNvPr id="6" name="Номер слайда 22"/>
          <p:cNvSpPr>
            <a:spLocks noGrp="1"/>
          </p:cNvSpPr>
          <p:nvPr>
            <p:ph type="sldNum" sz="quarter" idx="12"/>
          </p:nvPr>
        </p:nvSpPr>
        <p:spPr/>
        <p:txBody>
          <a:bodyPr/>
          <a:lstStyle>
            <a:lvl1pPr>
              <a:defRPr/>
            </a:lvl1pPr>
          </a:lstStyle>
          <a:p>
            <a:pPr>
              <a:defRPr/>
            </a:pPr>
            <a:fld id="{33232D9F-90F0-4997-BE24-DB72A775F6DF}"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676400" cy="5851525"/>
          </a:xfrm>
        </p:spPr>
        <p:txBody>
          <a:bodyPr vert="eaVert"/>
          <a:lstStyle/>
          <a:p>
            <a:r>
              <a:rPr lang="ru-RU" smtClean="0"/>
              <a:t>Образец заголовка</a:t>
            </a:r>
            <a:endParaRPr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13"/>
          <p:cNvSpPr>
            <a:spLocks noGrp="1"/>
          </p:cNvSpPr>
          <p:nvPr>
            <p:ph type="dt" sz="half" idx="10"/>
          </p:nvPr>
        </p:nvSpPr>
        <p:spPr/>
        <p:txBody>
          <a:bodyPr/>
          <a:lstStyle>
            <a:lvl1pPr>
              <a:defRPr/>
            </a:lvl1pPr>
          </a:lstStyle>
          <a:p>
            <a:pPr>
              <a:defRPr/>
            </a:pPr>
            <a:fld id="{2EE659B0-A41A-49D8-9D41-42DE7E89CF66}" type="datetimeFigureOut">
              <a:rPr lang="ru-RU"/>
              <a:pPr>
                <a:defRPr/>
              </a:pPr>
              <a:t>17.01.2012</a:t>
            </a:fld>
            <a:endParaRPr lang="ru-RU"/>
          </a:p>
        </p:txBody>
      </p:sp>
      <p:sp>
        <p:nvSpPr>
          <p:cNvPr id="5" name="Нижний колонтитул 2"/>
          <p:cNvSpPr>
            <a:spLocks noGrp="1"/>
          </p:cNvSpPr>
          <p:nvPr>
            <p:ph type="ftr" sz="quarter" idx="11"/>
          </p:nvPr>
        </p:nvSpPr>
        <p:spPr/>
        <p:txBody>
          <a:bodyPr/>
          <a:lstStyle>
            <a:lvl1pPr>
              <a:defRPr/>
            </a:lvl1pPr>
          </a:lstStyle>
          <a:p>
            <a:pPr>
              <a:defRPr/>
            </a:pPr>
            <a:endParaRPr lang="ru-RU"/>
          </a:p>
        </p:txBody>
      </p:sp>
      <p:sp>
        <p:nvSpPr>
          <p:cNvPr id="6" name="Номер слайда 22"/>
          <p:cNvSpPr>
            <a:spLocks noGrp="1"/>
          </p:cNvSpPr>
          <p:nvPr>
            <p:ph type="sldNum" sz="quarter" idx="12"/>
          </p:nvPr>
        </p:nvSpPr>
        <p:spPr/>
        <p:txBody>
          <a:bodyPr/>
          <a:lstStyle>
            <a:lvl1pPr>
              <a:defRPr/>
            </a:lvl1pPr>
          </a:lstStyle>
          <a:p>
            <a:pPr>
              <a:defRPr/>
            </a:pPr>
            <a:fld id="{6ED70FD6-C5F6-4432-8C45-04F8481B0D5B}"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8" name="Содержимое 7"/>
          <p:cNvSpPr>
            <a:spLocks noGrp="1"/>
          </p:cNvSpPr>
          <p:nvPr>
            <p:ph sz="quarter" idx="1"/>
          </p:nvPr>
        </p:nvSpPr>
        <p:spPr>
          <a:xfrm>
            <a:off x="457200" y="1600200"/>
            <a:ext cx="7467600" cy="487375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6"/>
          <p:cNvSpPr>
            <a:spLocks noGrp="1"/>
          </p:cNvSpPr>
          <p:nvPr>
            <p:ph type="dt" sz="half" idx="10"/>
          </p:nvPr>
        </p:nvSpPr>
        <p:spPr/>
        <p:txBody>
          <a:bodyPr rtlCol="0"/>
          <a:lstStyle>
            <a:lvl1pPr>
              <a:defRPr/>
            </a:lvl1pPr>
          </a:lstStyle>
          <a:p>
            <a:pPr>
              <a:defRPr/>
            </a:pPr>
            <a:fld id="{30F86585-42DA-448E-95AB-6454A890624A}" type="datetimeFigureOut">
              <a:rPr lang="ru-RU"/>
              <a:pPr>
                <a:defRPr/>
              </a:pPr>
              <a:t>17.01.2012</a:t>
            </a:fld>
            <a:endParaRPr lang="ru-RU"/>
          </a:p>
        </p:txBody>
      </p:sp>
      <p:sp>
        <p:nvSpPr>
          <p:cNvPr id="5" name="Номер слайда 8"/>
          <p:cNvSpPr>
            <a:spLocks noGrp="1"/>
          </p:cNvSpPr>
          <p:nvPr>
            <p:ph type="sldNum" sz="quarter" idx="11"/>
          </p:nvPr>
        </p:nvSpPr>
        <p:spPr/>
        <p:txBody>
          <a:bodyPr rtlCol="0"/>
          <a:lstStyle>
            <a:lvl1pPr>
              <a:defRPr/>
            </a:lvl1pPr>
          </a:lstStyle>
          <a:p>
            <a:pPr>
              <a:defRPr/>
            </a:pPr>
            <a:fld id="{06C5DFC3-4A50-4107-9403-64871217D49E}" type="slidenum">
              <a:rPr lang="ru-RU"/>
              <a:pPr>
                <a:defRPr/>
              </a:pPr>
              <a:t>‹#›</a:t>
            </a:fld>
            <a:endParaRPr lang="ru-RU"/>
          </a:p>
        </p:txBody>
      </p:sp>
      <p:sp>
        <p:nvSpPr>
          <p:cNvPr id="6" name="Нижний колонтитул 9"/>
          <p:cNvSpPr>
            <a:spLocks noGrp="1"/>
          </p:cNvSpPr>
          <p:nvPr>
            <p:ph type="ftr" sz="quarter" idx="12"/>
          </p:nvPr>
        </p:nvSpPr>
        <p:spPr/>
        <p:txBody>
          <a:bodyPr rtlCol="0"/>
          <a:lstStyle>
            <a:lvl1pPr>
              <a:defRPr/>
            </a:lvl1pPr>
          </a:lstStyle>
          <a:p>
            <a:pPr>
              <a:defRPr/>
            </a:pPr>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4" name="Прямоугольник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Прямоугольник 9"/>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Прямоугольник 10"/>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Прямоугольник 11"/>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Прямая соединительная линия 12"/>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9" name="Прямая соединительная линия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0" name="Прямая соединительная линия 14"/>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1" name="Прямая соединительная линия 15"/>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2" name="Прямая соединительная линия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3" name="Прямоугольник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4" name="Овал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5" name="Овал 19"/>
          <p:cNvSpPr/>
          <p:nvPr/>
        </p:nvSpPr>
        <p:spPr bwMode="auto">
          <a:xfrm>
            <a:off x="1323975" y="4867275"/>
            <a:ext cx="642938"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6" name="Овал 20"/>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7" name="Овал 21"/>
          <p:cNvSpPr/>
          <p:nvPr/>
        </p:nvSpPr>
        <p:spPr bwMode="auto">
          <a:xfrm>
            <a:off x="1663700" y="5791200"/>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8" name="Овал 22"/>
          <p:cNvSpPr/>
          <p:nvPr/>
        </p:nvSpPr>
        <p:spPr bwMode="auto">
          <a:xfrm>
            <a:off x="1879600" y="4479925"/>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9" name="Прямая соединительная линия 25"/>
          <p:cNvSpPr>
            <a:spLocks noChangeShapeType="1"/>
          </p:cNvSpPr>
          <p:nvPr/>
        </p:nvSpPr>
        <p:spPr bwMode="auto">
          <a:xfrm>
            <a:off x="9097963"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lang="ru-RU" smtClean="0"/>
              <a:t>Образец заголовка</a:t>
            </a:r>
            <a:endParaRPr lang="en-US"/>
          </a:p>
        </p:txBody>
      </p:sp>
      <p:sp>
        <p:nvSpPr>
          <p:cNvPr id="3" name="Текст 2"/>
          <p:cNvSpPr>
            <a:spLocks noGrp="1"/>
          </p:cNvSpPr>
          <p:nvPr>
            <p:ph type="body" idx="1"/>
          </p:nvPr>
        </p:nvSpPr>
        <p:spPr>
          <a:xfrm>
            <a:off x="2286000" y="5010150"/>
            <a:ext cx="6172200" cy="1371600"/>
          </a:xfrm>
        </p:spPr>
        <p:txBody>
          <a:bodyPr/>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ru-RU" smtClean="0"/>
              <a:t>Образец текста</a:t>
            </a:r>
          </a:p>
        </p:txBody>
      </p:sp>
      <p:sp>
        <p:nvSpPr>
          <p:cNvPr id="20" name="Дата 3"/>
          <p:cNvSpPr>
            <a:spLocks noGrp="1"/>
          </p:cNvSpPr>
          <p:nvPr>
            <p:ph type="dt" sz="half" idx="10"/>
          </p:nvPr>
        </p:nvSpPr>
        <p:spPr bwMode="auto">
          <a:xfrm rot="5400000">
            <a:off x="7762875" y="1169988"/>
            <a:ext cx="2286000" cy="381000"/>
          </a:xfrm>
        </p:spPr>
        <p:txBody>
          <a:bodyPr/>
          <a:lstStyle>
            <a:lvl1pPr>
              <a:defRPr/>
            </a:lvl1pPr>
          </a:lstStyle>
          <a:p>
            <a:pPr>
              <a:defRPr/>
            </a:pPr>
            <a:fld id="{0EE2B0CC-E01D-4E6E-A4C8-1BF9902FB1B8}" type="datetimeFigureOut">
              <a:rPr lang="ru-RU"/>
              <a:pPr>
                <a:defRPr/>
              </a:pPr>
              <a:t>17.01.2012</a:t>
            </a:fld>
            <a:endParaRPr lang="ru-RU"/>
          </a:p>
        </p:txBody>
      </p:sp>
      <p:sp>
        <p:nvSpPr>
          <p:cNvPr id="21" name="Нижний колонтитул 4"/>
          <p:cNvSpPr>
            <a:spLocks noGrp="1"/>
          </p:cNvSpPr>
          <p:nvPr>
            <p:ph type="ftr" sz="quarter" idx="11"/>
          </p:nvPr>
        </p:nvSpPr>
        <p:spPr bwMode="auto">
          <a:xfrm rot="5400000">
            <a:off x="7077076" y="4178300"/>
            <a:ext cx="3657600" cy="384175"/>
          </a:xfrm>
        </p:spPr>
        <p:txBody>
          <a:bodyPr/>
          <a:lstStyle>
            <a:lvl1pPr>
              <a:defRPr/>
            </a:lvl1pPr>
          </a:lstStyle>
          <a:p>
            <a:pPr>
              <a:defRPr/>
            </a:pPr>
            <a:endParaRPr lang="ru-RU"/>
          </a:p>
        </p:txBody>
      </p:sp>
      <p:sp>
        <p:nvSpPr>
          <p:cNvPr id="22" name="Номер слайда 5"/>
          <p:cNvSpPr>
            <a:spLocks noGrp="1"/>
          </p:cNvSpPr>
          <p:nvPr>
            <p:ph type="sldNum" sz="quarter" idx="12"/>
          </p:nvPr>
        </p:nvSpPr>
        <p:spPr bwMode="auto">
          <a:xfrm>
            <a:off x="1339850" y="4929188"/>
            <a:ext cx="609600" cy="517525"/>
          </a:xfrm>
        </p:spPr>
        <p:txBody>
          <a:bodyPr/>
          <a:lstStyle>
            <a:lvl1pPr>
              <a:defRPr/>
            </a:lvl1pPr>
          </a:lstStyle>
          <a:p>
            <a:pPr>
              <a:defRPr/>
            </a:pPr>
            <a:fld id="{B93CD5B9-0756-4DD1-AFA7-D2197E46D311}" type="slidenum">
              <a:rPr lang="ru-RU"/>
              <a:pPr>
                <a:defRPr/>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9" name="Содержимое 8"/>
          <p:cNvSpPr>
            <a:spLocks noGrp="1"/>
          </p:cNvSpPr>
          <p:nvPr>
            <p:ph sz="quarter" idx="1"/>
          </p:nvPr>
        </p:nvSpPr>
        <p:spPr>
          <a:xfrm>
            <a:off x="457200" y="1600200"/>
            <a:ext cx="3657600" cy="45720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Содержимое 10"/>
          <p:cNvSpPr>
            <a:spLocks noGrp="1"/>
          </p:cNvSpPr>
          <p:nvPr>
            <p:ph sz="quarter" idx="2"/>
          </p:nvPr>
        </p:nvSpPr>
        <p:spPr>
          <a:xfrm>
            <a:off x="4270248" y="1600200"/>
            <a:ext cx="3657600" cy="45720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13"/>
          <p:cNvSpPr>
            <a:spLocks noGrp="1"/>
          </p:cNvSpPr>
          <p:nvPr>
            <p:ph type="dt" sz="half" idx="10"/>
          </p:nvPr>
        </p:nvSpPr>
        <p:spPr/>
        <p:txBody>
          <a:bodyPr/>
          <a:lstStyle>
            <a:lvl1pPr>
              <a:defRPr/>
            </a:lvl1pPr>
          </a:lstStyle>
          <a:p>
            <a:pPr>
              <a:defRPr/>
            </a:pPr>
            <a:fld id="{04E374C4-644A-40C5-B639-E52AF7786152}" type="datetimeFigureOut">
              <a:rPr lang="ru-RU"/>
              <a:pPr>
                <a:defRPr/>
              </a:pPr>
              <a:t>17.01.2012</a:t>
            </a:fld>
            <a:endParaRPr lang="ru-RU"/>
          </a:p>
        </p:txBody>
      </p:sp>
      <p:sp>
        <p:nvSpPr>
          <p:cNvPr id="6" name="Нижний колонтитул 2"/>
          <p:cNvSpPr>
            <a:spLocks noGrp="1"/>
          </p:cNvSpPr>
          <p:nvPr>
            <p:ph type="ftr" sz="quarter" idx="11"/>
          </p:nvPr>
        </p:nvSpPr>
        <p:spPr/>
        <p:txBody>
          <a:bodyPr/>
          <a:lstStyle>
            <a:lvl1pPr>
              <a:defRPr/>
            </a:lvl1pPr>
          </a:lstStyle>
          <a:p>
            <a:pPr>
              <a:defRPr/>
            </a:pPr>
            <a:endParaRPr lang="ru-RU"/>
          </a:p>
        </p:txBody>
      </p:sp>
      <p:sp>
        <p:nvSpPr>
          <p:cNvPr id="7" name="Номер слайда 22"/>
          <p:cNvSpPr>
            <a:spLocks noGrp="1"/>
          </p:cNvSpPr>
          <p:nvPr>
            <p:ph type="sldNum" sz="quarter" idx="12"/>
          </p:nvPr>
        </p:nvSpPr>
        <p:spPr/>
        <p:txBody>
          <a:bodyPr/>
          <a:lstStyle>
            <a:lvl1pPr>
              <a:defRPr/>
            </a:lvl1pPr>
          </a:lstStyle>
          <a:p>
            <a:pPr>
              <a:defRPr/>
            </a:pPr>
            <a:fld id="{2E35F633-3062-4607-B858-14B6BD0E13BA}"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lstStyle>
            <a:lvl1pPr>
              <a:defRPr/>
            </a:lvl1pPr>
          </a:lstStyle>
          <a:p>
            <a:r>
              <a:rPr lang="ru-RU" smtClean="0"/>
              <a:t>Образец заголовка</a:t>
            </a:r>
            <a:endParaRPr lang="en-US"/>
          </a:p>
        </p:txBody>
      </p:sp>
      <p:sp>
        <p:nvSpPr>
          <p:cNvPr id="11" name="Содержимое 10"/>
          <p:cNvSpPr>
            <a:spLocks noGrp="1"/>
          </p:cNvSpPr>
          <p:nvPr>
            <p:ph sz="quarter" idx="2"/>
          </p:nvPr>
        </p:nvSpPr>
        <p:spPr>
          <a:xfrm>
            <a:off x="457200" y="2362200"/>
            <a:ext cx="3657600" cy="3886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3" name="Содержимое 12"/>
          <p:cNvSpPr>
            <a:spLocks noGrp="1"/>
          </p:cNvSpPr>
          <p:nvPr>
            <p:ph sz="quarter" idx="4"/>
          </p:nvPr>
        </p:nvSpPr>
        <p:spPr>
          <a:xfrm>
            <a:off x="4371975" y="2362200"/>
            <a:ext cx="3657600" cy="3886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2" name="Текст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ru-RU" smtClean="0"/>
              <a:t>Образец текста</a:t>
            </a:r>
          </a:p>
        </p:txBody>
      </p:sp>
      <p:sp>
        <p:nvSpPr>
          <p:cNvPr id="14" name="Текст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ru-RU" smtClean="0"/>
              <a:t>Образец текста</a:t>
            </a:r>
          </a:p>
        </p:txBody>
      </p:sp>
      <p:sp>
        <p:nvSpPr>
          <p:cNvPr id="7" name="Дата 13"/>
          <p:cNvSpPr>
            <a:spLocks noGrp="1"/>
          </p:cNvSpPr>
          <p:nvPr>
            <p:ph type="dt" sz="half" idx="10"/>
          </p:nvPr>
        </p:nvSpPr>
        <p:spPr/>
        <p:txBody>
          <a:bodyPr/>
          <a:lstStyle>
            <a:lvl1pPr>
              <a:defRPr/>
            </a:lvl1pPr>
          </a:lstStyle>
          <a:p>
            <a:pPr>
              <a:defRPr/>
            </a:pPr>
            <a:fld id="{71FC2B09-1832-4054-A191-5CE3761A31F4}" type="datetimeFigureOut">
              <a:rPr lang="ru-RU"/>
              <a:pPr>
                <a:defRPr/>
              </a:pPr>
              <a:t>17.01.2012</a:t>
            </a:fld>
            <a:endParaRPr lang="ru-RU"/>
          </a:p>
        </p:txBody>
      </p:sp>
      <p:sp>
        <p:nvSpPr>
          <p:cNvPr id="8" name="Нижний колонтитул 2"/>
          <p:cNvSpPr>
            <a:spLocks noGrp="1"/>
          </p:cNvSpPr>
          <p:nvPr>
            <p:ph type="ftr" sz="quarter" idx="11"/>
          </p:nvPr>
        </p:nvSpPr>
        <p:spPr/>
        <p:txBody>
          <a:bodyPr/>
          <a:lstStyle>
            <a:lvl1pPr>
              <a:defRPr/>
            </a:lvl1pPr>
          </a:lstStyle>
          <a:p>
            <a:pPr>
              <a:defRPr/>
            </a:pPr>
            <a:endParaRPr lang="ru-RU"/>
          </a:p>
        </p:txBody>
      </p:sp>
      <p:sp>
        <p:nvSpPr>
          <p:cNvPr id="9" name="Номер слайда 22"/>
          <p:cNvSpPr>
            <a:spLocks noGrp="1"/>
          </p:cNvSpPr>
          <p:nvPr>
            <p:ph type="sldNum" sz="quarter" idx="12"/>
          </p:nvPr>
        </p:nvSpPr>
        <p:spPr/>
        <p:txBody>
          <a:bodyPr/>
          <a:lstStyle>
            <a:lvl1pPr>
              <a:defRPr/>
            </a:lvl1pPr>
          </a:lstStyle>
          <a:p>
            <a:pPr>
              <a:defRPr/>
            </a:pPr>
            <a:fld id="{20D0A874-A9E8-4097-9B3B-672D5EAC602E}"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Дата 5"/>
          <p:cNvSpPr>
            <a:spLocks noGrp="1"/>
          </p:cNvSpPr>
          <p:nvPr>
            <p:ph type="dt" sz="half" idx="10"/>
          </p:nvPr>
        </p:nvSpPr>
        <p:spPr/>
        <p:txBody>
          <a:bodyPr rtlCol="0"/>
          <a:lstStyle>
            <a:lvl1pPr>
              <a:defRPr/>
            </a:lvl1pPr>
          </a:lstStyle>
          <a:p>
            <a:pPr>
              <a:defRPr/>
            </a:pPr>
            <a:fld id="{FFC38F09-6229-40A4-AAE6-66B7C0451F5F}" type="datetimeFigureOut">
              <a:rPr lang="ru-RU"/>
              <a:pPr>
                <a:defRPr/>
              </a:pPr>
              <a:t>17.01.2012</a:t>
            </a:fld>
            <a:endParaRPr lang="ru-RU"/>
          </a:p>
        </p:txBody>
      </p:sp>
      <p:sp>
        <p:nvSpPr>
          <p:cNvPr id="4" name="Номер слайда 6"/>
          <p:cNvSpPr>
            <a:spLocks noGrp="1"/>
          </p:cNvSpPr>
          <p:nvPr>
            <p:ph type="sldNum" sz="quarter" idx="11"/>
          </p:nvPr>
        </p:nvSpPr>
        <p:spPr/>
        <p:txBody>
          <a:bodyPr rtlCol="0"/>
          <a:lstStyle>
            <a:lvl1pPr>
              <a:defRPr/>
            </a:lvl1pPr>
          </a:lstStyle>
          <a:p>
            <a:pPr>
              <a:defRPr/>
            </a:pPr>
            <a:fld id="{B9FE3BCC-7B98-4033-A2F4-C033E4CD3AB0}" type="slidenum">
              <a:rPr lang="ru-RU"/>
              <a:pPr>
                <a:defRPr/>
              </a:pPr>
              <a:t>‹#›</a:t>
            </a:fld>
            <a:endParaRPr lang="ru-RU"/>
          </a:p>
        </p:txBody>
      </p:sp>
      <p:sp>
        <p:nvSpPr>
          <p:cNvPr id="5" name="Нижний колонтитул 7"/>
          <p:cNvSpPr>
            <a:spLocks noGrp="1"/>
          </p:cNvSpPr>
          <p:nvPr>
            <p:ph type="ftr" sz="quarter" idx="12"/>
          </p:nvPr>
        </p:nvSpPr>
        <p:spPr/>
        <p:txBody>
          <a:bodyPr rtlCol="0"/>
          <a:lstStyle>
            <a:lvl1pPr>
              <a:defRPr/>
            </a:lvl1pPr>
          </a:lstStyle>
          <a:p>
            <a:pPr>
              <a:defRPr/>
            </a:pPr>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3"/>
          <p:cNvSpPr>
            <a:spLocks noGrp="1"/>
          </p:cNvSpPr>
          <p:nvPr>
            <p:ph type="dt" sz="half" idx="10"/>
          </p:nvPr>
        </p:nvSpPr>
        <p:spPr/>
        <p:txBody>
          <a:bodyPr/>
          <a:lstStyle>
            <a:lvl1pPr>
              <a:defRPr/>
            </a:lvl1pPr>
          </a:lstStyle>
          <a:p>
            <a:pPr>
              <a:defRPr/>
            </a:pPr>
            <a:fld id="{F8F2880E-F95D-4889-8E25-147E272661DB}" type="datetimeFigureOut">
              <a:rPr lang="ru-RU"/>
              <a:pPr>
                <a:defRPr/>
              </a:pPr>
              <a:t>17.01.2012</a:t>
            </a:fld>
            <a:endParaRPr lang="ru-RU"/>
          </a:p>
        </p:txBody>
      </p:sp>
      <p:sp>
        <p:nvSpPr>
          <p:cNvPr id="3" name="Нижний колонтитул 2"/>
          <p:cNvSpPr>
            <a:spLocks noGrp="1"/>
          </p:cNvSpPr>
          <p:nvPr>
            <p:ph type="ftr" sz="quarter" idx="11"/>
          </p:nvPr>
        </p:nvSpPr>
        <p:spPr/>
        <p:txBody>
          <a:bodyPr/>
          <a:lstStyle>
            <a:lvl1pPr>
              <a:defRPr/>
            </a:lvl1pPr>
          </a:lstStyle>
          <a:p>
            <a:pPr>
              <a:defRPr/>
            </a:pPr>
            <a:endParaRPr lang="ru-RU"/>
          </a:p>
        </p:txBody>
      </p:sp>
      <p:sp>
        <p:nvSpPr>
          <p:cNvPr id="4" name="Номер слайда 22"/>
          <p:cNvSpPr>
            <a:spLocks noGrp="1"/>
          </p:cNvSpPr>
          <p:nvPr>
            <p:ph type="sldNum" sz="quarter" idx="12"/>
          </p:nvPr>
        </p:nvSpPr>
        <p:spPr/>
        <p:txBody>
          <a:bodyPr/>
          <a:lstStyle>
            <a:lvl1pPr>
              <a:defRPr/>
            </a:lvl1pPr>
          </a:lstStyle>
          <a:p>
            <a:pPr>
              <a:defRPr/>
            </a:pPr>
            <a:fld id="{F4734461-E545-41FA-A0E3-3EDFA2E7E931}"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5" name="Прямая соединительная линия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6" name="Прямая соединительная линия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7" name="Прямая соединительная линия 8"/>
          <p:cNvSpPr>
            <a:spLocks noChangeShapeType="1"/>
          </p:cNvSpPr>
          <p:nvPr/>
        </p:nvSpPr>
        <p:spPr bwMode="auto">
          <a:xfrm>
            <a:off x="6192838" y="0"/>
            <a:ext cx="0" cy="6858000"/>
          </a:xfrm>
          <a:prstGeom prst="line">
            <a:avLst/>
          </a:prstGeom>
          <a:noFill/>
          <a:ln w="1270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8" name="Прямая соединительная линия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9" name="Прямоугольник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Прямая соединительная линия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1" name="Овал 13"/>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 name="Заголовок 1"/>
          <p:cNvSpPr>
            <a:spLocks noGrp="1"/>
          </p:cNvSpPr>
          <p:nvPr>
            <p:ph type="title"/>
          </p:nvPr>
        </p:nvSpPr>
        <p:spPr>
          <a:xfrm rot="5400000">
            <a:off x="3371850" y="3200400"/>
            <a:ext cx="6309360" cy="457200"/>
          </a:xfrm>
        </p:spPr>
        <p:txBody>
          <a:bodyPr/>
          <a:lstStyle>
            <a:lvl1pPr algn="l">
              <a:buNone/>
              <a:defRPr sz="2000" b="1" cap="small" baseline="0"/>
            </a:lvl1pPr>
          </a:lstStyle>
          <a:p>
            <a:r>
              <a:rPr lang="ru-RU" smtClean="0"/>
              <a:t>Образец заголовка</a:t>
            </a:r>
            <a:endParaRPr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a:r>
              <a:rPr lang="ru-RU" smtClean="0"/>
              <a:t>Образец текста</a:t>
            </a:r>
          </a:p>
        </p:txBody>
      </p:sp>
      <p:sp>
        <p:nvSpPr>
          <p:cNvPr id="18" name="Содержимое 17"/>
          <p:cNvSpPr>
            <a:spLocks noGrp="1"/>
          </p:cNvSpPr>
          <p:nvPr>
            <p:ph sz="quarter" idx="1"/>
          </p:nvPr>
        </p:nvSpPr>
        <p:spPr>
          <a:xfrm>
            <a:off x="304800" y="274320"/>
            <a:ext cx="5638800" cy="632764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2" name="Дата 20"/>
          <p:cNvSpPr>
            <a:spLocks noGrp="1"/>
          </p:cNvSpPr>
          <p:nvPr>
            <p:ph type="dt" sz="half" idx="10"/>
          </p:nvPr>
        </p:nvSpPr>
        <p:spPr/>
        <p:txBody>
          <a:bodyPr rtlCol="0"/>
          <a:lstStyle>
            <a:lvl1pPr>
              <a:defRPr/>
            </a:lvl1pPr>
          </a:lstStyle>
          <a:p>
            <a:pPr>
              <a:defRPr/>
            </a:pPr>
            <a:fld id="{AF330B76-3EB3-48C4-8C1C-A946E7F72CB9}" type="datetimeFigureOut">
              <a:rPr lang="ru-RU"/>
              <a:pPr>
                <a:defRPr/>
              </a:pPr>
              <a:t>17.01.2012</a:t>
            </a:fld>
            <a:endParaRPr lang="ru-RU"/>
          </a:p>
        </p:txBody>
      </p:sp>
      <p:sp>
        <p:nvSpPr>
          <p:cNvPr id="13" name="Номер слайда 21"/>
          <p:cNvSpPr>
            <a:spLocks noGrp="1"/>
          </p:cNvSpPr>
          <p:nvPr>
            <p:ph type="sldNum" sz="quarter" idx="11"/>
          </p:nvPr>
        </p:nvSpPr>
        <p:spPr/>
        <p:txBody>
          <a:bodyPr rtlCol="0"/>
          <a:lstStyle>
            <a:lvl1pPr>
              <a:defRPr/>
            </a:lvl1pPr>
          </a:lstStyle>
          <a:p>
            <a:pPr>
              <a:defRPr/>
            </a:pPr>
            <a:fld id="{FB5153BB-AE69-433F-A933-02FC1FC595C9}" type="slidenum">
              <a:rPr lang="ru-RU"/>
              <a:pPr>
                <a:defRPr/>
              </a:pPr>
              <a:t>‹#›</a:t>
            </a:fld>
            <a:endParaRPr lang="ru-RU"/>
          </a:p>
        </p:txBody>
      </p:sp>
      <p:sp>
        <p:nvSpPr>
          <p:cNvPr id="14" name="Нижний колонтитул 22"/>
          <p:cNvSpPr>
            <a:spLocks noGrp="1"/>
          </p:cNvSpPr>
          <p:nvPr>
            <p:ph type="ftr" sz="quarter" idx="12"/>
          </p:nvPr>
        </p:nvSpPr>
        <p:spPr/>
        <p:txBody>
          <a:bodyPr rtlCol="0"/>
          <a:lstStyle>
            <a:lvl1pPr>
              <a:defRPr/>
            </a:lvl1pPr>
          </a:lstStyle>
          <a:p>
            <a:pPr>
              <a:defRPr/>
            </a:pPr>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5" name="Прямая соединительная линия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6" name="Овал 12"/>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Прямая соединительная линия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8" name="Прямоугольник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Прямая соединительная линия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0" name="Прямая соединительная линия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11" name="Прямая соединительная линия 19"/>
          <p:cNvSpPr>
            <a:spLocks noChangeShapeType="1"/>
          </p:cNvSpPr>
          <p:nvPr/>
        </p:nvSpPr>
        <p:spPr bwMode="auto">
          <a:xfrm>
            <a:off x="6192838" y="0"/>
            <a:ext cx="0" cy="6858000"/>
          </a:xfrm>
          <a:prstGeom prst="line">
            <a:avLst/>
          </a:prstGeom>
          <a:noFill/>
          <a:ln w="1270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2" name="Заголовок 1"/>
          <p:cNvSpPr>
            <a:spLocks noGrp="1"/>
          </p:cNvSpPr>
          <p:nvPr>
            <p:ph type="title"/>
          </p:nvPr>
        </p:nvSpPr>
        <p:spPr>
          <a:xfrm rot="5400000">
            <a:off x="3350133" y="3200400"/>
            <a:ext cx="6309360" cy="457200"/>
          </a:xfrm>
        </p:spPr>
        <p:txBody>
          <a:bodyPr/>
          <a:lstStyle>
            <a:lvl1pPr algn="l">
              <a:buNone/>
              <a:defRPr sz="2000" b="1"/>
            </a:lvl1pPr>
          </a:lstStyle>
          <a:p>
            <a:r>
              <a:rPr lang="ru-RU" smtClean="0"/>
              <a:t>Образец заголовка</a:t>
            </a:r>
            <a:endParaRPr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ormAutofit/>
          </a:bodyPr>
          <a:lstStyle>
            <a:lvl1pPr marL="0" indent="0">
              <a:buNone/>
              <a:defRPr sz="3200"/>
            </a:lvl1pPr>
          </a:lstStyle>
          <a:p>
            <a:pPr lvl="0"/>
            <a:r>
              <a:rPr lang="ru-RU" noProof="0" smtClean="0"/>
              <a:t>Вставка рисунка</a:t>
            </a:r>
            <a:endParaRPr lang="en-US" noProof="0" dirty="0"/>
          </a:p>
        </p:txBody>
      </p:sp>
      <p:sp>
        <p:nvSpPr>
          <p:cNvPr id="4" name="Текст 3"/>
          <p:cNvSpPr>
            <a:spLocks noGrp="1"/>
          </p:cNvSpPr>
          <p:nvPr>
            <p:ph type="body" sz="half" idx="2"/>
          </p:nvPr>
        </p:nvSpPr>
        <p:spPr>
          <a:xfrm>
            <a:off x="6765798" y="264795"/>
            <a:ext cx="1524000" cy="4956048"/>
          </a:xfrm>
        </p:spPr>
        <p:txBody>
          <a:bodyPr rot="0" spcFirstLastPara="0" vertOverflow="overflow" horzOverflow="overflow" spcCol="274320" rtlCol="0" fromWordArt="0" forceAA="0">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a:r>
              <a:rPr lang="ru-RU" smtClean="0"/>
              <a:t>Образец текста</a:t>
            </a:r>
          </a:p>
        </p:txBody>
      </p:sp>
      <p:sp>
        <p:nvSpPr>
          <p:cNvPr id="12" name="Дата 16"/>
          <p:cNvSpPr>
            <a:spLocks noGrp="1"/>
          </p:cNvSpPr>
          <p:nvPr>
            <p:ph type="dt" sz="half" idx="10"/>
          </p:nvPr>
        </p:nvSpPr>
        <p:spPr/>
        <p:txBody>
          <a:bodyPr rtlCol="0"/>
          <a:lstStyle>
            <a:lvl1pPr>
              <a:defRPr/>
            </a:lvl1pPr>
          </a:lstStyle>
          <a:p>
            <a:pPr>
              <a:defRPr/>
            </a:pPr>
            <a:fld id="{A32858E5-5523-4557-A7CA-8D6C0DE427BC}" type="datetimeFigureOut">
              <a:rPr lang="ru-RU"/>
              <a:pPr>
                <a:defRPr/>
              </a:pPr>
              <a:t>17.01.2012</a:t>
            </a:fld>
            <a:endParaRPr lang="ru-RU"/>
          </a:p>
        </p:txBody>
      </p:sp>
      <p:sp>
        <p:nvSpPr>
          <p:cNvPr id="13" name="Номер слайда 17"/>
          <p:cNvSpPr>
            <a:spLocks noGrp="1"/>
          </p:cNvSpPr>
          <p:nvPr>
            <p:ph type="sldNum" sz="quarter" idx="11"/>
          </p:nvPr>
        </p:nvSpPr>
        <p:spPr/>
        <p:txBody>
          <a:bodyPr rtlCol="0"/>
          <a:lstStyle>
            <a:lvl1pPr>
              <a:defRPr/>
            </a:lvl1pPr>
          </a:lstStyle>
          <a:p>
            <a:pPr>
              <a:defRPr/>
            </a:pPr>
            <a:fld id="{9EF9B716-1ECE-493B-B939-85B61AB86A9D}" type="slidenum">
              <a:rPr lang="ru-RU"/>
              <a:pPr>
                <a:defRPr/>
              </a:pPr>
              <a:t>‹#›</a:t>
            </a:fld>
            <a:endParaRPr lang="ru-RU"/>
          </a:p>
        </p:txBody>
      </p:sp>
      <p:sp>
        <p:nvSpPr>
          <p:cNvPr id="14" name="Нижний колонтитул 20"/>
          <p:cNvSpPr>
            <a:spLocks noGrp="1"/>
          </p:cNvSpPr>
          <p:nvPr>
            <p:ph type="ftr" sz="quarter" idx="12"/>
          </p:nvPr>
        </p:nvSpPr>
        <p:spPr/>
        <p:txBody>
          <a:bodyPr rtlCol="0"/>
          <a:lstStyle>
            <a:lvl1pPr>
              <a:defRPr/>
            </a:lvl1pPr>
          </a:lstStyle>
          <a:p>
            <a:pPr>
              <a:defRPr/>
            </a:pPr>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Прямая соединительная лини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lang="ru-RU" smtClean="0"/>
              <a:t>Образец заголовка</a:t>
            </a:r>
            <a:endParaRPr lang="en-US"/>
          </a:p>
        </p:txBody>
      </p:sp>
      <p:sp>
        <p:nvSpPr>
          <p:cNvPr id="1028" name="Текст 12"/>
          <p:cNvSpPr>
            <a:spLocks noGrp="1"/>
          </p:cNvSpPr>
          <p:nvPr>
            <p:ph type="body" idx="1"/>
          </p:nvPr>
        </p:nvSpPr>
        <p:spPr bwMode="auto">
          <a:xfrm>
            <a:off x="457200" y="1600200"/>
            <a:ext cx="7467600" cy="48736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
        <p:nvSpPr>
          <p:cNvPr id="14" name="Дата 13"/>
          <p:cNvSpPr>
            <a:spLocks noGrp="1"/>
          </p:cNvSpPr>
          <p:nvPr>
            <p:ph type="dt" sz="half" idx="2"/>
          </p:nvPr>
        </p:nvSpPr>
        <p:spPr>
          <a:xfrm rot="5400000">
            <a:off x="7589045" y="1081881"/>
            <a:ext cx="2011362" cy="384175"/>
          </a:xfrm>
          <a:prstGeom prst="rect">
            <a:avLst/>
          </a:prstGeom>
        </p:spPr>
        <p:txBody>
          <a:bodyPr vert="horz" anchor="ctr" anchorCtr="0"/>
          <a:lstStyle>
            <a:lvl1pPr algn="r" eaLnBrk="1" fontAlgn="auto" latinLnBrk="0" hangingPunct="1">
              <a:spcBef>
                <a:spcPts val="0"/>
              </a:spcBef>
              <a:spcAft>
                <a:spcPts val="0"/>
              </a:spcAft>
              <a:defRPr kumimoji="0" sz="1200">
                <a:solidFill>
                  <a:schemeClr val="tx2"/>
                </a:solidFill>
                <a:latin typeface="+mn-lt"/>
              </a:defRPr>
            </a:lvl1pPr>
          </a:lstStyle>
          <a:p>
            <a:pPr>
              <a:defRPr/>
            </a:pPr>
            <a:fld id="{D1E10BEB-DED9-41DB-AB56-2069C3E15970}" type="datetimeFigureOut">
              <a:rPr lang="ru-RU"/>
              <a:pPr>
                <a:defRPr/>
              </a:pPr>
              <a:t>17.01.2012</a:t>
            </a:fld>
            <a:endParaRPr lang="ru-RU"/>
          </a:p>
        </p:txBody>
      </p:sp>
      <p:sp>
        <p:nvSpPr>
          <p:cNvPr id="3" name="Нижний колонтитул 2"/>
          <p:cNvSpPr>
            <a:spLocks noGrp="1"/>
          </p:cNvSpPr>
          <p:nvPr>
            <p:ph type="ftr" sz="quarter" idx="3"/>
          </p:nvPr>
        </p:nvSpPr>
        <p:spPr>
          <a:xfrm rot="5400000">
            <a:off x="6989763" y="3736975"/>
            <a:ext cx="3200400" cy="365125"/>
          </a:xfrm>
          <a:prstGeom prst="rect">
            <a:avLst/>
          </a:prstGeom>
        </p:spPr>
        <p:txBody>
          <a:bodyPr vert="horz" anchor="ctr" anchorCtr="0"/>
          <a:lstStyle>
            <a:lvl1pPr algn="l" eaLnBrk="1" fontAlgn="auto" latinLnBrk="0" hangingPunct="1">
              <a:spcBef>
                <a:spcPts val="0"/>
              </a:spcBef>
              <a:spcAft>
                <a:spcPts val="0"/>
              </a:spcAft>
              <a:defRPr kumimoji="0" sz="1200">
                <a:solidFill>
                  <a:schemeClr val="tx2"/>
                </a:solidFill>
                <a:latin typeface="+mn-lt"/>
              </a:defRPr>
            </a:lvl1pPr>
          </a:lstStyle>
          <a:p>
            <a:pPr>
              <a:defRPr/>
            </a:pPr>
            <a:endParaRPr lang="ru-RU"/>
          </a:p>
        </p:txBody>
      </p:sp>
      <p:sp>
        <p:nvSpPr>
          <p:cNvPr id="7" name="Прямая соединительная лини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9" name="Прямая соединительная линия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0" name="Прямоуголь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Прямая соединительная линия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2" name="Овал 11"/>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3" name="Номер слайда 22"/>
          <p:cNvSpPr>
            <a:spLocks noGrp="1"/>
          </p:cNvSpPr>
          <p:nvPr>
            <p:ph type="sldNum" sz="quarter" idx="4"/>
          </p:nvPr>
        </p:nvSpPr>
        <p:spPr>
          <a:xfrm>
            <a:off x="8129588" y="5734050"/>
            <a:ext cx="609600" cy="520700"/>
          </a:xfrm>
          <a:prstGeom prst="rect">
            <a:avLst/>
          </a:prstGeom>
        </p:spPr>
        <p:txBody>
          <a:bodyPr vert="horz" anchor="ctr"/>
          <a:lstStyle>
            <a:lvl1pPr algn="ctr" eaLnBrk="1" fontAlgn="auto" latinLnBrk="0" hangingPunct="1">
              <a:spcBef>
                <a:spcPts val="0"/>
              </a:spcBef>
              <a:spcAft>
                <a:spcPts val="0"/>
              </a:spcAft>
              <a:defRPr kumimoji="0" sz="1400" b="1">
                <a:solidFill>
                  <a:srgbClr val="FFFFFF"/>
                </a:solidFill>
                <a:latin typeface="+mn-lt"/>
              </a:defRPr>
            </a:lvl1pPr>
          </a:lstStyle>
          <a:p>
            <a:pPr>
              <a:defRPr/>
            </a:pPr>
            <a:fld id="{C2ED69DB-74F2-4AB2-AE8E-FE68B9A4A42F}"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1" r:id="rId4"/>
    <p:sldLayoutId id="2147483670" r:id="rId5"/>
    <p:sldLayoutId id="2147483675" r:id="rId6"/>
    <p:sldLayoutId id="2147483669" r:id="rId7"/>
    <p:sldLayoutId id="2147483676" r:id="rId8"/>
    <p:sldLayoutId id="2147483677" r:id="rId9"/>
    <p:sldLayoutId id="2147483668" r:id="rId10"/>
    <p:sldLayoutId id="2147483667" r:id="rId11"/>
  </p:sldLayoutIdLst>
  <p:txStyles>
    <p:titleStyle>
      <a:lvl1pPr algn="l" rtl="0" eaLnBrk="0" fontAlgn="base" hangingPunct="0">
        <a:spcBef>
          <a:spcPct val="0"/>
        </a:spcBef>
        <a:spcAft>
          <a:spcPct val="0"/>
        </a:spcAft>
        <a:defRPr sz="3000" kern="1200" cap="small">
          <a:solidFill>
            <a:schemeClr val="tx2"/>
          </a:solidFill>
          <a:latin typeface="+mj-lt"/>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p:titleStyle>
    <p:bodyStyle>
      <a:lvl1pPr marL="273050" indent="-273050" algn="l" rtl="0" eaLnBrk="0" fontAlgn="base" hangingPunct="0">
        <a:spcBef>
          <a:spcPts val="600"/>
        </a:spcBef>
        <a:spcAft>
          <a:spcPct val="0"/>
        </a:spcAft>
        <a:buClr>
          <a:schemeClr val="accent1"/>
        </a:buClr>
        <a:buSzPct val="70000"/>
        <a:buFont typeface="Wingdings" pitchFamily="2" charset="2"/>
        <a:buChar char=""/>
        <a:defRPr sz="2400" kern="1200">
          <a:solidFill>
            <a:schemeClr val="tx1"/>
          </a:solidFill>
          <a:latin typeface="+mn-lt"/>
          <a:ea typeface="+mn-ea"/>
          <a:cs typeface="+mn-cs"/>
        </a:defRPr>
      </a:lvl1pPr>
      <a:lvl2pPr marL="639763" indent="-273050" algn="l" rtl="0" eaLnBrk="0" fontAlgn="base" hangingPunct="0">
        <a:spcBef>
          <a:spcPct val="20000"/>
        </a:spcBef>
        <a:spcAft>
          <a:spcPct val="0"/>
        </a:spcAft>
        <a:buClr>
          <a:schemeClr val="accent1"/>
        </a:buClr>
        <a:buSzPct val="80000"/>
        <a:buFont typeface="Wingdings 2" pitchFamily="18" charset="2"/>
        <a:buChar char=""/>
        <a:defRPr sz="2100" kern="1200">
          <a:solidFill>
            <a:schemeClr val="tx1"/>
          </a:solidFill>
          <a:latin typeface="+mn-lt"/>
          <a:ea typeface="+mn-ea"/>
          <a:cs typeface="+mn-cs"/>
        </a:defRPr>
      </a:lvl2pPr>
      <a:lvl3pPr marL="914400" indent="-182563" algn="l" rtl="0" eaLnBrk="0" fontAlgn="base" hangingPunct="0">
        <a:spcBef>
          <a:spcPct val="20000"/>
        </a:spcBef>
        <a:spcAft>
          <a:spcPct val="0"/>
        </a:spcAft>
        <a:buClr>
          <a:srgbClr val="E0752F"/>
        </a:buClr>
        <a:buSzPct val="60000"/>
        <a:buFont typeface="Wingdings" pitchFamily="2" charset="2"/>
        <a:buChar char=""/>
        <a:defRPr kern="1200">
          <a:solidFill>
            <a:schemeClr val="tx1"/>
          </a:solidFill>
          <a:latin typeface="+mn-lt"/>
          <a:ea typeface="+mn-ea"/>
          <a:cs typeface="+mn-cs"/>
        </a:defRPr>
      </a:lvl3pPr>
      <a:lvl4pPr marL="1187450" indent="-182563" algn="l" rtl="0" eaLnBrk="0" fontAlgn="base" hangingPunct="0">
        <a:spcBef>
          <a:spcPct val="20000"/>
        </a:spcBef>
        <a:spcAft>
          <a:spcPct val="0"/>
        </a:spcAft>
        <a:buClr>
          <a:srgbClr val="FEC3AE"/>
        </a:buClr>
        <a:buSzPct val="60000"/>
        <a:buFont typeface="Wingdings" pitchFamily="2" charset="2"/>
        <a:buChar char=""/>
        <a:defRPr kern="1200">
          <a:solidFill>
            <a:schemeClr val="tx1"/>
          </a:solidFill>
          <a:latin typeface="+mn-lt"/>
          <a:ea typeface="+mn-ea"/>
          <a:cs typeface="+mn-cs"/>
        </a:defRPr>
      </a:lvl4pPr>
      <a:lvl5pPr marL="1462088" indent="-182563" algn="l" rtl="0" eaLnBrk="0" fontAlgn="base" hangingPunct="0">
        <a:spcBef>
          <a:spcPct val="20000"/>
        </a:spcBef>
        <a:spcAft>
          <a:spcPct val="0"/>
        </a:spcAft>
        <a:buClr>
          <a:srgbClr val="BDCAE9"/>
        </a:buClr>
        <a:buSzPct val="68000"/>
        <a:buFont typeface="Wingdings 2" pitchFamily="18" charset="2"/>
        <a:buChar char=""/>
        <a:defRPr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audio" Target="file:///C:\Users\Iv\Desktop\Narodnaya_muzyka_-_Ukrainskaya_Narodnaya_muzyka.mp3" TargetMode="External"/><Relationship Id="rId5" Type="http://schemas.openxmlformats.org/officeDocument/2006/relationships/image" Target="../media/image4.jpe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uk.wikipedia.org/wiki/%D0%A4%D0%B0%D0%B9%D0%BB:%D0%9A%D0%BE%D1%81%D0%B0%D1%87_%D0%9F%D0%B5%D1%82%D1%80%D0%BE.jpg" TargetMode="Externa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uk.wikipedia.org/wiki/%D0%A4%D0%B0%D0%B9%D0%BB:%D0%9F%D1%87%D1%96%D0%BB%D0%BA%D0%B01896.jpg" TargetMode="Externa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bwMode="auto">
          <a:xfrm>
            <a:off x="2209800" y="1524000"/>
            <a:ext cx="6172200" cy="1752600"/>
          </a:xfrm>
        </p:spPr>
        <p:txBody>
          <a:bodyPr wrap="square" lIns="91440" tIns="45720" rIns="91440" bIns="45720" numCol="1" anchorCtr="0" compatLnSpc="1">
            <a:prstTxWarp prst="textNoShape">
              <a:avLst/>
            </a:prstTxWarp>
          </a:bodyPr>
          <a:lstStyle/>
          <a:p>
            <a:pPr eaLnBrk="1" hangingPunct="1"/>
            <a:r>
              <a:rPr lang="uk-UA" cap="none" smtClean="0"/>
              <a:t/>
            </a:r>
            <a:br>
              <a:rPr lang="uk-UA" cap="none" smtClean="0"/>
            </a:br>
            <a:endParaRPr lang="ru-RU" cap="none" smtClean="0"/>
          </a:p>
        </p:txBody>
      </p:sp>
      <p:pic>
        <p:nvPicPr>
          <p:cNvPr id="4" name="Narodnaya_muzyka_-_Ukrainskaya_Narodnaya_muzyka.mp3">
            <a:hlinkClick r:id="" action="ppaction://media"/>
          </p:cNvPr>
          <p:cNvPicPr>
            <a:picLocks noRot="1" noChangeAspect="1"/>
          </p:cNvPicPr>
          <p:nvPr>
            <a:audioFile r:link="rId1"/>
          </p:nvPr>
        </p:nvPicPr>
        <p:blipFill>
          <a:blip r:embed="rId3"/>
          <a:srcRect/>
          <a:stretch>
            <a:fillRect/>
          </a:stretch>
        </p:blipFill>
        <p:spPr bwMode="auto">
          <a:xfrm>
            <a:off x="381000" y="381000"/>
            <a:ext cx="304800" cy="304800"/>
          </a:xfrm>
          <a:prstGeom prst="rect">
            <a:avLst/>
          </a:prstGeom>
          <a:noFill/>
          <a:ln w="9525">
            <a:noFill/>
            <a:miter lim="800000"/>
            <a:headEnd/>
            <a:tailEnd/>
          </a:ln>
        </p:spPr>
      </p:pic>
      <p:sp>
        <p:nvSpPr>
          <p:cNvPr id="13315" name="Rectangle 5"/>
          <p:cNvSpPr>
            <a:spLocks noChangeArrowheads="1"/>
          </p:cNvSpPr>
          <p:nvPr/>
        </p:nvSpPr>
        <p:spPr bwMode="auto">
          <a:xfrm>
            <a:off x="2514600" y="1828800"/>
            <a:ext cx="5794375" cy="1311275"/>
          </a:xfrm>
          <a:prstGeom prst="rect">
            <a:avLst/>
          </a:prstGeom>
          <a:noFill/>
          <a:ln w="9525">
            <a:noFill/>
            <a:miter lim="800000"/>
            <a:headEnd/>
            <a:tailEnd/>
          </a:ln>
        </p:spPr>
        <p:txBody>
          <a:bodyPr>
            <a:spAutoFit/>
          </a:bodyPr>
          <a:lstStyle/>
          <a:p>
            <a:r>
              <a:rPr lang="uk-UA" sz="4000" b="1">
                <a:solidFill>
                  <a:schemeClr val="accent1"/>
                </a:solidFill>
                <a:latin typeface="Constantia" pitchFamily="18" charset="0"/>
              </a:rPr>
              <a:t>         РОДИНА</a:t>
            </a:r>
          </a:p>
          <a:p>
            <a:r>
              <a:rPr lang="uk-UA" sz="4000" b="1">
                <a:solidFill>
                  <a:schemeClr val="accent1"/>
                </a:solidFill>
                <a:latin typeface="Constantia" pitchFamily="18" charset="0"/>
              </a:rPr>
              <a:t>  ЛЕСІ  УКРАЇНКИ </a:t>
            </a:r>
            <a:endParaRPr lang="ru-RU" sz="4000" b="1">
              <a:solidFill>
                <a:schemeClr val="accent1"/>
              </a:solidFill>
              <a:latin typeface="Constantia" pitchFamily="18" charset="0"/>
            </a:endParaRPr>
          </a:p>
        </p:txBody>
      </p:sp>
      <p:pic>
        <p:nvPicPr>
          <p:cNvPr id="13316" name="Picture 7" descr="02s10 foto2 copy"/>
          <p:cNvPicPr>
            <a:picLocks noChangeAspect="1" noChangeArrowheads="1"/>
          </p:cNvPicPr>
          <p:nvPr/>
        </p:nvPicPr>
        <p:blipFill>
          <a:blip r:embed="rId4"/>
          <a:srcRect/>
          <a:stretch>
            <a:fillRect/>
          </a:stretch>
        </p:blipFill>
        <p:spPr bwMode="auto">
          <a:xfrm>
            <a:off x="6616700" y="3048000"/>
            <a:ext cx="1582738" cy="2057400"/>
          </a:xfrm>
          <a:prstGeom prst="rect">
            <a:avLst/>
          </a:prstGeom>
          <a:noFill/>
          <a:ln w="9525">
            <a:noFill/>
            <a:miter lim="800000"/>
            <a:headEnd/>
            <a:tailEnd/>
          </a:ln>
        </p:spPr>
      </p:pic>
      <p:pic>
        <p:nvPicPr>
          <p:cNvPr id="13317" name="Picture 8" descr="181-18-2"/>
          <p:cNvPicPr>
            <a:picLocks noChangeAspect="1" noChangeArrowheads="1"/>
          </p:cNvPicPr>
          <p:nvPr/>
        </p:nvPicPr>
        <p:blipFill>
          <a:blip r:embed="rId5"/>
          <a:srcRect/>
          <a:stretch>
            <a:fillRect/>
          </a:stretch>
        </p:blipFill>
        <p:spPr bwMode="auto">
          <a:xfrm>
            <a:off x="762000" y="1143000"/>
            <a:ext cx="1773238" cy="25908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withEffect">
                                  <p:stCondLst>
                                    <p:cond delay="0"/>
                                  </p:stCondLst>
                                  <p:childTnLst>
                                    <p:cmd type="call" cmd="playFrom(0.0)">
                                      <p:cBhvr>
                                        <p:cTn id="6" dur="1" fill="hold"/>
                                        <p:tgtEl>
                                          <p:spTgt spid="4"/>
                                        </p:tgtEl>
                                      </p:cBhvr>
                                    </p:cmd>
                                  </p:childTnLst>
                                </p:cTn>
                              </p:par>
                              <p:par>
                                <p:cTn id="7" presetID="9" presetClass="entr" presetSubtype="0" fill="hold" grpId="0" nodeType="withEffect">
                                  <p:stCondLst>
                                    <p:cond delay="0"/>
                                  </p:stCondLst>
                                  <p:childTnLst>
                                    <p:set>
                                      <p:cBhvr>
                                        <p:cTn id="8" dur="1" fill="hold">
                                          <p:stCondLst>
                                            <p:cond delay="0"/>
                                          </p:stCondLst>
                                        </p:cTn>
                                        <p:tgtEl>
                                          <p:spTgt spid="2"/>
                                        </p:tgtEl>
                                        <p:attrNameLst>
                                          <p:attrName>style.visibility</p:attrName>
                                        </p:attrNameLst>
                                      </p:cBhvr>
                                      <p:to>
                                        <p:strVal val="visible"/>
                                      </p:to>
                                    </p:set>
                                    <p:animEffect transition="in" filter="dissolv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audio>
              <p:cMediaNode numSld="999">
                <p:cTn id="10" fill="remove" display="0">
                  <p:stCondLst>
                    <p:cond delay="indefinite"/>
                  </p:stCondLst>
                  <p:endCondLst>
                    <p:cond evt="onPrev" delay="0">
                      <p:tgtEl>
                        <p:sldTgt/>
                      </p:tgtEl>
                    </p:cond>
                    <p:cond evt="onStopAudio" delay="0">
                      <p:tgtEl>
                        <p:sldTgt/>
                      </p:tgtEl>
                    </p:cond>
                  </p:endCondLst>
                </p:cTn>
                <p:tgtEl>
                  <p:spTgt spid="4"/>
                </p:tgtEl>
              </p:cMediaNode>
            </p:audio>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Содержимое 4" descr="оксана косач та юрій тесленко.jpg"/>
          <p:cNvPicPr>
            <a:picLocks noGrp="1" noChangeAspect="1" noChangeArrowheads="1"/>
          </p:cNvPicPr>
          <p:nvPr>
            <p:ph sz="quarter" idx="1"/>
          </p:nvPr>
        </p:nvPicPr>
        <p:blipFill>
          <a:blip r:embed="rId2"/>
          <a:srcRect/>
          <a:stretch>
            <a:fillRect/>
          </a:stretch>
        </p:blipFill>
        <p:spPr>
          <a:xfrm>
            <a:off x="433388" y="2603500"/>
            <a:ext cx="3705225" cy="5156200"/>
          </a:xfrm>
        </p:spPr>
      </p:pic>
      <p:pic>
        <p:nvPicPr>
          <p:cNvPr id="7" name="Содержимое 6" descr="ольга та коля косач-молодші брати т сестри лесі.jpg"/>
          <p:cNvPicPr>
            <a:picLocks noGrp="1" noChangeAspect="1" noChangeArrowheads="1"/>
          </p:cNvPicPr>
          <p:nvPr>
            <p:ph sz="quarter" idx="2"/>
          </p:nvPr>
        </p:nvPicPr>
        <p:blipFill>
          <a:blip r:embed="rId3"/>
          <a:srcRect/>
          <a:stretch>
            <a:fillRect/>
          </a:stretch>
        </p:blipFill>
        <p:spPr>
          <a:xfrm>
            <a:off x="5035550" y="2425700"/>
            <a:ext cx="2127250" cy="2921000"/>
          </a:xfrm>
        </p:spPr>
      </p:pic>
      <p:sp>
        <p:nvSpPr>
          <p:cNvPr id="6" name="TextBox 5"/>
          <p:cNvSpPr txBox="1">
            <a:spLocks noChangeArrowheads="1"/>
          </p:cNvSpPr>
          <p:nvPr/>
        </p:nvSpPr>
        <p:spPr bwMode="auto">
          <a:xfrm>
            <a:off x="533400" y="1752600"/>
            <a:ext cx="3505200" cy="646113"/>
          </a:xfrm>
          <a:prstGeom prst="rect">
            <a:avLst/>
          </a:prstGeom>
          <a:noFill/>
          <a:ln w="9525">
            <a:noFill/>
            <a:miter lim="800000"/>
            <a:headEnd/>
            <a:tailEnd/>
          </a:ln>
        </p:spPr>
        <p:txBody>
          <a:bodyPr>
            <a:spAutoFit/>
          </a:bodyPr>
          <a:lstStyle/>
          <a:p>
            <a:r>
              <a:rPr lang="uk-UA">
                <a:latin typeface="Century Schoolbook"/>
              </a:rPr>
              <a:t>Оксана Косач та Юрій Тесленко</a:t>
            </a:r>
            <a:endParaRPr lang="ru-RU">
              <a:latin typeface="Century Schoolbook"/>
            </a:endParaRPr>
          </a:p>
        </p:txBody>
      </p:sp>
      <p:sp>
        <p:nvSpPr>
          <p:cNvPr id="8" name="TextBox 7"/>
          <p:cNvSpPr txBox="1">
            <a:spLocks noChangeArrowheads="1"/>
          </p:cNvSpPr>
          <p:nvPr/>
        </p:nvSpPr>
        <p:spPr bwMode="auto">
          <a:xfrm>
            <a:off x="4953000" y="1600200"/>
            <a:ext cx="3124200" cy="646113"/>
          </a:xfrm>
          <a:prstGeom prst="rect">
            <a:avLst/>
          </a:prstGeom>
          <a:noFill/>
          <a:ln w="9525">
            <a:noFill/>
            <a:miter lim="800000"/>
            <a:headEnd/>
            <a:tailEnd/>
          </a:ln>
        </p:spPr>
        <p:txBody>
          <a:bodyPr>
            <a:spAutoFit/>
          </a:bodyPr>
          <a:lstStyle/>
          <a:p>
            <a:r>
              <a:rPr lang="uk-UA">
                <a:latin typeface="Century Schoolbook"/>
              </a:rPr>
              <a:t>Ольга та Микола Косачі – брат і сестра Лесі </a:t>
            </a:r>
            <a:endParaRPr lang="ru-RU">
              <a:latin typeface="Century Schoolbook"/>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ntr" presetSubtype="0" fill="hold"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2000"/>
                                        <p:tgtEl>
                                          <p:spTgt spid="6">
                                            <p:txEl>
                                              <p:pRg st="0" end="0"/>
                                            </p:txEl>
                                          </p:spTgt>
                                        </p:tgtEl>
                                      </p:cBhvr>
                                    </p:animEffect>
                                    <p:anim calcmode="lin" valueType="num">
                                      <p:cBhvr>
                                        <p:cTn id="8" dur="2000" fill="hold"/>
                                        <p:tgtEl>
                                          <p:spTgt spid="6">
                                            <p:txEl>
                                              <p:pRg st="0" end="0"/>
                                            </p:txEl>
                                          </p:spTgt>
                                        </p:tgtEl>
                                        <p:attrNameLst>
                                          <p:attrName>style.rotation</p:attrName>
                                        </p:attrNameLst>
                                      </p:cBhvr>
                                      <p:tavLst>
                                        <p:tav tm="0">
                                          <p:val>
                                            <p:fltVal val="720"/>
                                          </p:val>
                                        </p:tav>
                                        <p:tav tm="100000">
                                          <p:val>
                                            <p:fltVal val="0"/>
                                          </p:val>
                                        </p:tav>
                                      </p:tavLst>
                                    </p:anim>
                                    <p:anim calcmode="lin" valueType="num">
                                      <p:cBhvr>
                                        <p:cTn id="9" dur="2000" fill="hold"/>
                                        <p:tgtEl>
                                          <p:spTgt spid="6">
                                            <p:txEl>
                                              <p:pRg st="0" end="0"/>
                                            </p:txEl>
                                          </p:spTgt>
                                        </p:tgtEl>
                                        <p:attrNameLst>
                                          <p:attrName>ppt_h</p:attrName>
                                        </p:attrNameLst>
                                      </p:cBhvr>
                                      <p:tavLst>
                                        <p:tav tm="0">
                                          <p:val>
                                            <p:fltVal val="0"/>
                                          </p:val>
                                        </p:tav>
                                        <p:tav tm="100000">
                                          <p:val>
                                            <p:strVal val="#ppt_h"/>
                                          </p:val>
                                        </p:tav>
                                      </p:tavLst>
                                    </p:anim>
                                    <p:anim calcmode="lin" valueType="num">
                                      <p:cBhvr>
                                        <p:cTn id="10" dur="2000" fill="hold"/>
                                        <p:tgtEl>
                                          <p:spTgt spid="6">
                                            <p:txEl>
                                              <p:pRg st="0" end="0"/>
                                            </p:txEl>
                                          </p:spTgt>
                                        </p:tgtEl>
                                        <p:attrNameLst>
                                          <p:attrName>ppt_w</p:attrName>
                                        </p:attrNameLst>
                                      </p:cBhvr>
                                      <p:tavLst>
                                        <p:tav tm="0">
                                          <p:val>
                                            <p:fltVal val="0"/>
                                          </p:val>
                                        </p:tav>
                                        <p:tav tm="100000">
                                          <p:val>
                                            <p:strVal val="#ppt_w"/>
                                          </p:val>
                                        </p:tav>
                                      </p:tavLst>
                                    </p:anim>
                                  </p:childTnLst>
                                </p:cTn>
                              </p:par>
                            </p:childTnLst>
                          </p:cTn>
                        </p:par>
                        <p:par>
                          <p:cTn id="11" fill="hold">
                            <p:stCondLst>
                              <p:cond delay="2000"/>
                            </p:stCondLst>
                            <p:childTnLst>
                              <p:par>
                                <p:cTn id="12" presetID="35" presetClass="entr" presetSubtype="0" fill="hold" nodeType="after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2000"/>
                                        <p:tgtEl>
                                          <p:spTgt spid="5"/>
                                        </p:tgtEl>
                                      </p:cBhvr>
                                    </p:animEffect>
                                    <p:anim calcmode="lin" valueType="num">
                                      <p:cBhvr>
                                        <p:cTn id="15" dur="2000" fill="hold"/>
                                        <p:tgtEl>
                                          <p:spTgt spid="5"/>
                                        </p:tgtEl>
                                        <p:attrNameLst>
                                          <p:attrName>style.rotation</p:attrName>
                                        </p:attrNameLst>
                                      </p:cBhvr>
                                      <p:tavLst>
                                        <p:tav tm="0">
                                          <p:val>
                                            <p:fltVal val="720"/>
                                          </p:val>
                                        </p:tav>
                                        <p:tav tm="100000">
                                          <p:val>
                                            <p:fltVal val="0"/>
                                          </p:val>
                                        </p:tav>
                                      </p:tavLst>
                                    </p:anim>
                                    <p:anim calcmode="lin" valueType="num">
                                      <p:cBhvr>
                                        <p:cTn id="16" dur="2000" fill="hold"/>
                                        <p:tgtEl>
                                          <p:spTgt spid="5"/>
                                        </p:tgtEl>
                                        <p:attrNameLst>
                                          <p:attrName>ppt_h</p:attrName>
                                        </p:attrNameLst>
                                      </p:cBhvr>
                                      <p:tavLst>
                                        <p:tav tm="0">
                                          <p:val>
                                            <p:fltVal val="0"/>
                                          </p:val>
                                        </p:tav>
                                        <p:tav tm="100000">
                                          <p:val>
                                            <p:strVal val="#ppt_h"/>
                                          </p:val>
                                        </p:tav>
                                      </p:tavLst>
                                    </p:anim>
                                    <p:anim calcmode="lin" valueType="num">
                                      <p:cBhvr>
                                        <p:cTn id="17" dur="2000" fill="hold"/>
                                        <p:tgtEl>
                                          <p:spTgt spid="5"/>
                                        </p:tgtEl>
                                        <p:attrNameLst>
                                          <p:attrName>ppt_w</p:attrName>
                                        </p:attrNameLst>
                                      </p:cBhvr>
                                      <p:tavLst>
                                        <p:tav tm="0">
                                          <p:val>
                                            <p:fltVal val="0"/>
                                          </p:val>
                                        </p:tav>
                                        <p:tav tm="100000">
                                          <p:val>
                                            <p:strVal val="#ppt_w"/>
                                          </p:val>
                                        </p:tav>
                                      </p:tavLst>
                                    </p:anim>
                                  </p:childTnLst>
                                </p:cTn>
                              </p:par>
                            </p:childTnLst>
                          </p:cTn>
                        </p:par>
                        <p:par>
                          <p:cTn id="18" fill="hold">
                            <p:stCondLst>
                              <p:cond delay="4000"/>
                            </p:stCondLst>
                            <p:childTnLst>
                              <p:par>
                                <p:cTn id="19" presetID="35" presetClass="entr" presetSubtype="0" fill="hold" nodeType="afterEffect">
                                  <p:stCondLst>
                                    <p:cond delay="0"/>
                                  </p:stCondLst>
                                  <p:childTnLst>
                                    <p:set>
                                      <p:cBhvr>
                                        <p:cTn id="20" dur="1" fill="hold">
                                          <p:stCondLst>
                                            <p:cond delay="0"/>
                                          </p:stCondLst>
                                        </p:cTn>
                                        <p:tgtEl>
                                          <p:spTgt spid="8">
                                            <p:txEl>
                                              <p:pRg st="0" end="0"/>
                                            </p:txEl>
                                          </p:spTgt>
                                        </p:tgtEl>
                                        <p:attrNameLst>
                                          <p:attrName>style.visibility</p:attrName>
                                        </p:attrNameLst>
                                      </p:cBhvr>
                                      <p:to>
                                        <p:strVal val="visible"/>
                                      </p:to>
                                    </p:set>
                                    <p:animEffect transition="in" filter="fade">
                                      <p:cBhvr>
                                        <p:cTn id="21" dur="2000"/>
                                        <p:tgtEl>
                                          <p:spTgt spid="8">
                                            <p:txEl>
                                              <p:pRg st="0" end="0"/>
                                            </p:txEl>
                                          </p:spTgt>
                                        </p:tgtEl>
                                      </p:cBhvr>
                                    </p:animEffect>
                                    <p:anim calcmode="lin" valueType="num">
                                      <p:cBhvr>
                                        <p:cTn id="22" dur="2000" fill="hold"/>
                                        <p:tgtEl>
                                          <p:spTgt spid="8">
                                            <p:txEl>
                                              <p:pRg st="0" end="0"/>
                                            </p:txEl>
                                          </p:spTgt>
                                        </p:tgtEl>
                                        <p:attrNameLst>
                                          <p:attrName>style.rotation</p:attrName>
                                        </p:attrNameLst>
                                      </p:cBhvr>
                                      <p:tavLst>
                                        <p:tav tm="0">
                                          <p:val>
                                            <p:fltVal val="720"/>
                                          </p:val>
                                        </p:tav>
                                        <p:tav tm="100000">
                                          <p:val>
                                            <p:fltVal val="0"/>
                                          </p:val>
                                        </p:tav>
                                      </p:tavLst>
                                    </p:anim>
                                    <p:anim calcmode="lin" valueType="num">
                                      <p:cBhvr>
                                        <p:cTn id="23" dur="2000" fill="hold"/>
                                        <p:tgtEl>
                                          <p:spTgt spid="8">
                                            <p:txEl>
                                              <p:pRg st="0" end="0"/>
                                            </p:txEl>
                                          </p:spTgt>
                                        </p:tgtEl>
                                        <p:attrNameLst>
                                          <p:attrName>ppt_h</p:attrName>
                                        </p:attrNameLst>
                                      </p:cBhvr>
                                      <p:tavLst>
                                        <p:tav tm="0">
                                          <p:val>
                                            <p:fltVal val="0"/>
                                          </p:val>
                                        </p:tav>
                                        <p:tav tm="100000">
                                          <p:val>
                                            <p:strVal val="#ppt_h"/>
                                          </p:val>
                                        </p:tav>
                                      </p:tavLst>
                                    </p:anim>
                                    <p:anim calcmode="lin" valueType="num">
                                      <p:cBhvr>
                                        <p:cTn id="24" dur="2000" fill="hold"/>
                                        <p:tgtEl>
                                          <p:spTgt spid="8">
                                            <p:txEl>
                                              <p:pRg st="0" end="0"/>
                                            </p:txEl>
                                          </p:spTgt>
                                        </p:tgtEl>
                                        <p:attrNameLst>
                                          <p:attrName>ppt_w</p:attrName>
                                        </p:attrNameLst>
                                      </p:cBhvr>
                                      <p:tavLst>
                                        <p:tav tm="0">
                                          <p:val>
                                            <p:fltVal val="0"/>
                                          </p:val>
                                        </p:tav>
                                        <p:tav tm="100000">
                                          <p:val>
                                            <p:strVal val="#ppt_w"/>
                                          </p:val>
                                        </p:tav>
                                      </p:tavLst>
                                    </p:anim>
                                  </p:childTnLst>
                                </p:cTn>
                              </p:par>
                            </p:childTnLst>
                          </p:cTn>
                        </p:par>
                        <p:par>
                          <p:cTn id="25" fill="hold">
                            <p:stCondLst>
                              <p:cond delay="6000"/>
                            </p:stCondLst>
                            <p:childTnLst>
                              <p:par>
                                <p:cTn id="26" presetID="35" presetClass="entr" presetSubtype="0" fill="hold" nodeType="after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fade">
                                      <p:cBhvr>
                                        <p:cTn id="28" dur="2000"/>
                                        <p:tgtEl>
                                          <p:spTgt spid="7"/>
                                        </p:tgtEl>
                                      </p:cBhvr>
                                    </p:animEffect>
                                    <p:anim calcmode="lin" valueType="num">
                                      <p:cBhvr>
                                        <p:cTn id="29" dur="2000" fill="hold"/>
                                        <p:tgtEl>
                                          <p:spTgt spid="7"/>
                                        </p:tgtEl>
                                        <p:attrNameLst>
                                          <p:attrName>style.rotation</p:attrName>
                                        </p:attrNameLst>
                                      </p:cBhvr>
                                      <p:tavLst>
                                        <p:tav tm="0">
                                          <p:val>
                                            <p:fltVal val="720"/>
                                          </p:val>
                                        </p:tav>
                                        <p:tav tm="100000">
                                          <p:val>
                                            <p:fltVal val="0"/>
                                          </p:val>
                                        </p:tav>
                                      </p:tavLst>
                                    </p:anim>
                                    <p:anim calcmode="lin" valueType="num">
                                      <p:cBhvr>
                                        <p:cTn id="30" dur="2000" fill="hold"/>
                                        <p:tgtEl>
                                          <p:spTgt spid="7"/>
                                        </p:tgtEl>
                                        <p:attrNameLst>
                                          <p:attrName>ppt_h</p:attrName>
                                        </p:attrNameLst>
                                      </p:cBhvr>
                                      <p:tavLst>
                                        <p:tav tm="0">
                                          <p:val>
                                            <p:fltVal val="0"/>
                                          </p:val>
                                        </p:tav>
                                        <p:tav tm="100000">
                                          <p:val>
                                            <p:strVal val="#ppt_h"/>
                                          </p:val>
                                        </p:tav>
                                      </p:tavLst>
                                    </p:anim>
                                    <p:anim calcmode="lin" valueType="num">
                                      <p:cBhvr>
                                        <p:cTn id="31" dur="2000" fill="hold"/>
                                        <p:tgtEl>
                                          <p:spTgt spid="7"/>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Документы\1\Леся Українка\климент васильович квітка-чоловік лесі.jpg"/>
          <p:cNvPicPr>
            <a:picLocks noGrp="1" noChangeAspect="1" noChangeArrowheads="1"/>
          </p:cNvPicPr>
          <p:nvPr>
            <p:ph sz="quarter" idx="1"/>
          </p:nvPr>
        </p:nvPicPr>
        <p:blipFill>
          <a:blip r:embed="rId2"/>
          <a:srcRect/>
          <a:stretch>
            <a:fillRect/>
          </a:stretch>
        </p:blipFill>
        <p:spPr>
          <a:xfrm>
            <a:off x="2590800" y="1219200"/>
            <a:ext cx="3224213" cy="4689475"/>
          </a:xfrm>
          <a:effectLst>
            <a:outerShdw blurRad="292100" dist="139700" dir="2700000" algn="tl" rotWithShape="0">
              <a:srgbClr val="333333">
                <a:alpha val="65000"/>
              </a:srgbClr>
            </a:outerShdw>
          </a:effectLst>
        </p:spPr>
      </p:pic>
      <p:sp>
        <p:nvSpPr>
          <p:cNvPr id="8" name="TextBox 7"/>
          <p:cNvSpPr txBox="1">
            <a:spLocks noChangeArrowheads="1"/>
          </p:cNvSpPr>
          <p:nvPr/>
        </p:nvSpPr>
        <p:spPr bwMode="auto">
          <a:xfrm>
            <a:off x="2438400" y="304800"/>
            <a:ext cx="3429000" cy="646113"/>
          </a:xfrm>
          <a:prstGeom prst="rect">
            <a:avLst/>
          </a:prstGeom>
          <a:noFill/>
          <a:ln w="9525">
            <a:noFill/>
            <a:miter lim="800000"/>
            <a:headEnd/>
            <a:tailEnd/>
          </a:ln>
        </p:spPr>
        <p:txBody>
          <a:bodyPr>
            <a:spAutoFit/>
          </a:bodyPr>
          <a:lstStyle/>
          <a:p>
            <a:r>
              <a:rPr lang="uk-UA">
                <a:latin typeface="Century Schoolbook"/>
              </a:rPr>
              <a:t>Климент Васильович Квітка – чоловік Лесі Українки</a:t>
            </a:r>
            <a:endParaRPr lang="ru-RU">
              <a:latin typeface="Century Schoolbook"/>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8" presetClass="entr" presetSubtype="0" accel="50000" fill="hold" nodeType="withEffect">
                                  <p:stCondLst>
                                    <p:cond delay="0"/>
                                  </p:stCondLst>
                                  <p:iterate type="lt">
                                    <p:tmPct val="50000"/>
                                  </p:iterate>
                                  <p:childTnLst>
                                    <p:set>
                                      <p:cBhvr>
                                        <p:cTn id="6" dur="1" fill="hold">
                                          <p:stCondLst>
                                            <p:cond delay="0"/>
                                          </p:stCondLst>
                                        </p:cTn>
                                        <p:tgtEl>
                                          <p:spTgt spid="8">
                                            <p:txEl>
                                              <p:pRg st="0" end="0"/>
                                            </p:txEl>
                                          </p:spTgt>
                                        </p:tgtEl>
                                        <p:attrNameLst>
                                          <p:attrName>style.visibility</p:attrName>
                                        </p:attrNameLst>
                                      </p:cBhvr>
                                      <p:to>
                                        <p:strVal val="visible"/>
                                      </p:to>
                                    </p:set>
                                    <p:set>
                                      <p:cBhvr>
                                        <p:cTn id="7" dur="228" fill="hold">
                                          <p:stCondLst>
                                            <p:cond delay="0"/>
                                          </p:stCondLst>
                                        </p:cTn>
                                        <p:tgtEl>
                                          <p:spTgt spid="8">
                                            <p:txEl>
                                              <p:pRg st="0" end="0"/>
                                            </p:txEl>
                                          </p:spTgt>
                                        </p:tgtEl>
                                        <p:attrNameLst>
                                          <p:attrName>style.rotation</p:attrName>
                                        </p:attrNameLst>
                                      </p:cBhvr>
                                      <p:to>
                                        <p:strVal val="-45.0"/>
                                      </p:to>
                                    </p:set>
                                    <p:anim calcmode="lin" valueType="num">
                                      <p:cBhvr>
                                        <p:cTn id="8" dur="228" fill="hold">
                                          <p:stCondLst>
                                            <p:cond delay="228"/>
                                          </p:stCondLst>
                                        </p:cTn>
                                        <p:tgtEl>
                                          <p:spTgt spid="8">
                                            <p:txEl>
                                              <p:pRg st="0" end="0"/>
                                            </p:txEl>
                                          </p:spTgt>
                                        </p:tgtEl>
                                        <p:attrNameLst>
                                          <p:attrName>style.rotation</p:attrName>
                                        </p:attrNameLst>
                                      </p:cBhvr>
                                      <p:tavLst>
                                        <p:tav tm="0">
                                          <p:val>
                                            <p:fltVal val="-45"/>
                                          </p:val>
                                        </p:tav>
                                        <p:tav tm="69900">
                                          <p:val>
                                            <p:fltVal val="45"/>
                                          </p:val>
                                        </p:tav>
                                        <p:tav tm="100000">
                                          <p:val>
                                            <p:fltVal val="0"/>
                                          </p:val>
                                        </p:tav>
                                      </p:tavLst>
                                    </p:anim>
                                    <p:anim calcmode="lin" valueType="num">
                                      <p:cBhvr>
                                        <p:cTn id="9" dur="228" fill="hold">
                                          <p:stCondLst>
                                            <p:cond delay="0"/>
                                          </p:stCondLst>
                                        </p:cTn>
                                        <p:tgtEl>
                                          <p:spTgt spid="8">
                                            <p:txEl>
                                              <p:pRg st="0" end="0"/>
                                            </p:txEl>
                                          </p:spTgt>
                                        </p:tgtEl>
                                        <p:attrNameLst>
                                          <p:attrName>ppt_y</p:attrName>
                                        </p:attrNameLst>
                                      </p:cBhvr>
                                      <p:tavLst>
                                        <p:tav tm="0">
                                          <p:val>
                                            <p:strVal val="#ppt_y-1"/>
                                          </p:val>
                                        </p:tav>
                                        <p:tav tm="100000">
                                          <p:val>
                                            <p:strVal val="#ppt_y-(0.354*#ppt_w-0.172*#ppt_h)"/>
                                          </p:val>
                                        </p:tav>
                                      </p:tavLst>
                                    </p:anim>
                                    <p:anim calcmode="lin" valueType="num">
                                      <p:cBhvr>
                                        <p:cTn id="10" dur="78" decel="50000" autoRev="1" fill="hold">
                                          <p:stCondLst>
                                            <p:cond delay="228"/>
                                          </p:stCondLst>
                                        </p:cTn>
                                        <p:tgtEl>
                                          <p:spTgt spid="8">
                                            <p:txEl>
                                              <p:pRg st="0" end="0"/>
                                            </p:txEl>
                                          </p:spTgt>
                                        </p:tgtEl>
                                        <p:attrNameLst>
                                          <p:attrName>ppt_y</p:attrName>
                                        </p:attrNameLst>
                                      </p:cBhvr>
                                      <p:tavLst>
                                        <p:tav tm="0">
                                          <p:val>
                                            <p:strVal val="#ppt_y-(0.354*#ppt_w-0.172*#ppt_h)"/>
                                          </p:val>
                                        </p:tav>
                                        <p:tav tm="100000">
                                          <p:val>
                                            <p:strVal val="#ppt_y-(0.354*#ppt_w-0.172*#ppt_h)-#ppt_h/2"/>
                                          </p:val>
                                        </p:tav>
                                      </p:tavLst>
                                    </p:anim>
                                    <p:anim calcmode="lin" valueType="num">
                                      <p:cBhvr>
                                        <p:cTn id="11" dur="68" fill="hold">
                                          <p:stCondLst>
                                            <p:cond delay="432"/>
                                          </p:stCondLst>
                                        </p:cTn>
                                        <p:tgtEl>
                                          <p:spTgt spid="8">
                                            <p:txEl>
                                              <p:pRg st="0" end="0"/>
                                            </p:txEl>
                                          </p:spTgt>
                                        </p:tgtEl>
                                        <p:attrNameLst>
                                          <p:attrName>ppt_y</p:attrName>
                                        </p:attrNameLst>
                                      </p:cBhvr>
                                      <p:tavLst>
                                        <p:tav tm="0">
                                          <p:val>
                                            <p:strVal val="#ppt_y-(0.354*#ppt_w-0.172*#ppt_h)"/>
                                          </p:val>
                                        </p:tav>
                                        <p:tav tm="100000">
                                          <p:val>
                                            <p:strVal val="#ppt_y"/>
                                          </p:val>
                                        </p:tav>
                                      </p:tavLst>
                                    </p:anim>
                                  </p:childTnLst>
                                </p:cTn>
                              </p:par>
                            </p:childTnLst>
                          </p:cTn>
                        </p:par>
                        <p:par>
                          <p:cTn id="12" fill="hold">
                            <p:stCondLst>
                              <p:cond delay="11000"/>
                            </p:stCondLst>
                            <p:childTnLst>
                              <p:par>
                                <p:cTn id="13" presetID="8" presetClass="emph" presetSubtype="0" fill="hold" nodeType="afterEffect">
                                  <p:stCondLst>
                                    <p:cond delay="0"/>
                                  </p:stCondLst>
                                  <p:childTnLst>
                                    <p:animRot by="21600000">
                                      <p:cBhvr>
                                        <p:cTn id="14" dur="2000" fill="hold"/>
                                        <p:tgtEl>
                                          <p:spTgt spid="1026"/>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lstStyle/>
          <a:p>
            <a:pPr eaLnBrk="1" fontAlgn="auto" hangingPunct="1">
              <a:spcAft>
                <a:spcPts val="0"/>
              </a:spcAft>
              <a:defRPr/>
            </a:pPr>
            <a:r>
              <a:rPr lang="uk-UA" b="1" i="1" dirty="0" smtClean="0"/>
              <a:t>Петро Антонович Косач</a:t>
            </a:r>
            <a:endParaRPr lang="ru-RU" b="1" i="1" dirty="0"/>
          </a:p>
        </p:txBody>
      </p:sp>
      <p:sp>
        <p:nvSpPr>
          <p:cNvPr id="5" name="Содержимое 4"/>
          <p:cNvSpPr>
            <a:spLocks noGrp="1"/>
          </p:cNvSpPr>
          <p:nvPr>
            <p:ph sz="quarter" idx="1"/>
          </p:nvPr>
        </p:nvSpPr>
        <p:spPr/>
        <p:txBody>
          <a:bodyPr/>
          <a:lstStyle/>
          <a:p>
            <a:pPr eaLnBrk="1" hangingPunct="1">
              <a:buFont typeface="Wingdings" pitchFamily="2" charset="2"/>
              <a:buNone/>
            </a:pPr>
            <a:r>
              <a:rPr lang="uk-UA" sz="2200" b="1" smtClean="0"/>
              <a:t>    Петро Антонович Косач</a:t>
            </a:r>
            <a:r>
              <a:rPr lang="uk-UA" sz="2200" smtClean="0"/>
              <a:t>   — український юрист, громадський діяч, освітянин. Батько</a:t>
            </a:r>
            <a:r>
              <a:rPr lang="ru-RU" sz="2200" smtClean="0"/>
              <a:t> </a:t>
            </a:r>
            <a:r>
              <a:rPr lang="uk-UA" sz="2200" smtClean="0"/>
              <a:t>Лесі Українки та Михайла, Ольги, Оксани, Миколи, Ізидори Косачів, чоловік Олени Пчілки.</a:t>
            </a:r>
            <a:endParaRPr lang="ru-RU" sz="2200" smtClean="0"/>
          </a:p>
          <a:p>
            <a:pPr eaLnBrk="1" hangingPunct="1"/>
            <a:endParaRPr lang="ru-RU" sz="2200" smtClean="0"/>
          </a:p>
        </p:txBody>
      </p:sp>
      <p:pic>
        <p:nvPicPr>
          <p:cNvPr id="7" name="Содержимое 6" descr="Косач Петро.jpg">
            <a:hlinkClick r:id="rId2"/>
          </p:cNvPr>
          <p:cNvPicPr>
            <a:picLocks noGrp="1" noChangeArrowheads="1"/>
          </p:cNvPicPr>
          <p:nvPr>
            <p:ph sz="quarter" idx="2"/>
          </p:nvPr>
        </p:nvPicPr>
        <p:blipFill>
          <a:blip r:embed="rId3"/>
          <a:srcRect/>
          <a:stretch>
            <a:fillRect/>
          </a:stretch>
        </p:blipFill>
        <p:spPr>
          <a:xfrm>
            <a:off x="5084763" y="1822450"/>
            <a:ext cx="2559050" cy="7351713"/>
          </a:xfr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anim calcmode="lin" valueType="num">
                                      <p:cBhvr>
                                        <p:cTn id="8" dur="2000" fill="hold"/>
                                        <p:tgtEl>
                                          <p:spTgt spid="4"/>
                                        </p:tgtEl>
                                        <p:attrNameLst>
                                          <p:attrName>style.rotation</p:attrName>
                                        </p:attrNameLst>
                                      </p:cBhvr>
                                      <p:tavLst>
                                        <p:tav tm="0">
                                          <p:val>
                                            <p:fltVal val="720"/>
                                          </p:val>
                                        </p:tav>
                                        <p:tav tm="100000">
                                          <p:val>
                                            <p:fltVal val="0"/>
                                          </p:val>
                                        </p:tav>
                                      </p:tavLst>
                                    </p:anim>
                                    <p:anim calcmode="lin" valueType="num">
                                      <p:cBhvr>
                                        <p:cTn id="9" dur="2000" fill="hold"/>
                                        <p:tgtEl>
                                          <p:spTgt spid="4"/>
                                        </p:tgtEl>
                                        <p:attrNameLst>
                                          <p:attrName>ppt_h</p:attrName>
                                        </p:attrNameLst>
                                      </p:cBhvr>
                                      <p:tavLst>
                                        <p:tav tm="0">
                                          <p:val>
                                            <p:fltVal val="0"/>
                                          </p:val>
                                        </p:tav>
                                        <p:tav tm="100000">
                                          <p:val>
                                            <p:strVal val="#ppt_h"/>
                                          </p:val>
                                        </p:tav>
                                      </p:tavLst>
                                    </p:anim>
                                    <p:anim calcmode="lin" valueType="num">
                                      <p:cBhvr>
                                        <p:cTn id="10" dur="2000" fill="hold"/>
                                        <p:tgtEl>
                                          <p:spTgt spid="4"/>
                                        </p:tgtEl>
                                        <p:attrNameLst>
                                          <p:attrName>ppt_w</p:attrName>
                                        </p:attrNameLst>
                                      </p:cBhvr>
                                      <p:tavLst>
                                        <p:tav tm="0">
                                          <p:val>
                                            <p:fltVal val="0"/>
                                          </p:val>
                                        </p:tav>
                                        <p:tav tm="100000">
                                          <p:val>
                                            <p:strVal val="#ppt_w"/>
                                          </p:val>
                                        </p:tav>
                                      </p:tavLst>
                                    </p:anim>
                                  </p:childTnLst>
                                </p:cTn>
                              </p:par>
                            </p:childTnLst>
                          </p:cTn>
                        </p:par>
                        <p:par>
                          <p:cTn id="11" fill="hold">
                            <p:stCondLst>
                              <p:cond delay="2000"/>
                            </p:stCondLst>
                            <p:childTnLst>
                              <p:par>
                                <p:cTn id="12" presetID="37" presetClass="entr" presetSubtype="0" fill="hold" nodeType="afterEffect">
                                  <p:stCondLst>
                                    <p:cond delay="0"/>
                                  </p:stCondLst>
                                  <p:childTnLst>
                                    <p:set>
                                      <p:cBhvr>
                                        <p:cTn id="13" dur="1" fill="hold">
                                          <p:stCondLst>
                                            <p:cond delay="0"/>
                                          </p:stCondLst>
                                        </p:cTn>
                                        <p:tgtEl>
                                          <p:spTgt spid="5">
                                            <p:txEl>
                                              <p:pRg st="0" end="0"/>
                                            </p:txEl>
                                          </p:spTgt>
                                        </p:tgtEl>
                                        <p:attrNameLst>
                                          <p:attrName>style.visibility</p:attrName>
                                        </p:attrNameLst>
                                      </p:cBhvr>
                                      <p:to>
                                        <p:strVal val="visible"/>
                                      </p:to>
                                    </p:set>
                                    <p:animEffect transition="in" filter="fade">
                                      <p:cBhvr>
                                        <p:cTn id="14" dur="1000"/>
                                        <p:tgtEl>
                                          <p:spTgt spid="5">
                                            <p:txEl>
                                              <p:pRg st="0" end="0"/>
                                            </p:txEl>
                                          </p:spTgt>
                                        </p:tgtEl>
                                      </p:cBhvr>
                                    </p:animEffect>
                                    <p:anim calcmode="lin" valueType="num">
                                      <p:cBhvr>
                                        <p:cTn id="15"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16" dur="900" decel="100000" fill="hold"/>
                                        <p:tgtEl>
                                          <p:spTgt spid="5">
                                            <p:txEl>
                                              <p:pRg st="0" end="0"/>
                                            </p:txEl>
                                          </p:spTgt>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5">
                                            <p:txEl>
                                              <p:pRg st="0" end="0"/>
                                            </p:txEl>
                                          </p:spTgt>
                                        </p:tgtEl>
                                        <p:attrNameLst>
                                          <p:attrName>ppt_y</p:attrName>
                                        </p:attrNameLst>
                                      </p:cBhvr>
                                      <p:tavLst>
                                        <p:tav tm="0">
                                          <p:val>
                                            <p:strVal val="#ppt_y-.03"/>
                                          </p:val>
                                        </p:tav>
                                        <p:tav tm="100000">
                                          <p:val>
                                            <p:strVal val="#ppt_y"/>
                                          </p:val>
                                        </p:tav>
                                      </p:tavLst>
                                    </p:anim>
                                  </p:childTnLst>
                                </p:cTn>
                              </p:par>
                            </p:childTnLst>
                          </p:cTn>
                        </p:par>
                        <p:par>
                          <p:cTn id="18" fill="hold">
                            <p:stCondLst>
                              <p:cond delay="3000"/>
                            </p:stCondLst>
                            <p:childTnLst>
                              <p:par>
                                <p:cTn id="19" presetID="38" presetClass="entr" presetSubtype="0" accel="50000" fill="hold" nodeType="afterEffect">
                                  <p:stCondLst>
                                    <p:cond delay="0"/>
                                  </p:stCondLst>
                                  <p:iterate type="lt">
                                    <p:tmPct val="50000"/>
                                  </p:iterate>
                                  <p:childTnLst>
                                    <p:set>
                                      <p:cBhvr>
                                        <p:cTn id="20" dur="1" fill="hold">
                                          <p:stCondLst>
                                            <p:cond delay="0"/>
                                          </p:stCondLst>
                                        </p:cTn>
                                        <p:tgtEl>
                                          <p:spTgt spid="7"/>
                                        </p:tgtEl>
                                        <p:attrNameLst>
                                          <p:attrName>style.visibility</p:attrName>
                                        </p:attrNameLst>
                                      </p:cBhvr>
                                      <p:to>
                                        <p:strVal val="visible"/>
                                      </p:to>
                                    </p:set>
                                    <p:set>
                                      <p:cBhvr>
                                        <p:cTn id="21" dur="455" fill="hold">
                                          <p:stCondLst>
                                            <p:cond delay="0"/>
                                          </p:stCondLst>
                                        </p:cTn>
                                        <p:tgtEl>
                                          <p:spTgt spid="7"/>
                                        </p:tgtEl>
                                        <p:attrNameLst>
                                          <p:attrName>style.rotation</p:attrName>
                                        </p:attrNameLst>
                                      </p:cBhvr>
                                      <p:to>
                                        <p:strVal val="-45.0"/>
                                      </p:to>
                                    </p:set>
                                    <p:anim calcmode="lin" valueType="num">
                                      <p:cBhvr>
                                        <p:cTn id="22" dur="455" fill="hold">
                                          <p:stCondLst>
                                            <p:cond delay="455"/>
                                          </p:stCondLst>
                                        </p:cTn>
                                        <p:tgtEl>
                                          <p:spTgt spid="7"/>
                                        </p:tgtEl>
                                        <p:attrNameLst>
                                          <p:attrName>style.rotation</p:attrName>
                                        </p:attrNameLst>
                                      </p:cBhvr>
                                      <p:tavLst>
                                        <p:tav tm="0">
                                          <p:val>
                                            <p:fltVal val="-45"/>
                                          </p:val>
                                        </p:tav>
                                        <p:tav tm="69900">
                                          <p:val>
                                            <p:fltVal val="45"/>
                                          </p:val>
                                        </p:tav>
                                        <p:tav tm="100000">
                                          <p:val>
                                            <p:fltVal val="0"/>
                                          </p:val>
                                        </p:tav>
                                      </p:tavLst>
                                    </p:anim>
                                    <p:anim calcmode="lin" valueType="num">
                                      <p:cBhvr>
                                        <p:cTn id="23" dur="455" fill="hold">
                                          <p:stCondLst>
                                            <p:cond delay="0"/>
                                          </p:stCondLst>
                                        </p:cTn>
                                        <p:tgtEl>
                                          <p:spTgt spid="7"/>
                                        </p:tgtEl>
                                        <p:attrNameLst>
                                          <p:attrName>ppt_y</p:attrName>
                                        </p:attrNameLst>
                                      </p:cBhvr>
                                      <p:tavLst>
                                        <p:tav tm="0">
                                          <p:val>
                                            <p:strVal val="#ppt_y-1"/>
                                          </p:val>
                                        </p:tav>
                                        <p:tav tm="100000">
                                          <p:val>
                                            <p:strVal val="#ppt_y-(0.354*#ppt_w-0.172*#ppt_h)"/>
                                          </p:val>
                                        </p:tav>
                                      </p:tavLst>
                                    </p:anim>
                                    <p:anim calcmode="lin" valueType="num">
                                      <p:cBhvr>
                                        <p:cTn id="24" dur="156" decel="50000" autoRev="1" fill="hold">
                                          <p:stCondLst>
                                            <p:cond delay="455"/>
                                          </p:stCondLst>
                                        </p:cTn>
                                        <p:tgtEl>
                                          <p:spTgt spid="7"/>
                                        </p:tgtEl>
                                        <p:attrNameLst>
                                          <p:attrName>ppt_y</p:attrName>
                                        </p:attrNameLst>
                                      </p:cBhvr>
                                      <p:tavLst>
                                        <p:tav tm="0">
                                          <p:val>
                                            <p:strVal val="#ppt_y-(0.354*#ppt_w-0.172*#ppt_h)"/>
                                          </p:val>
                                        </p:tav>
                                        <p:tav tm="100000">
                                          <p:val>
                                            <p:strVal val="#ppt_y-(0.354*#ppt_w-0.172*#ppt_h)-#ppt_h/2"/>
                                          </p:val>
                                        </p:tav>
                                      </p:tavLst>
                                    </p:anim>
                                    <p:anim calcmode="lin" valueType="num">
                                      <p:cBhvr>
                                        <p:cTn id="25" dur="136" fill="hold">
                                          <p:stCondLst>
                                            <p:cond delay="864"/>
                                          </p:stCondLst>
                                        </p:cTn>
                                        <p:tgtEl>
                                          <p:spTgt spid="7"/>
                                        </p:tgtEl>
                                        <p:attrNameLst>
                                          <p:attrName>ppt_y</p:attrName>
                                        </p:attrNameLst>
                                      </p:cBhvr>
                                      <p:tavLst>
                                        <p:tav tm="0">
                                          <p:val>
                                            <p:strVal val="#ppt_y-(0.354*#ppt_w-0.172*#ppt_h)"/>
                                          </p:val>
                                        </p:tav>
                                        <p:tav tm="100000">
                                          <p:val>
                                            <p:strVal val="#ppt_y"/>
                                          </p:val>
                                        </p:tav>
                                      </p:tavLst>
                                    </p:anim>
                                  </p:childTnLst>
                                </p:cTn>
                              </p:par>
                            </p:childTnLst>
                          </p:cTn>
                        </p:par>
                        <p:par>
                          <p:cTn id="26" fill="hold">
                            <p:stCondLst>
                              <p:cond delay="4000"/>
                            </p:stCondLst>
                            <p:childTnLst>
                              <p:par>
                                <p:cTn id="27" presetID="8" presetClass="emph" presetSubtype="0" fill="hold" nodeType="afterEffect">
                                  <p:stCondLst>
                                    <p:cond delay="0"/>
                                  </p:stCondLst>
                                  <p:iterate type="lt">
                                    <p:tmPct val="0"/>
                                  </p:iterate>
                                  <p:childTnLst>
                                    <p:animRot by="21600000">
                                      <p:cBhvr>
                                        <p:cTn id="28" dur="2000" fill="hold"/>
                                        <p:tgtEl>
                                          <p:spTgt spid="7"/>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eaLnBrk="1" fontAlgn="auto" hangingPunct="1">
              <a:spcAft>
                <a:spcPts val="0"/>
              </a:spcAft>
              <a:defRPr/>
            </a:pPr>
            <a:r>
              <a:rPr lang="uk-UA" b="1" i="1" dirty="0" smtClean="0"/>
              <a:t>Біографічні відомості</a:t>
            </a:r>
            <a:endParaRPr lang="ru-RU" b="1" i="1" dirty="0"/>
          </a:p>
        </p:txBody>
      </p:sp>
      <p:sp>
        <p:nvSpPr>
          <p:cNvPr id="3" name="Содержимое 2"/>
          <p:cNvSpPr>
            <a:spLocks noGrp="1"/>
          </p:cNvSpPr>
          <p:nvPr>
            <p:ph sz="quarter" idx="1"/>
          </p:nvPr>
        </p:nvSpPr>
        <p:spPr>
          <a:xfrm>
            <a:off x="457200" y="1600200"/>
            <a:ext cx="7467600" cy="4873625"/>
          </a:xfrm>
        </p:spPr>
        <p:txBody>
          <a:bodyPr>
            <a:normAutofit fontScale="55000" lnSpcReduction="20000"/>
          </a:bodyPr>
          <a:lstStyle/>
          <a:p>
            <a:pPr marL="274320" indent="-274320" eaLnBrk="1" fontAlgn="auto" hangingPunct="1">
              <a:spcAft>
                <a:spcPts val="0"/>
              </a:spcAft>
              <a:buFont typeface="Wingdings"/>
              <a:buChar char=""/>
              <a:defRPr/>
            </a:pPr>
            <a:r>
              <a:rPr lang="uk-UA" dirty="0" smtClean="0"/>
              <a:t>Народився 20 грудня</a:t>
            </a:r>
            <a:r>
              <a:rPr lang="ru-RU" dirty="0" smtClean="0"/>
              <a:t> </a:t>
            </a:r>
            <a:r>
              <a:rPr lang="uk-UA" dirty="0" smtClean="0"/>
              <a:t>1841 року в місті </a:t>
            </a:r>
            <a:r>
              <a:rPr lang="uk-UA" dirty="0" err="1" smtClean="0"/>
              <a:t>Мглині</a:t>
            </a:r>
            <a:r>
              <a:rPr lang="ru-RU" dirty="0" smtClean="0"/>
              <a:t> </a:t>
            </a:r>
            <a:r>
              <a:rPr lang="uk-UA" dirty="0" smtClean="0"/>
              <a:t>Чернігівської губернії. Семирічним втратив матір. Проявивши в пансіоні тітки, яка виховувала племінника після смерті сестри, в гімназії, інтерес до математики, історії, літератури, Петро Косач вступив до Петербурзького університету</a:t>
            </a:r>
            <a:r>
              <a:rPr lang="ru-RU" dirty="0" smtClean="0"/>
              <a:t> </a:t>
            </a:r>
            <a:r>
              <a:rPr lang="uk-UA" dirty="0" smtClean="0"/>
              <a:t>на математичний факультет, але через рік перейшов на юридичний. Після «</a:t>
            </a:r>
            <a:r>
              <a:rPr lang="uk-UA" dirty="0" err="1" smtClean="0"/>
              <a:t>студенческих</a:t>
            </a:r>
            <a:r>
              <a:rPr lang="uk-UA" dirty="0" smtClean="0"/>
              <a:t> </a:t>
            </a:r>
            <a:r>
              <a:rPr lang="uk-UA" dirty="0" err="1" smtClean="0"/>
              <a:t>беспорядков</a:t>
            </a:r>
            <a:r>
              <a:rPr lang="uk-UA" dirty="0" smtClean="0"/>
              <a:t>» перевівся до Київського університету.</a:t>
            </a:r>
            <a:endParaRPr lang="ru-RU" dirty="0" smtClean="0"/>
          </a:p>
          <a:p>
            <a:pPr marL="274320" indent="-274320" eaLnBrk="1" fontAlgn="auto" hangingPunct="1">
              <a:spcAft>
                <a:spcPts val="0"/>
              </a:spcAft>
              <a:buFont typeface="Wingdings"/>
              <a:buChar char=""/>
              <a:defRPr/>
            </a:pPr>
            <a:r>
              <a:rPr lang="uk-UA" dirty="0" smtClean="0"/>
              <a:t>Брав участь у роботі української «Громади», пізніше перейменованої в «Стару громаду», до якої входили Михайло Драгоманов, Володимир Антонович , Павло Житецький, Костянтин Михальчук, Орест Левицький, Микола Лисенко, Михайло Старицький. Члени об'єднання навчали по недільних школах для дорослих, видавали «метелики» (популярні книжечки українською мовою), записували українські пісні та думи. Перший збірник пісень Лисенка Петро Косач видав своїм коштом (у Лейпцигу), вважаючи це за суто дружню послугу і тримаючи це в таємниці.</a:t>
            </a:r>
            <a:endParaRPr lang="ru-RU" dirty="0" smtClean="0"/>
          </a:p>
          <a:p>
            <a:pPr marL="274320" indent="-274320" eaLnBrk="1" fontAlgn="auto" hangingPunct="1">
              <a:spcAft>
                <a:spcPts val="0"/>
              </a:spcAft>
              <a:buFont typeface="Wingdings"/>
              <a:buChar char=""/>
              <a:defRPr/>
            </a:pPr>
            <a:r>
              <a:rPr lang="uk-UA" dirty="0" smtClean="0"/>
              <a:t>Після закінчення університету у 1864 році вступив до Київської палати карного суду кандидатом на судового слідчого. Після подання дисертації його затвердили в ступені «кандидата </a:t>
            </a:r>
            <a:r>
              <a:rPr lang="uk-UA" dirty="0" err="1" smtClean="0"/>
              <a:t>законоведення</a:t>
            </a:r>
            <a:r>
              <a:rPr lang="uk-UA" dirty="0" smtClean="0"/>
              <a:t>», в 1865 році виконував обов'язки помічника правителя канцелярії по судовому відділі, був призначений секретарем Київського губернського «по </a:t>
            </a:r>
            <a:r>
              <a:rPr lang="uk-UA" dirty="0" err="1" smtClean="0"/>
              <a:t>крестьянским</a:t>
            </a:r>
            <a:r>
              <a:rPr lang="uk-UA" dirty="0" smtClean="0"/>
              <a:t> </a:t>
            </a:r>
            <a:r>
              <a:rPr lang="uk-UA" dirty="0" err="1" smtClean="0"/>
              <a:t>делам</a:t>
            </a:r>
            <a:r>
              <a:rPr lang="uk-UA" dirty="0" smtClean="0"/>
              <a:t> </a:t>
            </a:r>
            <a:r>
              <a:rPr lang="uk-UA" dirty="0" err="1" smtClean="0"/>
              <a:t>присутствия</a:t>
            </a:r>
            <a:r>
              <a:rPr lang="uk-UA" dirty="0" smtClean="0"/>
              <a:t>». В 1866 році відряджений виконувати обов'язки голови Новоград-Волинського мирового з'їзду, в 1878 році переведений на посаду </a:t>
            </a:r>
            <a:r>
              <a:rPr lang="uk-UA" dirty="0" err="1" smtClean="0"/>
              <a:t>Луцько-Дубенського</a:t>
            </a:r>
            <a:r>
              <a:rPr lang="uk-UA" dirty="0" smtClean="0"/>
              <a:t> з'їзду мирових посередників, в 1886 році — голови </a:t>
            </a:r>
            <a:r>
              <a:rPr lang="uk-UA" dirty="0" err="1" smtClean="0"/>
              <a:t>Луцько-Дубенського</a:t>
            </a:r>
            <a:r>
              <a:rPr lang="uk-UA" dirty="0" smtClean="0"/>
              <a:t> повітового чиншових справ «</a:t>
            </a:r>
            <a:r>
              <a:rPr lang="uk-UA" dirty="0" err="1" smtClean="0"/>
              <a:t>присутствия</a:t>
            </a:r>
            <a:r>
              <a:rPr lang="uk-UA" dirty="0" smtClean="0"/>
              <a:t>», в 1891 році — на посаду голови Ковельсько-Володимир-Волинського з'їзду мирових посередників. Був на посаді Ковельського повітового «предводителя дворянства» (1897), членом від влади Київського губернського по селянських справах «</a:t>
            </a:r>
            <a:r>
              <a:rPr lang="uk-UA" dirty="0" err="1" smtClean="0"/>
              <a:t>присутствия</a:t>
            </a:r>
            <a:r>
              <a:rPr lang="uk-UA" dirty="0" smtClean="0"/>
              <a:t>» (1899), призначений членом Київської тимчасово створеної «</a:t>
            </a:r>
            <a:r>
              <a:rPr lang="uk-UA" dirty="0" err="1" smtClean="0"/>
              <a:t>пропинационной</a:t>
            </a:r>
            <a:r>
              <a:rPr lang="uk-UA" dirty="0" smtClean="0"/>
              <a:t> </a:t>
            </a:r>
            <a:r>
              <a:rPr lang="uk-UA" dirty="0" err="1" smtClean="0"/>
              <a:t>комиссии</a:t>
            </a:r>
            <a:r>
              <a:rPr lang="uk-UA" dirty="0" smtClean="0"/>
              <a:t>» (1899), призначений в склад Київського комітету «</a:t>
            </a:r>
            <a:r>
              <a:rPr lang="uk-UA" dirty="0" err="1" smtClean="0"/>
              <a:t>попечительства</a:t>
            </a:r>
            <a:r>
              <a:rPr lang="uk-UA" dirty="0" smtClean="0"/>
              <a:t> о </a:t>
            </a:r>
            <a:r>
              <a:rPr lang="uk-UA" dirty="0" err="1" smtClean="0"/>
              <a:t>народной</a:t>
            </a:r>
            <a:r>
              <a:rPr lang="uk-UA" dirty="0" smtClean="0"/>
              <a:t> </a:t>
            </a:r>
            <a:r>
              <a:rPr lang="uk-UA" dirty="0" err="1" smtClean="0"/>
              <a:t>трезвости</a:t>
            </a:r>
            <a:r>
              <a:rPr lang="uk-UA" dirty="0" smtClean="0"/>
              <a:t>» (1901), чиновником особливих доручень по селянських справах при Київському, Подільському і Волинському генерал-губернаторі (1902).</a:t>
            </a:r>
            <a:endParaRPr lang="ru-RU" dirty="0" smtClean="0"/>
          </a:p>
          <a:p>
            <a:pPr marL="274320" indent="-274320" eaLnBrk="1" fontAlgn="auto" hangingPunct="1">
              <a:spcAft>
                <a:spcPts val="0"/>
              </a:spcAft>
              <a:buFont typeface="Wingdings"/>
              <a:buChar char=""/>
              <a:defRPr/>
            </a:pPr>
            <a:endParaRPr lang="ru-RU" dirty="0"/>
          </a:p>
        </p:txBody>
      </p:sp>
      <p:sp>
        <p:nvSpPr>
          <p:cNvPr id="4" name="5-конечная звезда 3"/>
          <p:cNvSpPr/>
          <p:nvPr/>
        </p:nvSpPr>
        <p:spPr>
          <a:xfrm>
            <a:off x="6553200" y="304800"/>
            <a:ext cx="990600" cy="7620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sp>
        <p:nvSpPr>
          <p:cNvPr id="5" name="5-конечная звезда 4"/>
          <p:cNvSpPr/>
          <p:nvPr/>
        </p:nvSpPr>
        <p:spPr>
          <a:xfrm>
            <a:off x="8153400" y="1371600"/>
            <a:ext cx="990600" cy="9144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sp>
        <p:nvSpPr>
          <p:cNvPr id="6" name="5-конечная звезда 5"/>
          <p:cNvSpPr/>
          <p:nvPr/>
        </p:nvSpPr>
        <p:spPr>
          <a:xfrm>
            <a:off x="8001000" y="3657600"/>
            <a:ext cx="914400" cy="8382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0" presetClass="entr" presetSubtype="0" fill="hold" grpId="0" nodeType="with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1"/>
                                          </p:val>
                                        </p:tav>
                                        <p:tav tm="100000">
                                          <p:val>
                                            <p:strVal val="#ppt_x"/>
                                          </p:val>
                                        </p:tav>
                                      </p:tavLst>
                                    </p:anim>
                                    <p:anim calcmode="lin" valueType="num">
                                      <p:cBhvr>
                                        <p:cTn id="9" dur="1000" fill="hold"/>
                                        <p:tgtEl>
                                          <p:spTgt spid="2"/>
                                        </p:tgtEl>
                                        <p:attrNameLst>
                                          <p:attrName>ppt_y</p:attrName>
                                        </p:attrNameLst>
                                      </p:cBhvr>
                                      <p:tavLst>
                                        <p:tav tm="0">
                                          <p:val>
                                            <p:strVal val="#ppt_y"/>
                                          </p:val>
                                        </p:tav>
                                        <p:tav tm="100000">
                                          <p:val>
                                            <p:strVal val="#ppt_y"/>
                                          </p:val>
                                        </p:tav>
                                      </p:tavLst>
                                    </p:anim>
                                  </p:childTnLst>
                                </p:cTn>
                              </p:par>
                            </p:childTnLst>
                          </p:cTn>
                        </p:par>
                        <p:par>
                          <p:cTn id="10" fill="hold">
                            <p:stCondLst>
                              <p:cond delay="2900"/>
                            </p:stCondLst>
                            <p:childTnLst>
                              <p:par>
                                <p:cTn id="11" presetID="18" presetClass="entr" presetSubtype="12" fill="hold"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strips(downLeft)">
                                      <p:cBhvr>
                                        <p:cTn id="13" dur="500"/>
                                        <p:tgtEl>
                                          <p:spTgt spid="3">
                                            <p:txEl>
                                              <p:pRg st="0" end="0"/>
                                            </p:txEl>
                                          </p:spTgt>
                                        </p:tgtEl>
                                      </p:cBhvr>
                                    </p:animEffect>
                                  </p:childTnLst>
                                </p:cTn>
                              </p:par>
                            </p:childTnLst>
                          </p:cTn>
                        </p:par>
                        <p:par>
                          <p:cTn id="14" fill="hold">
                            <p:stCondLst>
                              <p:cond delay="3400"/>
                            </p:stCondLst>
                            <p:childTnLst>
                              <p:par>
                                <p:cTn id="15" presetID="18" presetClass="entr" presetSubtype="12" fill="hold" nodeType="after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strips(downLeft)">
                                      <p:cBhvr>
                                        <p:cTn id="17" dur="500"/>
                                        <p:tgtEl>
                                          <p:spTgt spid="3">
                                            <p:txEl>
                                              <p:pRg st="1" end="1"/>
                                            </p:txEl>
                                          </p:spTgt>
                                        </p:tgtEl>
                                      </p:cBhvr>
                                    </p:animEffect>
                                  </p:childTnLst>
                                </p:cTn>
                              </p:par>
                            </p:childTnLst>
                          </p:cTn>
                        </p:par>
                        <p:par>
                          <p:cTn id="18" fill="hold">
                            <p:stCondLst>
                              <p:cond delay="3900"/>
                            </p:stCondLst>
                            <p:childTnLst>
                              <p:par>
                                <p:cTn id="19" presetID="18" presetClass="entr" presetSubtype="12" fill="hold" nodeType="after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strips(downLeft)">
                                      <p:cBhvr>
                                        <p:cTn id="21"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7467600" cy="1143000"/>
          </a:xfrm>
        </p:spPr>
        <p:txBody>
          <a:bodyPr/>
          <a:lstStyle/>
          <a:p>
            <a:pPr eaLnBrk="1" fontAlgn="auto" hangingPunct="1">
              <a:spcAft>
                <a:spcPts val="0"/>
              </a:spcAft>
              <a:defRPr/>
            </a:pPr>
            <a:r>
              <a:rPr lang="uk-UA" b="1" i="1" dirty="0" smtClean="0"/>
              <a:t>Олена Пчілка</a:t>
            </a:r>
            <a:endParaRPr lang="ru-RU" b="1" i="1" dirty="0"/>
          </a:p>
        </p:txBody>
      </p:sp>
      <p:sp>
        <p:nvSpPr>
          <p:cNvPr id="4" name="Содержимое 3"/>
          <p:cNvSpPr>
            <a:spLocks noGrp="1"/>
          </p:cNvSpPr>
          <p:nvPr>
            <p:ph sz="quarter" idx="1"/>
          </p:nvPr>
        </p:nvSpPr>
        <p:spPr/>
        <p:txBody>
          <a:bodyPr/>
          <a:lstStyle/>
          <a:p>
            <a:pPr eaLnBrk="1" hangingPunct="1">
              <a:lnSpc>
                <a:spcPct val="90000"/>
              </a:lnSpc>
            </a:pPr>
            <a:r>
              <a:rPr lang="uk-UA" sz="2000" b="1" smtClean="0"/>
              <a:t>Оле́на Пчі́лка</a:t>
            </a:r>
            <a:r>
              <a:rPr lang="uk-UA" sz="2000" smtClean="0"/>
              <a:t> (псевдонім </a:t>
            </a:r>
            <a:r>
              <a:rPr lang="uk-UA" sz="2000" i="1" smtClean="0"/>
              <a:t>Ольги Петрівни Косач</a:t>
            </a:r>
            <a:r>
              <a:rPr lang="uk-UA" sz="2000" smtClean="0"/>
              <a:t>  — українська письменниця, драматург, публіцистка, громадська і культурна діячка, перекладачка, етнограф, член-кореспондент</a:t>
            </a:r>
            <a:r>
              <a:rPr lang="ru-RU" sz="2000" smtClean="0"/>
              <a:t> </a:t>
            </a:r>
            <a:r>
              <a:rPr lang="uk-UA" sz="2000" smtClean="0"/>
              <a:t>Всеукраїнської академії наук (1925); мати Лесі Українки, сестра Михайла Драгоманова.</a:t>
            </a:r>
            <a:endParaRPr lang="ru-RU" sz="2000" smtClean="0"/>
          </a:p>
          <a:p>
            <a:pPr eaLnBrk="1" hangingPunct="1">
              <a:lnSpc>
                <a:spcPct val="90000"/>
              </a:lnSpc>
            </a:pPr>
            <a:endParaRPr lang="ru-RU" sz="2000" smtClean="0"/>
          </a:p>
        </p:txBody>
      </p:sp>
      <p:pic>
        <p:nvPicPr>
          <p:cNvPr id="6" name="Содержимое 5" descr="Пчілка1896.jpg">
            <a:hlinkClick r:id="rId2"/>
          </p:cNvPr>
          <p:cNvPicPr>
            <a:picLocks noGrp="1"/>
          </p:cNvPicPr>
          <p:nvPr>
            <p:ph sz="quarter" idx="2"/>
          </p:nvPr>
        </p:nvPicPr>
        <p:blipFill>
          <a:blip r:embed="rId3"/>
          <a:srcRect/>
          <a:stretch>
            <a:fillRect/>
          </a:stretch>
        </p:blipFill>
        <p:spPr>
          <a:xfrm>
            <a:off x="5105400" y="1524000"/>
            <a:ext cx="2514600" cy="3352800"/>
          </a:xfrm>
          <a:ln w="127000" cap="sq">
            <a:solidFill>
              <a:srgbClr val="000000"/>
            </a:solidFill>
          </a:ln>
          <a:effectLst>
            <a:outerShdw blurRad="57150" dist="50800" dir="2700000" algn="tl" rotWithShape="0">
              <a:srgbClr val="000000">
                <a:alpha val="40000"/>
              </a:srgbClr>
            </a:outerShdw>
          </a:effectLst>
        </p:spPr>
      </p:pic>
      <p:sp>
        <p:nvSpPr>
          <p:cNvPr id="8" name="4-конечная звезда 7"/>
          <p:cNvSpPr/>
          <p:nvPr/>
        </p:nvSpPr>
        <p:spPr>
          <a:xfrm>
            <a:off x="7848600" y="304800"/>
            <a:ext cx="762000" cy="685800"/>
          </a:xfrm>
          <a:prstGeom prst="star4">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sp>
        <p:nvSpPr>
          <p:cNvPr id="9" name="4-конечная звезда 8"/>
          <p:cNvSpPr/>
          <p:nvPr/>
        </p:nvSpPr>
        <p:spPr>
          <a:xfrm>
            <a:off x="5943600" y="5486400"/>
            <a:ext cx="685800" cy="685800"/>
          </a:xfrm>
          <a:prstGeom prst="star4">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900" decel="100000" fill="hold"/>
                                        <p:tgtEl>
                                          <p:spTgt spid="2"/>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13" presetClass="entr" presetSubtype="16" fill="hold" nodeType="afterEffect">
                                  <p:stCondLst>
                                    <p:cond delay="0"/>
                                  </p:stCondLst>
                                  <p:childTnLst>
                                    <p:set>
                                      <p:cBhvr>
                                        <p:cTn id="13" dur="1" fill="hold">
                                          <p:stCondLst>
                                            <p:cond delay="0"/>
                                          </p:stCondLst>
                                        </p:cTn>
                                        <p:tgtEl>
                                          <p:spTgt spid="4">
                                            <p:txEl>
                                              <p:pRg st="0" end="0"/>
                                            </p:txEl>
                                          </p:spTgt>
                                        </p:tgtEl>
                                        <p:attrNameLst>
                                          <p:attrName>style.visibility</p:attrName>
                                        </p:attrNameLst>
                                      </p:cBhvr>
                                      <p:to>
                                        <p:strVal val="visible"/>
                                      </p:to>
                                    </p:set>
                                    <p:animEffect transition="in" filter="plus(in)">
                                      <p:cBhvr>
                                        <p:cTn id="14" dur="2000"/>
                                        <p:tgtEl>
                                          <p:spTgt spid="4">
                                            <p:txEl>
                                              <p:pRg st="0" end="0"/>
                                            </p:txEl>
                                          </p:spTgt>
                                        </p:tgtEl>
                                      </p:cBhvr>
                                    </p:animEffect>
                                  </p:childTnLst>
                                </p:cTn>
                              </p:par>
                            </p:childTnLst>
                          </p:cTn>
                        </p:par>
                        <p:par>
                          <p:cTn id="15" fill="hold">
                            <p:stCondLst>
                              <p:cond delay="3000"/>
                            </p:stCondLst>
                            <p:childTnLst>
                              <p:par>
                                <p:cTn id="16" presetID="24" presetClass="entr" presetSubtype="0" fill="hold" nodeType="afterEffect">
                                  <p:stCondLst>
                                    <p:cond delay="0"/>
                                  </p:stCondLst>
                                  <p:iterate type="lt">
                                    <p:tmAbs val="0"/>
                                  </p:iterate>
                                  <p:childTnLst>
                                    <p:set>
                                      <p:cBhvr>
                                        <p:cTn id="17" dur="1" fill="hold">
                                          <p:stCondLst>
                                            <p:cond delay="0"/>
                                          </p:stCondLst>
                                        </p:cTn>
                                        <p:tgtEl>
                                          <p:spTgt spid="6"/>
                                        </p:tgtEl>
                                        <p:attrNameLst>
                                          <p:attrName>style.visibility</p:attrName>
                                        </p:attrNameLst>
                                      </p:cBhvr>
                                      <p:to>
                                        <p:strVal val="visible"/>
                                      </p:to>
                                    </p:set>
                                    <p:anim to="" calcmode="lin" valueType="num">
                                      <p:cBhvr>
                                        <p:cTn id="18" dur="1" fill="hold"/>
                                        <p:tgtEl>
                                          <p:spTgt spid="6"/>
                                        </p:tgtEl>
                                        <p:attrNameLst>
                                          <p:attrName/>
                                        </p:attrNameLst>
                                      </p:cBhvr>
                                    </p:anim>
                                  </p:childTnLst>
                                </p:cTn>
                              </p:par>
                            </p:childTnLst>
                          </p:cTn>
                        </p:par>
                        <p:par>
                          <p:cTn id="19" fill="hold">
                            <p:stCondLst>
                              <p:cond delay="3000"/>
                            </p:stCondLst>
                            <p:childTnLst>
                              <p:par>
                                <p:cTn id="20" presetID="32" presetClass="emph" presetSubtype="0" fill="hold" nodeType="afterEffect">
                                  <p:stCondLst>
                                    <p:cond delay="0"/>
                                  </p:stCondLst>
                                  <p:iterate type="lt">
                                    <p:tmPct val="0"/>
                                  </p:iterate>
                                  <p:childTnLst>
                                    <p:animClr clrSpc="rgb" dir="cw">
                                      <p:cBhvr override="childStyle">
                                        <p:cTn id="21" dur="100" fill="hold"/>
                                        <p:tgtEl>
                                          <p:spTgt spid="6"/>
                                        </p:tgtEl>
                                        <p:attrNameLst>
                                          <p:attrName>style.color</p:attrName>
                                        </p:attrNameLst>
                                      </p:cBhvr>
                                      <p:to>
                                        <a:schemeClr val="accent2"/>
                                      </p:to>
                                    </p:animClr>
                                    <p:animClr clrSpc="rgb" dir="cw">
                                      <p:cBhvr>
                                        <p:cTn id="22" dur="100" fill="hold"/>
                                        <p:tgtEl>
                                          <p:spTgt spid="6"/>
                                        </p:tgtEl>
                                        <p:attrNameLst>
                                          <p:attrName>fillcolor</p:attrName>
                                        </p:attrNameLst>
                                      </p:cBhvr>
                                      <p:to>
                                        <a:schemeClr val="accent2"/>
                                      </p:to>
                                    </p:animClr>
                                    <p:set>
                                      <p:cBhvr>
                                        <p:cTn id="23" dur="100" fill="hold"/>
                                        <p:tgtEl>
                                          <p:spTgt spid="6"/>
                                        </p:tgtEl>
                                        <p:attrNameLst>
                                          <p:attrName>fill.type</p:attrName>
                                        </p:attrNameLst>
                                      </p:cBhvr>
                                      <p:to>
                                        <p:strVal val="solid"/>
                                      </p:to>
                                    </p:set>
                                    <p:set>
                                      <p:cBhvr>
                                        <p:cTn id="24" dur="100" fill="hold"/>
                                        <p:tgtEl>
                                          <p:spTgt spid="6"/>
                                        </p:tgtEl>
                                        <p:attrNameLst>
                                          <p:attrName>fill.on</p:attrName>
                                        </p:attrNameLst>
                                      </p:cBhvr>
                                      <p:to>
                                        <p:strVal val="true"/>
                                      </p:to>
                                    </p:set>
                                    <p:animRot by="120000">
                                      <p:cBhvr>
                                        <p:cTn id="25" dur="100" fill="hold">
                                          <p:stCondLst>
                                            <p:cond delay="0"/>
                                          </p:stCondLst>
                                        </p:cTn>
                                        <p:tgtEl>
                                          <p:spTgt spid="6"/>
                                        </p:tgtEl>
                                        <p:attrNameLst>
                                          <p:attrName>r</p:attrName>
                                        </p:attrNameLst>
                                      </p:cBhvr>
                                    </p:animRot>
                                    <p:animRot by="-240000">
                                      <p:cBhvr>
                                        <p:cTn id="26" dur="200" fill="hold">
                                          <p:stCondLst>
                                            <p:cond delay="200"/>
                                          </p:stCondLst>
                                        </p:cTn>
                                        <p:tgtEl>
                                          <p:spTgt spid="6"/>
                                        </p:tgtEl>
                                        <p:attrNameLst>
                                          <p:attrName>r</p:attrName>
                                        </p:attrNameLst>
                                      </p:cBhvr>
                                    </p:animRot>
                                    <p:animRot by="240000">
                                      <p:cBhvr>
                                        <p:cTn id="27" dur="200" fill="hold">
                                          <p:stCondLst>
                                            <p:cond delay="400"/>
                                          </p:stCondLst>
                                        </p:cTn>
                                        <p:tgtEl>
                                          <p:spTgt spid="6"/>
                                        </p:tgtEl>
                                        <p:attrNameLst>
                                          <p:attrName>r</p:attrName>
                                        </p:attrNameLst>
                                      </p:cBhvr>
                                    </p:animRot>
                                    <p:animRot by="-240000">
                                      <p:cBhvr>
                                        <p:cTn id="28" dur="200" fill="hold">
                                          <p:stCondLst>
                                            <p:cond delay="600"/>
                                          </p:stCondLst>
                                        </p:cTn>
                                        <p:tgtEl>
                                          <p:spTgt spid="6"/>
                                        </p:tgtEl>
                                        <p:attrNameLst>
                                          <p:attrName>r</p:attrName>
                                        </p:attrNameLst>
                                      </p:cBhvr>
                                    </p:animRot>
                                    <p:animRot by="120000">
                                      <p:cBhvr>
                                        <p:cTn id="29" dur="200" fill="hold">
                                          <p:stCondLst>
                                            <p:cond delay="800"/>
                                          </p:stCondLst>
                                        </p:cTn>
                                        <p:tgtEl>
                                          <p:spTgt spid="6"/>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eaLnBrk="1" fontAlgn="auto" hangingPunct="1">
              <a:spcAft>
                <a:spcPts val="0"/>
              </a:spcAft>
              <a:defRPr/>
            </a:pPr>
            <a:r>
              <a:rPr lang="uk-UA" b="1" i="1" dirty="0" smtClean="0"/>
              <a:t>Біографічні відомості</a:t>
            </a:r>
            <a:endParaRPr lang="ru-RU" b="1" i="1" dirty="0"/>
          </a:p>
        </p:txBody>
      </p:sp>
      <p:sp>
        <p:nvSpPr>
          <p:cNvPr id="3" name="Содержимое 2"/>
          <p:cNvSpPr>
            <a:spLocks noGrp="1"/>
          </p:cNvSpPr>
          <p:nvPr>
            <p:ph sz="quarter" idx="1"/>
          </p:nvPr>
        </p:nvSpPr>
        <p:spPr>
          <a:xfrm>
            <a:off x="457200" y="1600200"/>
            <a:ext cx="7467600" cy="4873625"/>
          </a:xfrm>
        </p:spPr>
        <p:txBody>
          <a:bodyPr>
            <a:normAutofit fontScale="55000" lnSpcReduction="20000"/>
          </a:bodyPr>
          <a:lstStyle/>
          <a:p>
            <a:pPr marL="274320" indent="-274320" eaLnBrk="1" fontAlgn="auto" hangingPunct="1">
              <a:spcAft>
                <a:spcPts val="0"/>
              </a:spcAft>
              <a:buFont typeface="Wingdings"/>
              <a:buChar char=""/>
              <a:defRPr/>
            </a:pPr>
            <a:r>
              <a:rPr lang="uk-UA" dirty="0" smtClean="0"/>
              <a:t>Народилася 5 (17 липня) 1849 року в містечку Гадяч на Полтавщині в родині небагатого поміщика Петра Якимовича Драгоманова. Початкову освіту отримала вдома. Батьки прищепили їй любов до літератури, до української народної пісні, казки, обрядовості. В 1866 році закінчила київський «Зразковий пансіон шляхетних дівиць».</a:t>
            </a:r>
            <a:endParaRPr lang="ru-RU" dirty="0" smtClean="0"/>
          </a:p>
          <a:p>
            <a:pPr marL="274320" indent="-274320" eaLnBrk="1" fontAlgn="auto" hangingPunct="1">
              <a:spcAft>
                <a:spcPts val="0"/>
              </a:spcAft>
              <a:buFont typeface="Wingdings"/>
              <a:buChar char=""/>
              <a:defRPr/>
            </a:pPr>
            <a:r>
              <a:rPr lang="uk-UA" dirty="0" smtClean="0"/>
              <a:t>Влітку 1868 року разом з чоловіком виїхали на Волинь до місця служби П. А. Косача у містечко </a:t>
            </a:r>
            <a:r>
              <a:rPr lang="uk-UA" dirty="0" err="1" smtClean="0"/>
              <a:t>Звягель</a:t>
            </a:r>
            <a:r>
              <a:rPr lang="uk-UA" dirty="0" smtClean="0"/>
              <a:t> (нині Новоград-Волинський), де записувала пісні, обряди, народні звичаї, збирала зразки народних вишивок. 25 лютого</a:t>
            </a:r>
            <a:r>
              <a:rPr lang="ru-RU" dirty="0" smtClean="0"/>
              <a:t> </a:t>
            </a:r>
            <a:r>
              <a:rPr lang="uk-UA" dirty="0" smtClean="0"/>
              <a:t>1871 року тут народилася дочка Лариса, яка ввійшла в світову літературу як Леся Українка. Два сини й чотири дочки виростила сім'я Косачів.</a:t>
            </a:r>
            <a:endParaRPr lang="ru-RU" dirty="0" smtClean="0"/>
          </a:p>
          <a:p>
            <a:pPr marL="274320" indent="-274320" eaLnBrk="1" fontAlgn="auto" hangingPunct="1">
              <a:spcAft>
                <a:spcPts val="0"/>
              </a:spcAft>
              <a:buFont typeface="Wingdings"/>
              <a:buChar char=""/>
              <a:defRPr/>
            </a:pPr>
            <a:r>
              <a:rPr lang="uk-UA" dirty="0" smtClean="0"/>
              <a:t>Свій творчий шлях розпочала з перекладів поетичних творів Пушкіна і Лермонтова. 1876 року вийшла друком у Києві її книжка «Український народний орнамент», яка принесла Олені Пчілці славу першого в Україні знавця цього виду народного мистецтва, в 1881 році вийшла збірка перекладів з Миколи Гоголя і з Олександра Пушкіна й Михайла </a:t>
            </a:r>
            <a:r>
              <a:rPr lang="uk-UA" dirty="0" err="1" smtClean="0"/>
              <a:t>Лєрмонтова</a:t>
            </a:r>
            <a:r>
              <a:rPr lang="uk-UA" dirty="0" smtClean="0"/>
              <a:t> «Українським дітям», видала своїм коштом «Співомовки» С. Руданського (1880). З 1883 року почала друкувати вірші та оповідання у львівському журналі «Зоря», перша збірка поезій «Думки-мережанки» (1886). Одночасно брала діяльну участь у жіночому русі, в 1887 році разом з Наталією Кобринською видала у Львові альманах «Перший Вінок».</a:t>
            </a:r>
            <a:endParaRPr lang="ru-RU" dirty="0" smtClean="0"/>
          </a:p>
          <a:p>
            <a:pPr marL="274320" indent="-274320" eaLnBrk="1" fontAlgn="auto" hangingPunct="1">
              <a:spcAft>
                <a:spcPts val="0"/>
              </a:spcAft>
              <a:buFont typeface="Wingdings"/>
              <a:buChar char=""/>
              <a:defRPr/>
            </a:pPr>
            <a:r>
              <a:rPr lang="uk-UA" dirty="0" smtClean="0"/>
              <a:t>Навесні 1879 року О. П. Косач з дітьми приїхала в Луцьк до свого чоловіка, якого було переведено на посаду голови </a:t>
            </a:r>
            <a:r>
              <a:rPr lang="uk-UA" dirty="0" err="1" smtClean="0"/>
              <a:t>Луцько-Дубенського</a:t>
            </a:r>
            <a:r>
              <a:rPr lang="uk-UA" dirty="0" smtClean="0"/>
              <a:t> з'їзду мирових посередників. У Луцьку вона вступила в драматичне товариство, а гроші, зібрані від спектаклів, запропонувала використати для придбання українських книг для клубної бібліотеки.</a:t>
            </a:r>
            <a:endParaRPr lang="ru-RU" dirty="0" smtClean="0"/>
          </a:p>
          <a:p>
            <a:pPr marL="274320" indent="-274320" eaLnBrk="1" fontAlgn="auto" hangingPunct="1">
              <a:spcAft>
                <a:spcPts val="0"/>
              </a:spcAft>
              <a:buFont typeface="Wingdings"/>
              <a:buChar char=""/>
              <a:defRPr/>
            </a:pPr>
            <a:r>
              <a:rPr lang="uk-UA" dirty="0" smtClean="0"/>
              <a:t>У 1890-х роках жила в Києві, у 1906—1914 роках була видавцем журналу «Рідний Край» з додатком «Молода Україна» (1908—1914). Національні і соціальні мотиви становили основний зміст творів Олени Пчілки, в яких вона виступала проти денаціоналізації, русифікації, проти національного і політичного гніту, проти чужої школи з її бездушністю та </a:t>
            </a:r>
            <a:r>
              <a:rPr lang="uk-UA" dirty="0" err="1" smtClean="0"/>
              <a:t>формалізмам</a:t>
            </a:r>
            <a:r>
              <a:rPr lang="uk-UA" dirty="0" smtClean="0"/>
              <a:t>, показувала, як національно свідома українська молодь в добу глухої реакції шукала шляхів до визволення свого народу.</a:t>
            </a:r>
            <a:endParaRPr lang="ru-RU" dirty="0" smtClean="0"/>
          </a:p>
          <a:p>
            <a:pPr marL="274320" indent="-274320" eaLnBrk="1" fontAlgn="auto" hangingPunct="1">
              <a:spcAft>
                <a:spcPts val="0"/>
              </a:spcAft>
              <a:buFont typeface="Wingdings"/>
              <a:buChar char=""/>
              <a:defRPr/>
            </a:pPr>
            <a:endParaRPr lang="ru-R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style.rotation</p:attrName>
                                        </p:attrNameLst>
                                      </p:cBhvr>
                                      <p:tavLst>
                                        <p:tav tm="0">
                                          <p:val>
                                            <p:fltVal val="720"/>
                                          </p:val>
                                        </p:tav>
                                        <p:tav tm="100000">
                                          <p:val>
                                            <p:fltVal val="0"/>
                                          </p:val>
                                        </p:tav>
                                      </p:tavLst>
                                    </p:anim>
                                    <p:anim calcmode="lin" valueType="num">
                                      <p:cBhvr>
                                        <p:cTn id="9" dur="2000" fill="hold"/>
                                        <p:tgtEl>
                                          <p:spTgt spid="2"/>
                                        </p:tgtEl>
                                        <p:attrNameLst>
                                          <p:attrName>ppt_h</p:attrName>
                                        </p:attrNameLst>
                                      </p:cBhvr>
                                      <p:tavLst>
                                        <p:tav tm="0">
                                          <p:val>
                                            <p:fltVal val="0"/>
                                          </p:val>
                                        </p:tav>
                                        <p:tav tm="100000">
                                          <p:val>
                                            <p:strVal val="#ppt_h"/>
                                          </p:val>
                                        </p:tav>
                                      </p:tavLst>
                                    </p:anim>
                                    <p:anim calcmode="lin" valueType="num">
                                      <p:cBhvr>
                                        <p:cTn id="10" dur="2000" fill="hold"/>
                                        <p:tgtEl>
                                          <p:spTgt spid="2"/>
                                        </p:tgtEl>
                                        <p:attrNameLst>
                                          <p:attrName>ppt_w</p:attrName>
                                        </p:attrNameLst>
                                      </p:cBhvr>
                                      <p:tavLst>
                                        <p:tav tm="0">
                                          <p:val>
                                            <p:fltVal val="0"/>
                                          </p:val>
                                        </p:tav>
                                        <p:tav tm="100000">
                                          <p:val>
                                            <p:strVal val="#ppt_w"/>
                                          </p:val>
                                        </p:tav>
                                      </p:tavLst>
                                    </p:anim>
                                  </p:childTnLst>
                                </p:cTn>
                              </p:par>
                            </p:childTnLst>
                          </p:cTn>
                        </p:par>
                        <p:par>
                          <p:cTn id="11" fill="hold">
                            <p:stCondLst>
                              <p:cond delay="2000"/>
                            </p:stCondLst>
                            <p:childTnLst>
                              <p:par>
                                <p:cTn id="12" presetID="9" presetClass="entr" presetSubtype="0" fill="hold" nodeType="after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dissolve">
                                      <p:cBhvr>
                                        <p:cTn id="14" dur="500"/>
                                        <p:tgtEl>
                                          <p:spTgt spid="3">
                                            <p:txEl>
                                              <p:pRg st="0" end="0"/>
                                            </p:txEl>
                                          </p:spTgt>
                                        </p:tgtEl>
                                      </p:cBhvr>
                                    </p:animEffect>
                                  </p:childTnLst>
                                </p:cTn>
                              </p:par>
                              <p:par>
                                <p:cTn id="15" presetID="9" presetClass="entr" presetSubtype="0" fill="hold"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dissolve">
                                      <p:cBhvr>
                                        <p:cTn id="17" dur="500"/>
                                        <p:tgtEl>
                                          <p:spTgt spid="3">
                                            <p:txEl>
                                              <p:pRg st="1" end="1"/>
                                            </p:txEl>
                                          </p:spTgt>
                                        </p:tgtEl>
                                      </p:cBhvr>
                                    </p:animEffect>
                                  </p:childTnLst>
                                </p:cTn>
                              </p:par>
                              <p:par>
                                <p:cTn id="18" presetID="9" presetClass="entr" presetSubtype="0" fill="hold" nodeType="with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dissolve">
                                      <p:cBhvr>
                                        <p:cTn id="20" dur="500"/>
                                        <p:tgtEl>
                                          <p:spTgt spid="3">
                                            <p:txEl>
                                              <p:pRg st="2" end="2"/>
                                            </p:txEl>
                                          </p:spTgt>
                                        </p:tgtEl>
                                      </p:cBhvr>
                                    </p:animEffect>
                                  </p:childTnLst>
                                </p:cTn>
                              </p:par>
                              <p:par>
                                <p:cTn id="21" presetID="9" presetClass="entr" presetSubtype="0" fill="hold"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dissolve">
                                      <p:cBhvr>
                                        <p:cTn id="23" dur="500"/>
                                        <p:tgtEl>
                                          <p:spTgt spid="3">
                                            <p:txEl>
                                              <p:pRg st="3" end="3"/>
                                            </p:txEl>
                                          </p:spTgt>
                                        </p:tgtEl>
                                      </p:cBhvr>
                                    </p:animEffect>
                                  </p:childTnLst>
                                </p:cTn>
                              </p:par>
                              <p:par>
                                <p:cTn id="24" presetID="9" presetClass="entr" presetSubtype="0" fill="hold" nodeType="with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dissolve">
                                      <p:cBhvr>
                                        <p:cTn id="26"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04800"/>
            <a:ext cx="7467600" cy="1143000"/>
          </a:xfrm>
        </p:spPr>
        <p:txBody>
          <a:bodyPr/>
          <a:lstStyle/>
          <a:p>
            <a:pPr eaLnBrk="1" fontAlgn="auto" hangingPunct="1">
              <a:spcAft>
                <a:spcPts val="0"/>
              </a:spcAft>
              <a:defRPr/>
            </a:pPr>
            <a:r>
              <a:rPr lang="uk-UA" b="1" i="1" dirty="0" smtClean="0"/>
              <a:t>Рід Косачів</a:t>
            </a:r>
            <a:endParaRPr lang="ru-RU" b="1" i="1" dirty="0"/>
          </a:p>
        </p:txBody>
      </p:sp>
      <p:sp>
        <p:nvSpPr>
          <p:cNvPr id="4" name="Содержимое 3"/>
          <p:cNvSpPr>
            <a:spLocks noGrp="1"/>
          </p:cNvSpPr>
          <p:nvPr>
            <p:ph sz="quarter" idx="1"/>
          </p:nvPr>
        </p:nvSpPr>
        <p:spPr/>
        <p:txBody>
          <a:bodyPr>
            <a:normAutofit fontScale="55000" lnSpcReduction="20000"/>
          </a:bodyPr>
          <a:lstStyle/>
          <a:p>
            <a:pPr marL="274320" indent="-274320" eaLnBrk="1" fontAlgn="auto" hangingPunct="1">
              <a:spcAft>
                <a:spcPts val="0"/>
              </a:spcAft>
              <a:buFont typeface="Wingdings"/>
              <a:buNone/>
              <a:defRPr/>
            </a:pPr>
            <a:r>
              <a:rPr lang="uk-UA" sz="2900" b="1" dirty="0" smtClean="0"/>
              <a:t>      Традиційний початок родоводу Косачів</a:t>
            </a:r>
            <a:endParaRPr lang="ru-RU" sz="2900" dirty="0" smtClean="0"/>
          </a:p>
          <a:p>
            <a:pPr marL="274320" indent="-274320" eaLnBrk="1" fontAlgn="auto" hangingPunct="1">
              <a:spcAft>
                <a:spcPts val="0"/>
              </a:spcAft>
              <a:buFont typeface="Wingdings"/>
              <a:buNone/>
              <a:defRPr/>
            </a:pPr>
            <a:r>
              <a:rPr lang="uk-UA" sz="2900" dirty="0" smtClean="0"/>
              <a:t>      Родовід Косачів, який сучасні історики (наприклад, Богдан </a:t>
            </a:r>
            <a:r>
              <a:rPr lang="uk-UA" sz="2900" dirty="0" err="1" smtClean="0"/>
              <a:t>Янишин</a:t>
            </a:r>
            <a:r>
              <a:rPr lang="uk-UA" sz="2900" dirty="0" smtClean="0"/>
              <a:t>) називають традиційним, було складено приблизно у другій половині XVIII століття. Згідно з традиційним родоводом, представники Косачів виводять початок роду із часів сербського намісника Боснії і Герцеговини Стефана Косача, а вже далі — від «шляхтича польської корони» Петра Косача зі </a:t>
            </a:r>
            <a:r>
              <a:rPr lang="uk-UA" sz="2900" dirty="0" err="1" smtClean="0"/>
              <a:t>Стародубщини</a:t>
            </a:r>
            <a:r>
              <a:rPr lang="uk-UA" sz="2900" dirty="0" smtClean="0"/>
              <a:t> — </a:t>
            </a:r>
            <a:r>
              <a:rPr lang="uk-UA" sz="2900" dirty="0" err="1" smtClean="0"/>
              <a:t>найпівнічнішої</a:t>
            </a:r>
            <a:r>
              <a:rPr lang="uk-UA" sz="2900" dirty="0" smtClean="0"/>
              <a:t> з українських історичних земель (нині це південно-західна частина Брянської області</a:t>
            </a:r>
            <a:r>
              <a:rPr lang="ru-RU" sz="2900" dirty="0" smtClean="0"/>
              <a:t> </a:t>
            </a:r>
            <a:r>
              <a:rPr lang="uk-UA" sz="2900" dirty="0" smtClean="0"/>
              <a:t>Російської Федерації; історичний центр цієї землі — місто </a:t>
            </a:r>
            <a:r>
              <a:rPr lang="uk-UA" sz="2900" dirty="0" err="1" smtClean="0"/>
              <a:t>Стародуб</a:t>
            </a:r>
            <a:r>
              <a:rPr lang="uk-UA" sz="2900" dirty="0" smtClean="0"/>
              <a:t>).</a:t>
            </a:r>
            <a:endParaRPr lang="ru-RU" sz="2900" dirty="0" smtClean="0"/>
          </a:p>
          <a:p>
            <a:pPr marL="274320" indent="-274320" eaLnBrk="1" fontAlgn="auto" hangingPunct="1">
              <a:spcAft>
                <a:spcPts val="0"/>
              </a:spcAft>
              <a:buFont typeface="Wingdings"/>
              <a:buChar char=""/>
              <a:defRPr/>
            </a:pPr>
            <a:endParaRPr lang="ru-RU" dirty="0"/>
          </a:p>
        </p:txBody>
      </p:sp>
      <p:sp>
        <p:nvSpPr>
          <p:cNvPr id="5" name="Содержимое 4"/>
          <p:cNvSpPr>
            <a:spLocks noGrp="1"/>
          </p:cNvSpPr>
          <p:nvPr>
            <p:ph sz="quarter" idx="2"/>
          </p:nvPr>
        </p:nvSpPr>
        <p:spPr>
          <a:xfrm>
            <a:off x="4270375" y="1600200"/>
            <a:ext cx="3657600" cy="4572000"/>
          </a:xfrm>
        </p:spPr>
        <p:txBody>
          <a:bodyPr>
            <a:normAutofit fontScale="55000" lnSpcReduction="20000"/>
          </a:bodyPr>
          <a:lstStyle/>
          <a:p>
            <a:pPr marL="274320" indent="-274320" eaLnBrk="1" fontAlgn="auto" hangingPunct="1">
              <a:spcAft>
                <a:spcPts val="0"/>
              </a:spcAft>
              <a:buFont typeface="Wingdings"/>
              <a:buNone/>
              <a:defRPr/>
            </a:pPr>
            <a:r>
              <a:rPr lang="uk-UA" b="1" dirty="0" smtClean="0"/>
              <a:t>       </a:t>
            </a:r>
            <a:r>
              <a:rPr lang="uk-UA" b="1" dirty="0" err="1" smtClean="0"/>
              <a:t>Погарська</a:t>
            </a:r>
            <a:r>
              <a:rPr lang="uk-UA" b="1" dirty="0" smtClean="0"/>
              <a:t> лінія Косачів</a:t>
            </a:r>
            <a:endParaRPr lang="ru-RU" dirty="0" smtClean="0"/>
          </a:p>
          <a:p>
            <a:pPr marL="274320" indent="-274320" eaLnBrk="1" fontAlgn="auto" hangingPunct="1">
              <a:spcAft>
                <a:spcPts val="0"/>
              </a:spcAft>
              <a:buFont typeface="Wingdings"/>
              <a:buNone/>
              <a:defRPr/>
            </a:pPr>
            <a:r>
              <a:rPr lang="uk-UA" dirty="0" smtClean="0"/>
              <a:t>      Не всі дослідники погоджуються з традиційним початком родоводу Косачів. Деякі з них, зокрема український історик Олександр </a:t>
            </a:r>
            <a:r>
              <a:rPr lang="uk-UA" dirty="0" err="1" smtClean="0"/>
              <a:t>Оглоблин</a:t>
            </a:r>
            <a:r>
              <a:rPr lang="uk-UA" dirty="0" smtClean="0"/>
              <a:t>, вказують на факти, які стверджують безпосередньо </a:t>
            </a:r>
            <a:r>
              <a:rPr lang="uk-UA" dirty="0" err="1" smtClean="0"/>
              <a:t>стародубське</a:t>
            </a:r>
            <a:r>
              <a:rPr lang="uk-UA" dirty="0" smtClean="0"/>
              <a:t> походження Косачів, імовірно, з місцевих козаків чи міщан. Так, один із Косачів — Дмитро — був у 1715—1719 роках війтом у містечку Погар Стародубського полку (нині село </a:t>
            </a:r>
            <a:r>
              <a:rPr lang="uk-UA" dirty="0" err="1" smtClean="0"/>
              <a:t>Погарь</a:t>
            </a:r>
            <a:r>
              <a:rPr lang="uk-UA" dirty="0" smtClean="0"/>
              <a:t> Брянської області Росії).</a:t>
            </a:r>
            <a:endParaRPr lang="ru-RU" dirty="0" smtClean="0"/>
          </a:p>
          <a:p>
            <a:pPr marL="274320" indent="-274320" eaLnBrk="1" fontAlgn="auto" hangingPunct="1">
              <a:spcAft>
                <a:spcPts val="0"/>
              </a:spcAft>
              <a:buFont typeface="Wingdings"/>
              <a:buNone/>
              <a:defRPr/>
            </a:pPr>
            <a:r>
              <a:rPr lang="uk-UA" dirty="0" smtClean="0"/>
              <a:t>       Зазначений у традиційному родоводі «шляхтич польської корони» Петро Косач, за достовірними відомостями, був </a:t>
            </a:r>
            <a:r>
              <a:rPr lang="uk-UA" dirty="0" err="1" smtClean="0"/>
              <a:t>стародубським</a:t>
            </a:r>
            <a:r>
              <a:rPr lang="uk-UA" dirty="0" smtClean="0"/>
              <a:t> </a:t>
            </a:r>
            <a:r>
              <a:rPr lang="uk-UA" dirty="0" err="1" smtClean="0"/>
              <a:t>городничим</a:t>
            </a:r>
            <a:r>
              <a:rPr lang="uk-UA" dirty="0" smtClean="0"/>
              <a:t> за полковництва Михайла </a:t>
            </a:r>
            <a:r>
              <a:rPr lang="uk-UA" dirty="0" err="1" smtClean="0"/>
              <a:t>Миклашевського</a:t>
            </a:r>
            <a:r>
              <a:rPr lang="uk-UA" dirty="0" smtClean="0"/>
              <a:t> у 1690—1706 роках та Івана Скоропадського у 1706—1708 роках.</a:t>
            </a:r>
            <a:endParaRPr lang="ru-RU" dirty="0" smtClean="0"/>
          </a:p>
          <a:p>
            <a:pPr marL="274320" indent="-274320" eaLnBrk="1" fontAlgn="auto" hangingPunct="1">
              <a:spcAft>
                <a:spcPts val="0"/>
              </a:spcAft>
              <a:buFont typeface="Wingdings"/>
              <a:buNone/>
              <a:defRPr/>
            </a:pPr>
            <a:r>
              <a:rPr lang="uk-UA" dirty="0" smtClean="0"/>
              <a:t>      Син Петра Косача Василь служив значковим товаришем Стародубського полку, асесором </a:t>
            </a:r>
            <a:r>
              <a:rPr lang="uk-UA" dirty="0" err="1" smtClean="0"/>
              <a:t>стародубського</a:t>
            </a:r>
            <a:r>
              <a:rPr lang="uk-UA" dirty="0" smtClean="0"/>
              <a:t> полкового суду й </a:t>
            </a:r>
            <a:r>
              <a:rPr lang="uk-UA" dirty="0" err="1" smtClean="0"/>
              <a:t>бакланським</a:t>
            </a:r>
            <a:r>
              <a:rPr lang="uk-UA" dirty="0" smtClean="0"/>
              <a:t> сотником (1732—1755).</a:t>
            </a:r>
            <a:endParaRPr lang="ru-RU" dirty="0" smtClean="0"/>
          </a:p>
          <a:p>
            <a:pPr marL="274320" indent="-274320" eaLnBrk="1" fontAlgn="auto" hangingPunct="1">
              <a:spcAft>
                <a:spcPts val="0"/>
              </a:spcAft>
              <a:buFont typeface="Wingdings"/>
              <a:buChar char=""/>
              <a:defRPr/>
            </a:pPr>
            <a:endParaRPr lang="ru-R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style.rotation</p:attrName>
                                        </p:attrNameLst>
                                      </p:cBhvr>
                                      <p:tavLst>
                                        <p:tav tm="0">
                                          <p:val>
                                            <p:fltVal val="720"/>
                                          </p:val>
                                        </p:tav>
                                        <p:tav tm="100000">
                                          <p:val>
                                            <p:fltVal val="0"/>
                                          </p:val>
                                        </p:tav>
                                      </p:tavLst>
                                    </p:anim>
                                    <p:anim calcmode="lin" valueType="num">
                                      <p:cBhvr>
                                        <p:cTn id="9" dur="2000" fill="hold"/>
                                        <p:tgtEl>
                                          <p:spTgt spid="2"/>
                                        </p:tgtEl>
                                        <p:attrNameLst>
                                          <p:attrName>ppt_h</p:attrName>
                                        </p:attrNameLst>
                                      </p:cBhvr>
                                      <p:tavLst>
                                        <p:tav tm="0">
                                          <p:val>
                                            <p:fltVal val="0"/>
                                          </p:val>
                                        </p:tav>
                                        <p:tav tm="100000">
                                          <p:val>
                                            <p:strVal val="#ppt_h"/>
                                          </p:val>
                                        </p:tav>
                                      </p:tavLst>
                                    </p:anim>
                                    <p:anim calcmode="lin" valueType="num">
                                      <p:cBhvr>
                                        <p:cTn id="10" dur="2000" fill="hold"/>
                                        <p:tgtEl>
                                          <p:spTgt spid="2"/>
                                        </p:tgtEl>
                                        <p:attrNameLst>
                                          <p:attrName>ppt_w</p:attrName>
                                        </p:attrNameLst>
                                      </p:cBhvr>
                                      <p:tavLst>
                                        <p:tav tm="0">
                                          <p:val>
                                            <p:fltVal val="0"/>
                                          </p:val>
                                        </p:tav>
                                        <p:tav tm="100000">
                                          <p:val>
                                            <p:strVal val="#ppt_w"/>
                                          </p:val>
                                        </p:tav>
                                      </p:tavLst>
                                    </p:anim>
                                  </p:childTnLst>
                                </p:cTn>
                              </p:par>
                            </p:childTnLst>
                          </p:cTn>
                        </p:par>
                        <p:par>
                          <p:cTn id="11" fill="hold">
                            <p:stCondLst>
                              <p:cond delay="2000"/>
                            </p:stCondLst>
                            <p:childTnLst>
                              <p:par>
                                <p:cTn id="12" presetID="37" presetClass="entr" presetSubtype="0" fill="hold" nodeType="afterEffect">
                                  <p:stCondLst>
                                    <p:cond delay="0"/>
                                  </p:stCondLst>
                                  <p:childTnLst>
                                    <p:set>
                                      <p:cBhvr>
                                        <p:cTn id="13" dur="1" fill="hold">
                                          <p:stCondLst>
                                            <p:cond delay="0"/>
                                          </p:stCondLst>
                                        </p:cTn>
                                        <p:tgtEl>
                                          <p:spTgt spid="4">
                                            <p:txEl>
                                              <p:pRg st="0" end="0"/>
                                            </p:txEl>
                                          </p:spTgt>
                                        </p:tgtEl>
                                        <p:attrNameLst>
                                          <p:attrName>style.visibility</p:attrName>
                                        </p:attrNameLst>
                                      </p:cBhvr>
                                      <p:to>
                                        <p:strVal val="visible"/>
                                      </p:to>
                                    </p:set>
                                    <p:animEffect transition="in" filter="fade">
                                      <p:cBhvr>
                                        <p:cTn id="14" dur="1000"/>
                                        <p:tgtEl>
                                          <p:spTgt spid="4">
                                            <p:txEl>
                                              <p:pRg st="0" end="0"/>
                                            </p:txEl>
                                          </p:spTgt>
                                        </p:tgtEl>
                                      </p:cBhvr>
                                    </p:animEffect>
                                    <p:anim calcmode="lin" valueType="num">
                                      <p:cBhvr>
                                        <p:cTn id="15"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16" dur="900" decel="100000" fill="hold"/>
                                        <p:tgtEl>
                                          <p:spTgt spid="4">
                                            <p:txEl>
                                              <p:pRg st="0" end="0"/>
                                            </p:txEl>
                                          </p:spTgt>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4">
                                            <p:txEl>
                                              <p:pRg st="0" end="0"/>
                                            </p:txEl>
                                          </p:spTgt>
                                        </p:tgtEl>
                                        <p:attrNameLst>
                                          <p:attrName>ppt_y</p:attrName>
                                        </p:attrNameLst>
                                      </p:cBhvr>
                                      <p:tavLst>
                                        <p:tav tm="0">
                                          <p:val>
                                            <p:strVal val="#ppt_y-.03"/>
                                          </p:val>
                                        </p:tav>
                                        <p:tav tm="100000">
                                          <p:val>
                                            <p:strVal val="#ppt_y"/>
                                          </p:val>
                                        </p:tav>
                                      </p:tavLst>
                                    </p:anim>
                                  </p:childTnLst>
                                </p:cTn>
                              </p:par>
                              <p:par>
                                <p:cTn id="18" presetID="37" presetClass="entr" presetSubtype="0" fill="hold" nodeType="withEffect">
                                  <p:stCondLst>
                                    <p:cond delay="0"/>
                                  </p:stCondLst>
                                  <p:childTnLst>
                                    <p:set>
                                      <p:cBhvr>
                                        <p:cTn id="19" dur="1" fill="hold">
                                          <p:stCondLst>
                                            <p:cond delay="0"/>
                                          </p:stCondLst>
                                        </p:cTn>
                                        <p:tgtEl>
                                          <p:spTgt spid="4">
                                            <p:txEl>
                                              <p:pRg st="1" end="1"/>
                                            </p:txEl>
                                          </p:spTgt>
                                        </p:tgtEl>
                                        <p:attrNameLst>
                                          <p:attrName>style.visibility</p:attrName>
                                        </p:attrNameLst>
                                      </p:cBhvr>
                                      <p:to>
                                        <p:strVal val="visible"/>
                                      </p:to>
                                    </p:set>
                                    <p:animEffect transition="in" filter="fade">
                                      <p:cBhvr>
                                        <p:cTn id="20" dur="1000"/>
                                        <p:tgtEl>
                                          <p:spTgt spid="4">
                                            <p:txEl>
                                              <p:pRg st="1" end="1"/>
                                            </p:txEl>
                                          </p:spTgt>
                                        </p:tgtEl>
                                      </p:cBhvr>
                                    </p:animEffect>
                                    <p:anim calcmode="lin" valueType="num">
                                      <p:cBhvr>
                                        <p:cTn id="21"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22" dur="900" decel="100000" fill="hold"/>
                                        <p:tgtEl>
                                          <p:spTgt spid="4">
                                            <p:txEl>
                                              <p:pRg st="1" end="1"/>
                                            </p:txEl>
                                          </p:spTgt>
                                        </p:tgtEl>
                                        <p:attrNameLst>
                                          <p:attrName>ppt_y</p:attrName>
                                        </p:attrNameLst>
                                      </p:cBhvr>
                                      <p:tavLst>
                                        <p:tav tm="0">
                                          <p:val>
                                            <p:strVal val="#ppt_y+1"/>
                                          </p:val>
                                        </p:tav>
                                        <p:tav tm="100000">
                                          <p:val>
                                            <p:strVal val="#ppt_y-.03"/>
                                          </p:val>
                                        </p:tav>
                                      </p:tavLst>
                                    </p:anim>
                                    <p:anim calcmode="lin" valueType="num">
                                      <p:cBhvr>
                                        <p:cTn id="23" dur="100" accel="100000" fill="hold">
                                          <p:stCondLst>
                                            <p:cond delay="900"/>
                                          </p:stCondLst>
                                        </p:cTn>
                                        <p:tgtEl>
                                          <p:spTgt spid="4">
                                            <p:txEl>
                                              <p:pRg st="1" end="1"/>
                                            </p:txEl>
                                          </p:spTgt>
                                        </p:tgtEl>
                                        <p:attrNameLst>
                                          <p:attrName>ppt_y</p:attrName>
                                        </p:attrNameLst>
                                      </p:cBhvr>
                                      <p:tavLst>
                                        <p:tav tm="0">
                                          <p:val>
                                            <p:strVal val="#ppt_y-.03"/>
                                          </p:val>
                                        </p:tav>
                                        <p:tav tm="100000">
                                          <p:val>
                                            <p:strVal val="#ppt_y"/>
                                          </p:val>
                                        </p:tav>
                                      </p:tavLst>
                                    </p:anim>
                                  </p:childTnLst>
                                </p:cTn>
                              </p:par>
                            </p:childTnLst>
                          </p:cTn>
                        </p:par>
                        <p:par>
                          <p:cTn id="24" fill="hold">
                            <p:stCondLst>
                              <p:cond delay="3000"/>
                            </p:stCondLst>
                            <p:childTnLst>
                              <p:par>
                                <p:cTn id="25" presetID="37" presetClass="entr" presetSubtype="0" fill="hold" nodeType="afterEffect">
                                  <p:stCondLst>
                                    <p:cond delay="0"/>
                                  </p:stCondLst>
                                  <p:childTnLst>
                                    <p:set>
                                      <p:cBhvr>
                                        <p:cTn id="26" dur="1" fill="hold">
                                          <p:stCondLst>
                                            <p:cond delay="0"/>
                                          </p:stCondLst>
                                        </p:cTn>
                                        <p:tgtEl>
                                          <p:spTgt spid="5">
                                            <p:txEl>
                                              <p:pRg st="0" end="0"/>
                                            </p:txEl>
                                          </p:spTgt>
                                        </p:tgtEl>
                                        <p:attrNameLst>
                                          <p:attrName>style.visibility</p:attrName>
                                        </p:attrNameLst>
                                      </p:cBhvr>
                                      <p:to>
                                        <p:strVal val="visible"/>
                                      </p:to>
                                    </p:set>
                                    <p:animEffect transition="in" filter="fade">
                                      <p:cBhvr>
                                        <p:cTn id="27" dur="1000"/>
                                        <p:tgtEl>
                                          <p:spTgt spid="5">
                                            <p:txEl>
                                              <p:pRg st="0" end="0"/>
                                            </p:txEl>
                                          </p:spTgt>
                                        </p:tgtEl>
                                      </p:cBhvr>
                                    </p:animEffect>
                                    <p:anim calcmode="lin" valueType="num">
                                      <p:cBhvr>
                                        <p:cTn id="2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29" dur="900" decel="100000" fill="hold"/>
                                        <p:tgtEl>
                                          <p:spTgt spid="5">
                                            <p:txEl>
                                              <p:pRg st="0" end="0"/>
                                            </p:txEl>
                                          </p:spTgt>
                                        </p:tgtEl>
                                        <p:attrNameLst>
                                          <p:attrName>ppt_y</p:attrName>
                                        </p:attrNameLst>
                                      </p:cBhvr>
                                      <p:tavLst>
                                        <p:tav tm="0">
                                          <p:val>
                                            <p:strVal val="#ppt_y+1"/>
                                          </p:val>
                                        </p:tav>
                                        <p:tav tm="100000">
                                          <p:val>
                                            <p:strVal val="#ppt_y-.03"/>
                                          </p:val>
                                        </p:tav>
                                      </p:tavLst>
                                    </p:anim>
                                    <p:anim calcmode="lin" valueType="num">
                                      <p:cBhvr>
                                        <p:cTn id="30" dur="100" accel="100000" fill="hold">
                                          <p:stCondLst>
                                            <p:cond delay="900"/>
                                          </p:stCondLst>
                                        </p:cTn>
                                        <p:tgtEl>
                                          <p:spTgt spid="5">
                                            <p:txEl>
                                              <p:pRg st="0" end="0"/>
                                            </p:txEl>
                                          </p:spTgt>
                                        </p:tgtEl>
                                        <p:attrNameLst>
                                          <p:attrName>ppt_y</p:attrName>
                                        </p:attrNameLst>
                                      </p:cBhvr>
                                      <p:tavLst>
                                        <p:tav tm="0">
                                          <p:val>
                                            <p:strVal val="#ppt_y-.03"/>
                                          </p:val>
                                        </p:tav>
                                        <p:tav tm="100000">
                                          <p:val>
                                            <p:strVal val="#ppt_y"/>
                                          </p:val>
                                        </p:tav>
                                      </p:tavLst>
                                    </p:anim>
                                  </p:childTnLst>
                                </p:cTn>
                              </p:par>
                              <p:par>
                                <p:cTn id="31" presetID="37" presetClass="entr" presetSubtype="0" fill="hold" nodeType="withEffect">
                                  <p:stCondLst>
                                    <p:cond delay="0"/>
                                  </p:stCondLst>
                                  <p:childTnLst>
                                    <p:set>
                                      <p:cBhvr>
                                        <p:cTn id="32" dur="1" fill="hold">
                                          <p:stCondLst>
                                            <p:cond delay="0"/>
                                          </p:stCondLst>
                                        </p:cTn>
                                        <p:tgtEl>
                                          <p:spTgt spid="5">
                                            <p:txEl>
                                              <p:pRg st="1" end="1"/>
                                            </p:txEl>
                                          </p:spTgt>
                                        </p:tgtEl>
                                        <p:attrNameLst>
                                          <p:attrName>style.visibility</p:attrName>
                                        </p:attrNameLst>
                                      </p:cBhvr>
                                      <p:to>
                                        <p:strVal val="visible"/>
                                      </p:to>
                                    </p:set>
                                    <p:animEffect transition="in" filter="fade">
                                      <p:cBhvr>
                                        <p:cTn id="33" dur="1000"/>
                                        <p:tgtEl>
                                          <p:spTgt spid="5">
                                            <p:txEl>
                                              <p:pRg st="1" end="1"/>
                                            </p:txEl>
                                          </p:spTgt>
                                        </p:tgtEl>
                                      </p:cBhvr>
                                    </p:animEffect>
                                    <p:anim calcmode="lin" valueType="num">
                                      <p:cBhvr>
                                        <p:cTn id="34"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35" dur="900" decel="100000" fill="hold"/>
                                        <p:tgtEl>
                                          <p:spTgt spid="5">
                                            <p:txEl>
                                              <p:pRg st="1" end="1"/>
                                            </p:txEl>
                                          </p:spTgt>
                                        </p:tgtEl>
                                        <p:attrNameLst>
                                          <p:attrName>ppt_y</p:attrName>
                                        </p:attrNameLst>
                                      </p:cBhvr>
                                      <p:tavLst>
                                        <p:tav tm="0">
                                          <p:val>
                                            <p:strVal val="#ppt_y+1"/>
                                          </p:val>
                                        </p:tav>
                                        <p:tav tm="100000">
                                          <p:val>
                                            <p:strVal val="#ppt_y-.03"/>
                                          </p:val>
                                        </p:tav>
                                      </p:tavLst>
                                    </p:anim>
                                    <p:anim calcmode="lin" valueType="num">
                                      <p:cBhvr>
                                        <p:cTn id="36" dur="100" accel="100000" fill="hold">
                                          <p:stCondLst>
                                            <p:cond delay="900"/>
                                          </p:stCondLst>
                                        </p:cTn>
                                        <p:tgtEl>
                                          <p:spTgt spid="5">
                                            <p:txEl>
                                              <p:pRg st="1" end="1"/>
                                            </p:txEl>
                                          </p:spTgt>
                                        </p:tgtEl>
                                        <p:attrNameLst>
                                          <p:attrName>ppt_y</p:attrName>
                                        </p:attrNameLst>
                                      </p:cBhvr>
                                      <p:tavLst>
                                        <p:tav tm="0">
                                          <p:val>
                                            <p:strVal val="#ppt_y-.03"/>
                                          </p:val>
                                        </p:tav>
                                        <p:tav tm="100000">
                                          <p:val>
                                            <p:strVal val="#ppt_y"/>
                                          </p:val>
                                        </p:tav>
                                      </p:tavLst>
                                    </p:anim>
                                  </p:childTnLst>
                                </p:cTn>
                              </p:par>
                              <p:par>
                                <p:cTn id="37" presetID="37" presetClass="entr" presetSubtype="0" fill="hold" nodeType="withEffect">
                                  <p:stCondLst>
                                    <p:cond delay="0"/>
                                  </p:stCondLst>
                                  <p:childTnLst>
                                    <p:set>
                                      <p:cBhvr>
                                        <p:cTn id="38" dur="1" fill="hold">
                                          <p:stCondLst>
                                            <p:cond delay="0"/>
                                          </p:stCondLst>
                                        </p:cTn>
                                        <p:tgtEl>
                                          <p:spTgt spid="5">
                                            <p:txEl>
                                              <p:pRg st="2" end="2"/>
                                            </p:txEl>
                                          </p:spTgt>
                                        </p:tgtEl>
                                        <p:attrNameLst>
                                          <p:attrName>style.visibility</p:attrName>
                                        </p:attrNameLst>
                                      </p:cBhvr>
                                      <p:to>
                                        <p:strVal val="visible"/>
                                      </p:to>
                                    </p:set>
                                    <p:animEffect transition="in" filter="fade">
                                      <p:cBhvr>
                                        <p:cTn id="39" dur="1000"/>
                                        <p:tgtEl>
                                          <p:spTgt spid="5">
                                            <p:txEl>
                                              <p:pRg st="2" end="2"/>
                                            </p:txEl>
                                          </p:spTgt>
                                        </p:tgtEl>
                                      </p:cBhvr>
                                    </p:animEffect>
                                    <p:anim calcmode="lin" valueType="num">
                                      <p:cBhvr>
                                        <p:cTn id="40"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41" dur="900" decel="100000" fill="hold"/>
                                        <p:tgtEl>
                                          <p:spTgt spid="5">
                                            <p:txEl>
                                              <p:pRg st="2" end="2"/>
                                            </p:txEl>
                                          </p:spTgt>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5">
                                            <p:txEl>
                                              <p:pRg st="2" end="2"/>
                                            </p:txEl>
                                          </p:spTgt>
                                        </p:tgtEl>
                                        <p:attrNameLst>
                                          <p:attrName>ppt_y</p:attrName>
                                        </p:attrNameLst>
                                      </p:cBhvr>
                                      <p:tavLst>
                                        <p:tav tm="0">
                                          <p:val>
                                            <p:strVal val="#ppt_y-.03"/>
                                          </p:val>
                                        </p:tav>
                                        <p:tav tm="100000">
                                          <p:val>
                                            <p:strVal val="#ppt_y"/>
                                          </p:val>
                                        </p:tav>
                                      </p:tavLst>
                                    </p:anim>
                                  </p:childTnLst>
                                </p:cTn>
                              </p:par>
                              <p:par>
                                <p:cTn id="43" presetID="37" presetClass="entr" presetSubtype="0" fill="hold" nodeType="withEffect">
                                  <p:stCondLst>
                                    <p:cond delay="0"/>
                                  </p:stCondLst>
                                  <p:childTnLst>
                                    <p:set>
                                      <p:cBhvr>
                                        <p:cTn id="44" dur="1" fill="hold">
                                          <p:stCondLst>
                                            <p:cond delay="0"/>
                                          </p:stCondLst>
                                        </p:cTn>
                                        <p:tgtEl>
                                          <p:spTgt spid="5">
                                            <p:txEl>
                                              <p:pRg st="3" end="3"/>
                                            </p:txEl>
                                          </p:spTgt>
                                        </p:tgtEl>
                                        <p:attrNameLst>
                                          <p:attrName>style.visibility</p:attrName>
                                        </p:attrNameLst>
                                      </p:cBhvr>
                                      <p:to>
                                        <p:strVal val="visible"/>
                                      </p:to>
                                    </p:set>
                                    <p:animEffect transition="in" filter="fade">
                                      <p:cBhvr>
                                        <p:cTn id="45" dur="1000"/>
                                        <p:tgtEl>
                                          <p:spTgt spid="5">
                                            <p:txEl>
                                              <p:pRg st="3" end="3"/>
                                            </p:txEl>
                                          </p:spTgt>
                                        </p:tgtEl>
                                      </p:cBhvr>
                                    </p:animEffect>
                                    <p:anim calcmode="lin" valueType="num">
                                      <p:cBhvr>
                                        <p:cTn id="46"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47" dur="900" decel="100000" fill="hold"/>
                                        <p:tgtEl>
                                          <p:spTgt spid="5">
                                            <p:txEl>
                                              <p:pRg st="3" end="3"/>
                                            </p:txEl>
                                          </p:spTgt>
                                        </p:tgtEl>
                                        <p:attrNameLst>
                                          <p:attrName>ppt_y</p:attrName>
                                        </p:attrNameLst>
                                      </p:cBhvr>
                                      <p:tavLst>
                                        <p:tav tm="0">
                                          <p:val>
                                            <p:strVal val="#ppt_y+1"/>
                                          </p:val>
                                        </p:tav>
                                        <p:tav tm="100000">
                                          <p:val>
                                            <p:strVal val="#ppt_y-.03"/>
                                          </p:val>
                                        </p:tav>
                                      </p:tavLst>
                                    </p:anim>
                                    <p:anim calcmode="lin" valueType="num">
                                      <p:cBhvr>
                                        <p:cTn id="48" dur="100" accel="100000" fill="hold">
                                          <p:stCondLst>
                                            <p:cond delay="900"/>
                                          </p:stCondLst>
                                        </p:cTn>
                                        <p:tgtEl>
                                          <p:spTgt spid="5">
                                            <p:txEl>
                                              <p:pRg st="3" end="3"/>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Содержимое 4"/>
          <p:cNvSpPr>
            <a:spLocks noGrp="1"/>
          </p:cNvSpPr>
          <p:nvPr>
            <p:ph sz="quarter" idx="1"/>
          </p:nvPr>
        </p:nvSpPr>
        <p:spPr>
          <a:xfrm>
            <a:off x="609600" y="533400"/>
            <a:ext cx="3657600" cy="4572000"/>
          </a:xfrm>
        </p:spPr>
        <p:txBody>
          <a:bodyPr>
            <a:normAutofit fontScale="25000" lnSpcReduction="20000"/>
          </a:bodyPr>
          <a:lstStyle/>
          <a:p>
            <a:pPr marL="274320" indent="-274320" eaLnBrk="1" fontAlgn="auto" hangingPunct="1">
              <a:spcAft>
                <a:spcPts val="0"/>
              </a:spcAft>
              <a:buFont typeface="Wingdings"/>
              <a:buNone/>
              <a:defRPr/>
            </a:pPr>
            <a:r>
              <a:rPr lang="uk-UA" b="1" dirty="0" smtClean="0"/>
              <a:t>       </a:t>
            </a:r>
            <a:r>
              <a:rPr lang="uk-UA" sz="5600" b="1" dirty="0" smtClean="0"/>
              <a:t>Степан Косач і його сини</a:t>
            </a:r>
            <a:endParaRPr lang="ru-RU" sz="5600" dirty="0" smtClean="0"/>
          </a:p>
          <a:p>
            <a:pPr marL="274320" indent="-274320" eaLnBrk="1" fontAlgn="auto" hangingPunct="1">
              <a:spcAft>
                <a:spcPts val="0"/>
              </a:spcAft>
              <a:buFont typeface="Wingdings"/>
              <a:buNone/>
              <a:defRPr/>
            </a:pPr>
            <a:r>
              <a:rPr lang="uk-UA" sz="5600" dirty="0" smtClean="0"/>
              <a:t>        Онук Петра Косача та син Василя Косача — Степан Васильович (народився близько 1705 року) — був писарем </a:t>
            </a:r>
            <a:r>
              <a:rPr lang="uk-UA" sz="5600" dirty="0" err="1" smtClean="0"/>
              <a:t>стародубського</a:t>
            </a:r>
            <a:r>
              <a:rPr lang="uk-UA" sz="5600" dirty="0" smtClean="0"/>
              <a:t> полкового суду (1732), згодом — полковим осавулом (1748) та писарем (1757—1763). Як маршал шляхти </a:t>
            </a:r>
            <a:r>
              <a:rPr lang="uk-UA" sz="5600" dirty="0" err="1" smtClean="0"/>
              <a:t>погарського</a:t>
            </a:r>
            <a:r>
              <a:rPr lang="uk-UA" sz="5600" dirty="0" smtClean="0"/>
              <a:t> повіту брав участь у виборах до Комісії законодавчої 1767—1768 років.</a:t>
            </a:r>
            <a:endParaRPr lang="ru-RU" sz="5600" dirty="0" smtClean="0"/>
          </a:p>
          <a:p>
            <a:pPr marL="274320" indent="-274320" eaLnBrk="1" fontAlgn="auto" hangingPunct="1">
              <a:spcAft>
                <a:spcPts val="0"/>
              </a:spcAft>
              <a:buFont typeface="Wingdings"/>
              <a:buNone/>
              <a:defRPr/>
            </a:pPr>
            <a:r>
              <a:rPr lang="uk-UA" sz="5600" dirty="0" smtClean="0"/>
              <a:t>        Степан Васильович Косач мав кількох синів, з яких відомі Петро, Григорій, Василь і Федір.</a:t>
            </a:r>
            <a:endParaRPr lang="ru-RU" sz="5600" dirty="0" smtClean="0"/>
          </a:p>
          <a:p>
            <a:pPr marL="274320" indent="-274320" eaLnBrk="1" fontAlgn="auto" hangingPunct="1">
              <a:spcAft>
                <a:spcPts val="0"/>
              </a:spcAft>
              <a:buFont typeface="Wingdings"/>
              <a:buNone/>
              <a:defRPr/>
            </a:pPr>
            <a:r>
              <a:rPr lang="uk-UA" sz="5600" dirty="0" smtClean="0"/>
              <a:t>        Петро Степанович Косач 1763 року заступив батька на уряді полкового писаря, а у 1768—1778 роках виконував обов'язки </a:t>
            </a:r>
            <a:r>
              <a:rPr lang="uk-UA" sz="5600" dirty="0" err="1" smtClean="0"/>
              <a:t>стародубського</a:t>
            </a:r>
            <a:r>
              <a:rPr lang="uk-UA" sz="5600" dirty="0" smtClean="0"/>
              <a:t> полкового судді, відтоді служив бунчуковим товаришем, у 1782—1785 роках став </a:t>
            </a:r>
            <a:r>
              <a:rPr lang="uk-UA" sz="5600" dirty="0" err="1" smtClean="0"/>
              <a:t>погарським</a:t>
            </a:r>
            <a:r>
              <a:rPr lang="uk-UA" sz="5600" dirty="0" smtClean="0"/>
              <a:t> повітовим суддею, 1784 року дістав чин колезького асесора, у 1785—1789 роках за обранням дворянства головував у Новгород-Сіверському верхньому земському суді, а у 1791—1793 роках служив </a:t>
            </a:r>
            <a:r>
              <a:rPr lang="uk-UA" sz="5600" dirty="0" err="1" smtClean="0"/>
              <a:t>погарським</a:t>
            </a:r>
            <a:r>
              <a:rPr lang="uk-UA" sz="5600" dirty="0" smtClean="0"/>
              <a:t> повітовим маршалком.</a:t>
            </a:r>
            <a:endParaRPr lang="ru-RU" sz="5600" dirty="0" smtClean="0"/>
          </a:p>
          <a:p>
            <a:pPr marL="274320" indent="-274320" eaLnBrk="1" fontAlgn="auto" hangingPunct="1">
              <a:spcAft>
                <a:spcPts val="0"/>
              </a:spcAft>
              <a:buFont typeface="Wingdings"/>
              <a:buChar char=""/>
              <a:defRPr/>
            </a:pPr>
            <a:endParaRPr lang="ru-RU" dirty="0"/>
          </a:p>
        </p:txBody>
      </p:sp>
      <p:sp>
        <p:nvSpPr>
          <p:cNvPr id="6" name="Содержимое 5"/>
          <p:cNvSpPr>
            <a:spLocks noGrp="1"/>
          </p:cNvSpPr>
          <p:nvPr>
            <p:ph sz="quarter" idx="2"/>
          </p:nvPr>
        </p:nvSpPr>
        <p:spPr>
          <a:xfrm>
            <a:off x="4343400" y="533400"/>
            <a:ext cx="3657600" cy="5029200"/>
          </a:xfrm>
        </p:spPr>
        <p:txBody>
          <a:bodyPr>
            <a:normAutofit fontScale="25000" lnSpcReduction="20000"/>
          </a:bodyPr>
          <a:lstStyle/>
          <a:p>
            <a:pPr marL="274320" indent="-274320" eaLnBrk="1" fontAlgn="auto" hangingPunct="1">
              <a:spcAft>
                <a:spcPts val="0"/>
              </a:spcAft>
              <a:buFont typeface="Wingdings"/>
              <a:buNone/>
              <a:defRPr/>
            </a:pPr>
            <a:r>
              <a:rPr lang="uk-UA" sz="5600" dirty="0" smtClean="0"/>
              <a:t>      Григорій Степанович Косач був бунчуковим товаришем, 1782 обраний </a:t>
            </a:r>
            <a:r>
              <a:rPr lang="uk-UA" sz="5600" dirty="0" err="1" smtClean="0"/>
              <a:t>мглинським</a:t>
            </a:r>
            <a:r>
              <a:rPr lang="uk-UA" sz="5600" dirty="0" smtClean="0"/>
              <a:t> повітовим маршалком.</a:t>
            </a:r>
            <a:endParaRPr lang="ru-RU" sz="5600" dirty="0" smtClean="0"/>
          </a:p>
          <a:p>
            <a:pPr marL="274320" indent="-274320" eaLnBrk="1" fontAlgn="auto" hangingPunct="1">
              <a:spcAft>
                <a:spcPts val="0"/>
              </a:spcAft>
              <a:buFont typeface="Wingdings"/>
              <a:buNone/>
              <a:defRPr/>
            </a:pPr>
            <a:r>
              <a:rPr lang="uk-UA" sz="5600" dirty="0" smtClean="0"/>
              <a:t>      Василь Степанович Косач деякий час був на військовій службі, але дослужився тільки до чина підпоручика. 1790 року його обрали головою </a:t>
            </a:r>
            <a:r>
              <a:rPr lang="uk-UA" sz="5600" dirty="0" err="1" smtClean="0"/>
              <a:t>погарського</a:t>
            </a:r>
            <a:r>
              <a:rPr lang="uk-UA" sz="5600" dirty="0" smtClean="0"/>
              <a:t> повітового суду.</a:t>
            </a:r>
            <a:endParaRPr lang="ru-RU" sz="5600" dirty="0" smtClean="0"/>
          </a:p>
          <a:p>
            <a:pPr marL="274320" indent="-274320" eaLnBrk="1" fontAlgn="auto" hangingPunct="1">
              <a:spcAft>
                <a:spcPts val="0"/>
              </a:spcAft>
              <a:buFont typeface="Wingdings"/>
              <a:buNone/>
              <a:defRPr/>
            </a:pPr>
            <a:r>
              <a:rPr lang="uk-UA" sz="5600" dirty="0" smtClean="0"/>
              <a:t>      Федір Степанович Косач був вахмістром, у цьому чині вийшов у відставку.</a:t>
            </a:r>
            <a:endParaRPr lang="ru-RU" sz="5600" dirty="0" smtClean="0"/>
          </a:p>
          <a:p>
            <a:pPr marL="274320" indent="-274320" eaLnBrk="1" fontAlgn="auto" hangingPunct="1">
              <a:spcAft>
                <a:spcPts val="0"/>
              </a:spcAft>
              <a:buFont typeface="Wingdings"/>
              <a:buNone/>
              <a:defRPr/>
            </a:pPr>
            <a:r>
              <a:rPr lang="uk-UA" sz="5600" b="1" dirty="0" smtClean="0"/>
              <a:t>        </a:t>
            </a:r>
            <a:r>
              <a:rPr lang="uk-UA" sz="5600" b="1" dirty="0" err="1" smtClean="0"/>
              <a:t>Мглинська</a:t>
            </a:r>
            <a:r>
              <a:rPr lang="uk-UA" sz="5600" b="1" dirty="0" smtClean="0"/>
              <a:t> лінія Косачів</a:t>
            </a:r>
            <a:endParaRPr lang="ru-RU" sz="5600" dirty="0" smtClean="0"/>
          </a:p>
          <a:p>
            <a:pPr marL="274320" indent="-274320" eaLnBrk="1" fontAlgn="auto" hangingPunct="1">
              <a:spcAft>
                <a:spcPts val="0"/>
              </a:spcAft>
              <a:buFont typeface="Wingdings"/>
              <a:buNone/>
              <a:defRPr/>
            </a:pPr>
            <a:r>
              <a:rPr lang="uk-UA" sz="5600" dirty="0" smtClean="0"/>
              <a:t>        Окрім </a:t>
            </a:r>
            <a:r>
              <a:rPr lang="uk-UA" sz="5600" dirty="0" err="1" smtClean="0"/>
              <a:t>погарської</a:t>
            </a:r>
            <a:r>
              <a:rPr lang="uk-UA" sz="5600" dirty="0" smtClean="0"/>
              <a:t> лінії Петра Косача, була ще й споріднена з нею </a:t>
            </a:r>
            <a:r>
              <a:rPr lang="uk-UA" sz="5600" dirty="0" err="1" smtClean="0"/>
              <a:t>мглинська</a:t>
            </a:r>
            <a:r>
              <a:rPr lang="uk-UA" sz="5600" dirty="0" smtClean="0"/>
              <a:t> (із міста </a:t>
            </a:r>
            <a:r>
              <a:rPr lang="uk-UA" sz="5600" dirty="0" err="1" smtClean="0"/>
              <a:t>Мглин</a:t>
            </a:r>
            <a:r>
              <a:rPr lang="uk-UA" sz="5600" dirty="0" smtClean="0"/>
              <a:t> на Чернігівщині; нині це місто Брянської області Росії). Про те, що ці лінії були певним чином споріднені, свідчить обрання Григорія Степановича, правнука Петра Косача, </a:t>
            </a:r>
            <a:r>
              <a:rPr lang="uk-UA" sz="5600" dirty="0" err="1" smtClean="0"/>
              <a:t>погарчанина</a:t>
            </a:r>
            <a:r>
              <a:rPr lang="uk-UA" sz="5600" dirty="0" smtClean="0"/>
              <a:t>, маршалком </a:t>
            </a:r>
            <a:r>
              <a:rPr lang="uk-UA" sz="5600" dirty="0" err="1" smtClean="0"/>
              <a:t>мглинського</a:t>
            </a:r>
            <a:r>
              <a:rPr lang="uk-UA" sz="5600" dirty="0" smtClean="0"/>
              <a:t> повіту.</a:t>
            </a:r>
            <a:endParaRPr lang="ru-RU" sz="5600" dirty="0" smtClean="0"/>
          </a:p>
          <a:p>
            <a:pPr marL="274320" indent="-274320" eaLnBrk="1" fontAlgn="auto" hangingPunct="1">
              <a:spcAft>
                <a:spcPts val="0"/>
              </a:spcAft>
              <a:buFont typeface="Wingdings"/>
              <a:buNone/>
              <a:defRPr/>
            </a:pPr>
            <a:r>
              <a:rPr lang="uk-UA" sz="5600" dirty="0" smtClean="0"/>
              <a:t>        Документальних даних про те, коли відокремилися ці дві лінії, немає. Олександр </a:t>
            </a:r>
            <a:r>
              <a:rPr lang="uk-UA" sz="5600" dirty="0" err="1" smtClean="0"/>
              <a:t>Оглоблин</a:t>
            </a:r>
            <a:r>
              <a:rPr lang="uk-UA" sz="5600" dirty="0" smtClean="0"/>
              <a:t> вважає, що це, імовірно, відбулося у першій половині 18 століття. </a:t>
            </a:r>
            <a:r>
              <a:rPr lang="uk-UA" sz="5600" dirty="0" err="1" smtClean="0"/>
              <a:t>Мглинська</a:t>
            </a:r>
            <a:r>
              <a:rPr lang="uk-UA" sz="5600" dirty="0" smtClean="0"/>
              <a:t> лінія походить від Йосипа Косача, який, можливо, був сином Петра Косача (або його сина Василя).</a:t>
            </a:r>
            <a:endParaRPr lang="ru-RU" sz="5600" dirty="0" smtClean="0"/>
          </a:p>
          <a:p>
            <a:pPr marL="274320" indent="-274320" eaLnBrk="1" fontAlgn="auto" hangingPunct="1">
              <a:spcAft>
                <a:spcPts val="0"/>
              </a:spcAft>
              <a:buFont typeface="Wingdings"/>
              <a:buChar char=""/>
              <a:defRPr/>
            </a:pPr>
            <a:endParaRPr lang="ru-RU" dirty="0"/>
          </a:p>
        </p:txBody>
      </p:sp>
      <p:sp>
        <p:nvSpPr>
          <p:cNvPr id="7" name="7-конечная звезда 6"/>
          <p:cNvSpPr/>
          <p:nvPr/>
        </p:nvSpPr>
        <p:spPr>
          <a:xfrm>
            <a:off x="1143000" y="5791200"/>
            <a:ext cx="1066800" cy="838200"/>
          </a:xfrm>
          <a:prstGeom prst="star7">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sp>
        <p:nvSpPr>
          <p:cNvPr id="8" name="7-конечная звезда 7"/>
          <p:cNvSpPr/>
          <p:nvPr/>
        </p:nvSpPr>
        <p:spPr>
          <a:xfrm>
            <a:off x="228600" y="914400"/>
            <a:ext cx="762000" cy="685800"/>
          </a:xfrm>
          <a:prstGeom prst="star7">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sp>
        <p:nvSpPr>
          <p:cNvPr id="9" name="7-конечная звезда 8"/>
          <p:cNvSpPr/>
          <p:nvPr/>
        </p:nvSpPr>
        <p:spPr>
          <a:xfrm>
            <a:off x="8229600" y="2362200"/>
            <a:ext cx="914400" cy="838200"/>
          </a:xfrm>
          <a:prstGeom prst="star7">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3" presetClass="entr" presetSubtype="16" fill="hold" nodeType="with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plus(in)">
                                      <p:cBhvr>
                                        <p:cTn id="7" dur="2000"/>
                                        <p:tgtEl>
                                          <p:spTgt spid="5">
                                            <p:txEl>
                                              <p:pRg st="0" end="0"/>
                                            </p:txEl>
                                          </p:spTgt>
                                        </p:tgtEl>
                                      </p:cBhvr>
                                    </p:animEffect>
                                  </p:childTnLst>
                                </p:cTn>
                              </p:par>
                              <p:par>
                                <p:cTn id="8" presetID="13" presetClass="entr" presetSubtype="16" fill="hold"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plus(in)">
                                      <p:cBhvr>
                                        <p:cTn id="10" dur="2000"/>
                                        <p:tgtEl>
                                          <p:spTgt spid="5">
                                            <p:txEl>
                                              <p:pRg st="1" end="1"/>
                                            </p:txEl>
                                          </p:spTgt>
                                        </p:tgtEl>
                                      </p:cBhvr>
                                    </p:animEffect>
                                  </p:childTnLst>
                                </p:cTn>
                              </p:par>
                              <p:par>
                                <p:cTn id="11" presetID="13" presetClass="entr" presetSubtype="16" fill="hold"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Effect transition="in" filter="plus(in)">
                                      <p:cBhvr>
                                        <p:cTn id="13" dur="2000"/>
                                        <p:tgtEl>
                                          <p:spTgt spid="5">
                                            <p:txEl>
                                              <p:pRg st="2" end="2"/>
                                            </p:txEl>
                                          </p:spTgt>
                                        </p:tgtEl>
                                      </p:cBhvr>
                                    </p:animEffect>
                                  </p:childTnLst>
                                </p:cTn>
                              </p:par>
                              <p:par>
                                <p:cTn id="14" presetID="13" presetClass="entr" presetSubtype="16" fill="hold" nodeType="withEffect">
                                  <p:stCondLst>
                                    <p:cond delay="0"/>
                                  </p:stCondLst>
                                  <p:childTnLst>
                                    <p:set>
                                      <p:cBhvr>
                                        <p:cTn id="15" dur="1" fill="hold">
                                          <p:stCondLst>
                                            <p:cond delay="0"/>
                                          </p:stCondLst>
                                        </p:cTn>
                                        <p:tgtEl>
                                          <p:spTgt spid="5">
                                            <p:txEl>
                                              <p:pRg st="3" end="3"/>
                                            </p:txEl>
                                          </p:spTgt>
                                        </p:tgtEl>
                                        <p:attrNameLst>
                                          <p:attrName>style.visibility</p:attrName>
                                        </p:attrNameLst>
                                      </p:cBhvr>
                                      <p:to>
                                        <p:strVal val="visible"/>
                                      </p:to>
                                    </p:set>
                                    <p:animEffect transition="in" filter="plus(in)">
                                      <p:cBhvr>
                                        <p:cTn id="16" dur="2000"/>
                                        <p:tgtEl>
                                          <p:spTgt spid="5">
                                            <p:txEl>
                                              <p:pRg st="3" end="3"/>
                                            </p:txEl>
                                          </p:spTgt>
                                        </p:tgtEl>
                                      </p:cBhvr>
                                    </p:animEffect>
                                  </p:childTnLst>
                                </p:cTn>
                              </p:par>
                            </p:childTnLst>
                          </p:cTn>
                        </p:par>
                        <p:par>
                          <p:cTn id="17" fill="hold">
                            <p:stCondLst>
                              <p:cond delay="2000"/>
                            </p:stCondLst>
                            <p:childTnLst>
                              <p:par>
                                <p:cTn id="18" presetID="13" presetClass="entr" presetSubtype="16" fill="hold" nodeType="afterEffect">
                                  <p:stCondLst>
                                    <p:cond delay="0"/>
                                  </p:stCondLst>
                                  <p:childTnLst>
                                    <p:set>
                                      <p:cBhvr>
                                        <p:cTn id="19" dur="1" fill="hold">
                                          <p:stCondLst>
                                            <p:cond delay="0"/>
                                          </p:stCondLst>
                                        </p:cTn>
                                        <p:tgtEl>
                                          <p:spTgt spid="6">
                                            <p:txEl>
                                              <p:pRg st="0" end="0"/>
                                            </p:txEl>
                                          </p:spTgt>
                                        </p:tgtEl>
                                        <p:attrNameLst>
                                          <p:attrName>style.visibility</p:attrName>
                                        </p:attrNameLst>
                                      </p:cBhvr>
                                      <p:to>
                                        <p:strVal val="visible"/>
                                      </p:to>
                                    </p:set>
                                    <p:animEffect transition="in" filter="plus(in)">
                                      <p:cBhvr>
                                        <p:cTn id="20" dur="2000"/>
                                        <p:tgtEl>
                                          <p:spTgt spid="6">
                                            <p:txEl>
                                              <p:pRg st="0" end="0"/>
                                            </p:txEl>
                                          </p:spTgt>
                                        </p:tgtEl>
                                      </p:cBhvr>
                                    </p:animEffect>
                                  </p:childTnLst>
                                </p:cTn>
                              </p:par>
                            </p:childTnLst>
                          </p:cTn>
                        </p:par>
                        <p:par>
                          <p:cTn id="21" fill="hold">
                            <p:stCondLst>
                              <p:cond delay="4000"/>
                            </p:stCondLst>
                            <p:childTnLst>
                              <p:par>
                                <p:cTn id="22" presetID="13" presetClass="entr" presetSubtype="16" fill="hold" nodeType="afterEffect">
                                  <p:stCondLst>
                                    <p:cond delay="0"/>
                                  </p:stCondLst>
                                  <p:childTnLst>
                                    <p:set>
                                      <p:cBhvr>
                                        <p:cTn id="23" dur="1" fill="hold">
                                          <p:stCondLst>
                                            <p:cond delay="0"/>
                                          </p:stCondLst>
                                        </p:cTn>
                                        <p:tgtEl>
                                          <p:spTgt spid="6">
                                            <p:txEl>
                                              <p:pRg st="1" end="1"/>
                                            </p:txEl>
                                          </p:spTgt>
                                        </p:tgtEl>
                                        <p:attrNameLst>
                                          <p:attrName>style.visibility</p:attrName>
                                        </p:attrNameLst>
                                      </p:cBhvr>
                                      <p:to>
                                        <p:strVal val="visible"/>
                                      </p:to>
                                    </p:set>
                                    <p:animEffect transition="in" filter="plus(in)">
                                      <p:cBhvr>
                                        <p:cTn id="24" dur="2000"/>
                                        <p:tgtEl>
                                          <p:spTgt spid="6">
                                            <p:txEl>
                                              <p:pRg st="1" end="1"/>
                                            </p:txEl>
                                          </p:spTgt>
                                        </p:tgtEl>
                                      </p:cBhvr>
                                    </p:animEffect>
                                  </p:childTnLst>
                                </p:cTn>
                              </p:par>
                            </p:childTnLst>
                          </p:cTn>
                        </p:par>
                        <p:par>
                          <p:cTn id="25" fill="hold">
                            <p:stCondLst>
                              <p:cond delay="6000"/>
                            </p:stCondLst>
                            <p:childTnLst>
                              <p:par>
                                <p:cTn id="26" presetID="13" presetClass="entr" presetSubtype="16" fill="hold" nodeType="afterEffect">
                                  <p:stCondLst>
                                    <p:cond delay="0"/>
                                  </p:stCondLst>
                                  <p:childTnLst>
                                    <p:set>
                                      <p:cBhvr>
                                        <p:cTn id="27" dur="1" fill="hold">
                                          <p:stCondLst>
                                            <p:cond delay="0"/>
                                          </p:stCondLst>
                                        </p:cTn>
                                        <p:tgtEl>
                                          <p:spTgt spid="6">
                                            <p:txEl>
                                              <p:pRg st="2" end="2"/>
                                            </p:txEl>
                                          </p:spTgt>
                                        </p:tgtEl>
                                        <p:attrNameLst>
                                          <p:attrName>style.visibility</p:attrName>
                                        </p:attrNameLst>
                                      </p:cBhvr>
                                      <p:to>
                                        <p:strVal val="visible"/>
                                      </p:to>
                                    </p:set>
                                    <p:animEffect transition="in" filter="plus(in)">
                                      <p:cBhvr>
                                        <p:cTn id="28" dur="2000"/>
                                        <p:tgtEl>
                                          <p:spTgt spid="6">
                                            <p:txEl>
                                              <p:pRg st="2" end="2"/>
                                            </p:txEl>
                                          </p:spTgt>
                                        </p:tgtEl>
                                      </p:cBhvr>
                                    </p:animEffect>
                                  </p:childTnLst>
                                </p:cTn>
                              </p:par>
                            </p:childTnLst>
                          </p:cTn>
                        </p:par>
                        <p:par>
                          <p:cTn id="29" fill="hold">
                            <p:stCondLst>
                              <p:cond delay="8000"/>
                            </p:stCondLst>
                            <p:childTnLst>
                              <p:par>
                                <p:cTn id="30" presetID="13" presetClass="entr" presetSubtype="16" fill="hold" nodeType="afterEffect">
                                  <p:stCondLst>
                                    <p:cond delay="0"/>
                                  </p:stCondLst>
                                  <p:childTnLst>
                                    <p:set>
                                      <p:cBhvr>
                                        <p:cTn id="31" dur="1" fill="hold">
                                          <p:stCondLst>
                                            <p:cond delay="0"/>
                                          </p:stCondLst>
                                        </p:cTn>
                                        <p:tgtEl>
                                          <p:spTgt spid="6">
                                            <p:txEl>
                                              <p:pRg st="3" end="3"/>
                                            </p:txEl>
                                          </p:spTgt>
                                        </p:tgtEl>
                                        <p:attrNameLst>
                                          <p:attrName>style.visibility</p:attrName>
                                        </p:attrNameLst>
                                      </p:cBhvr>
                                      <p:to>
                                        <p:strVal val="visible"/>
                                      </p:to>
                                    </p:set>
                                    <p:animEffect transition="in" filter="plus(in)">
                                      <p:cBhvr>
                                        <p:cTn id="32" dur="2000"/>
                                        <p:tgtEl>
                                          <p:spTgt spid="6">
                                            <p:txEl>
                                              <p:pRg st="3" end="3"/>
                                            </p:txEl>
                                          </p:spTgt>
                                        </p:tgtEl>
                                      </p:cBhvr>
                                    </p:animEffect>
                                  </p:childTnLst>
                                </p:cTn>
                              </p:par>
                            </p:childTnLst>
                          </p:cTn>
                        </p:par>
                        <p:par>
                          <p:cTn id="33" fill="hold">
                            <p:stCondLst>
                              <p:cond delay="10000"/>
                            </p:stCondLst>
                            <p:childTnLst>
                              <p:par>
                                <p:cTn id="34" presetID="13" presetClass="entr" presetSubtype="16" fill="hold" nodeType="afterEffect">
                                  <p:stCondLst>
                                    <p:cond delay="0"/>
                                  </p:stCondLst>
                                  <p:childTnLst>
                                    <p:set>
                                      <p:cBhvr>
                                        <p:cTn id="35" dur="1" fill="hold">
                                          <p:stCondLst>
                                            <p:cond delay="0"/>
                                          </p:stCondLst>
                                        </p:cTn>
                                        <p:tgtEl>
                                          <p:spTgt spid="6">
                                            <p:txEl>
                                              <p:pRg st="4" end="4"/>
                                            </p:txEl>
                                          </p:spTgt>
                                        </p:tgtEl>
                                        <p:attrNameLst>
                                          <p:attrName>style.visibility</p:attrName>
                                        </p:attrNameLst>
                                      </p:cBhvr>
                                      <p:to>
                                        <p:strVal val="visible"/>
                                      </p:to>
                                    </p:set>
                                    <p:animEffect transition="in" filter="plus(in)">
                                      <p:cBhvr>
                                        <p:cTn id="36" dur="2000"/>
                                        <p:tgtEl>
                                          <p:spTgt spid="6">
                                            <p:txEl>
                                              <p:pRg st="4" end="4"/>
                                            </p:txEl>
                                          </p:spTgt>
                                        </p:tgtEl>
                                      </p:cBhvr>
                                    </p:animEffect>
                                  </p:childTnLst>
                                </p:cTn>
                              </p:par>
                            </p:childTnLst>
                          </p:cTn>
                        </p:par>
                        <p:par>
                          <p:cTn id="37" fill="hold">
                            <p:stCondLst>
                              <p:cond delay="12000"/>
                            </p:stCondLst>
                            <p:childTnLst>
                              <p:par>
                                <p:cTn id="38" presetID="13" presetClass="entr" presetSubtype="16" fill="hold" nodeType="afterEffect">
                                  <p:stCondLst>
                                    <p:cond delay="0"/>
                                  </p:stCondLst>
                                  <p:childTnLst>
                                    <p:set>
                                      <p:cBhvr>
                                        <p:cTn id="39" dur="1" fill="hold">
                                          <p:stCondLst>
                                            <p:cond delay="0"/>
                                          </p:stCondLst>
                                        </p:cTn>
                                        <p:tgtEl>
                                          <p:spTgt spid="6">
                                            <p:txEl>
                                              <p:pRg st="5" end="5"/>
                                            </p:txEl>
                                          </p:spTgt>
                                        </p:tgtEl>
                                        <p:attrNameLst>
                                          <p:attrName>style.visibility</p:attrName>
                                        </p:attrNameLst>
                                      </p:cBhvr>
                                      <p:to>
                                        <p:strVal val="visible"/>
                                      </p:to>
                                    </p:set>
                                    <p:animEffect transition="in" filter="plus(in)">
                                      <p:cBhvr>
                                        <p:cTn id="40" dur="2000"/>
                                        <p:tgtEl>
                                          <p:spTgt spid="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57200" y="381000"/>
            <a:ext cx="3657600" cy="5943600"/>
          </a:xfrm>
        </p:spPr>
        <p:txBody>
          <a:bodyPr>
            <a:normAutofit fontScale="70000" lnSpcReduction="20000"/>
          </a:bodyPr>
          <a:lstStyle/>
          <a:p>
            <a:pPr marL="274320" indent="-274320" eaLnBrk="1" fontAlgn="auto" hangingPunct="1">
              <a:spcAft>
                <a:spcPts val="0"/>
              </a:spcAft>
              <a:buFont typeface="Wingdings"/>
              <a:buChar char=""/>
              <a:defRPr/>
            </a:pPr>
            <a:r>
              <a:rPr lang="uk-UA" b="1" dirty="0" smtClean="0"/>
              <a:t>Косачі в XIX—XX століттях</a:t>
            </a:r>
            <a:endParaRPr lang="ru-RU" dirty="0" smtClean="0"/>
          </a:p>
          <a:p>
            <a:pPr marL="274320" indent="-274320" eaLnBrk="1" fontAlgn="auto" hangingPunct="1">
              <a:spcAft>
                <a:spcPts val="0"/>
              </a:spcAft>
              <a:buFont typeface="Wingdings"/>
              <a:buChar char=""/>
              <a:defRPr/>
            </a:pPr>
            <a:r>
              <a:rPr lang="uk-UA" dirty="0" smtClean="0"/>
              <a:t>Деякі представники </a:t>
            </a:r>
            <a:r>
              <a:rPr lang="uk-UA" dirty="0" err="1" smtClean="0"/>
              <a:t>мглинської</a:t>
            </a:r>
            <a:r>
              <a:rPr lang="uk-UA" dirty="0" smtClean="0"/>
              <a:t> лінії Косачів стали визначними діячами українського літературного та громадського життя другої половини XIX — XX століття. Саме з цієї гілки походили Петро Антонович Косач (1842—1909) і Олена Антонівна Косач (1845—1927, у заміжжі — Тесленко-Приходько). Антон Григорович, батько Петра, був внуком Матвія Максимовича.</a:t>
            </a:r>
            <a:endParaRPr lang="ru-RU" dirty="0" smtClean="0"/>
          </a:p>
          <a:p>
            <a:pPr marL="274320" indent="-274320" eaLnBrk="1" fontAlgn="auto" hangingPunct="1">
              <a:spcAft>
                <a:spcPts val="0"/>
              </a:spcAft>
              <a:buFont typeface="Wingdings"/>
              <a:buChar char=""/>
              <a:defRPr/>
            </a:pPr>
            <a:r>
              <a:rPr lang="uk-UA" b="1" dirty="0" smtClean="0"/>
              <a:t>Петро Косач і його діти</a:t>
            </a:r>
            <a:endParaRPr lang="ru-RU" dirty="0" smtClean="0"/>
          </a:p>
          <a:p>
            <a:pPr marL="274320" indent="-274320" eaLnBrk="1" fontAlgn="auto" hangingPunct="1">
              <a:spcAft>
                <a:spcPts val="0"/>
              </a:spcAft>
              <a:buFont typeface="Wingdings"/>
              <a:buChar char=""/>
              <a:defRPr/>
            </a:pPr>
            <a:r>
              <a:rPr lang="uk-UA" b="1" dirty="0" smtClean="0"/>
              <a:t>Сестри та брати Петра Косача</a:t>
            </a:r>
          </a:p>
          <a:p>
            <a:pPr marL="274320" indent="-274320" eaLnBrk="1" fontAlgn="auto" hangingPunct="1">
              <a:spcAft>
                <a:spcPts val="0"/>
              </a:spcAft>
              <a:buFont typeface="Wingdings"/>
              <a:buChar char=""/>
              <a:defRPr/>
            </a:pPr>
            <a:endParaRPr lang="ru-RU" dirty="0"/>
          </a:p>
        </p:txBody>
      </p:sp>
      <p:sp>
        <p:nvSpPr>
          <p:cNvPr id="4" name="Содержимое 3"/>
          <p:cNvSpPr>
            <a:spLocks noGrp="1"/>
          </p:cNvSpPr>
          <p:nvPr>
            <p:ph sz="quarter" idx="2"/>
          </p:nvPr>
        </p:nvSpPr>
        <p:spPr>
          <a:xfrm>
            <a:off x="4267200" y="381000"/>
            <a:ext cx="3657600" cy="5943600"/>
          </a:xfrm>
        </p:spPr>
        <p:txBody>
          <a:bodyPr>
            <a:normAutofit fontScale="70000" lnSpcReduction="20000"/>
          </a:bodyPr>
          <a:lstStyle/>
          <a:p>
            <a:pPr marL="274320" indent="-274320" eaLnBrk="1" fontAlgn="auto" hangingPunct="1">
              <a:spcAft>
                <a:spcPts val="0"/>
              </a:spcAft>
              <a:buFont typeface="Wingdings"/>
              <a:buChar char=""/>
              <a:defRPr/>
            </a:pPr>
            <a:r>
              <a:rPr lang="uk-UA" dirty="0" smtClean="0"/>
              <a:t>У подружжя Косачів народилося семеро дітей (з інтервалом приблизно в рік):</a:t>
            </a:r>
            <a:endParaRPr lang="ru-RU" dirty="0" smtClean="0"/>
          </a:p>
          <a:p>
            <a:pPr marL="274320" indent="-274320" eaLnBrk="1" fontAlgn="auto" hangingPunct="1">
              <a:spcAft>
                <a:spcPts val="0"/>
              </a:spcAft>
              <a:buFont typeface="Wingdings"/>
              <a:buChar char=""/>
              <a:defRPr/>
            </a:pPr>
            <a:r>
              <a:rPr lang="uk-UA" dirty="0" smtClean="0"/>
              <a:t>20 грудня 1841 (1 січня</a:t>
            </a:r>
            <a:r>
              <a:rPr lang="ru-RU" dirty="0" smtClean="0"/>
              <a:t> </a:t>
            </a:r>
            <a:r>
              <a:rPr lang="uk-UA" dirty="0" smtClean="0"/>
              <a:t>1842 року за </a:t>
            </a:r>
            <a:r>
              <a:rPr lang="uk-UA" dirty="0" err="1" smtClean="0"/>
              <a:t>новис</a:t>
            </a:r>
            <a:r>
              <a:rPr lang="uk-UA" dirty="0" smtClean="0"/>
              <a:t> стилем) — Петро (батько Лесі Українки),</a:t>
            </a:r>
            <a:endParaRPr lang="ru-RU" dirty="0" smtClean="0"/>
          </a:p>
          <a:p>
            <a:pPr marL="274320" indent="-274320" eaLnBrk="1" fontAlgn="auto" hangingPunct="1">
              <a:spcAft>
                <a:spcPts val="0"/>
              </a:spcAft>
              <a:buFont typeface="Wingdings"/>
              <a:buChar char=""/>
              <a:defRPr/>
            </a:pPr>
            <a:r>
              <a:rPr lang="uk-UA" dirty="0" smtClean="0"/>
              <a:t>16(28) листопада</a:t>
            </a:r>
            <a:r>
              <a:rPr lang="ru-RU" dirty="0" smtClean="0"/>
              <a:t> </a:t>
            </a:r>
            <a:r>
              <a:rPr lang="uk-UA" dirty="0" smtClean="0"/>
              <a:t>1842 — Матвій (помер через два місяці — 23 січня (4 лютого) 1843 року),</a:t>
            </a:r>
            <a:endParaRPr lang="ru-RU" dirty="0" smtClean="0"/>
          </a:p>
          <a:p>
            <a:pPr marL="274320" indent="-274320" eaLnBrk="1" fontAlgn="auto" hangingPunct="1">
              <a:spcAft>
                <a:spcPts val="0"/>
              </a:spcAft>
              <a:buFont typeface="Wingdings"/>
              <a:buChar char=""/>
              <a:defRPr/>
            </a:pPr>
            <a:r>
              <a:rPr lang="uk-UA" dirty="0" smtClean="0"/>
              <a:t>16(28) листопада</a:t>
            </a:r>
            <a:r>
              <a:rPr lang="ru-RU" dirty="0" smtClean="0"/>
              <a:t> </a:t>
            </a:r>
            <a:r>
              <a:rPr lang="uk-UA" dirty="0" smtClean="0"/>
              <a:t>1843 — Григорій («дядя Гриша» для Лесі Українки),</a:t>
            </a:r>
            <a:endParaRPr lang="ru-RU" dirty="0" smtClean="0"/>
          </a:p>
          <a:p>
            <a:pPr marL="274320" indent="-274320" eaLnBrk="1" fontAlgn="auto" hangingPunct="1">
              <a:spcAft>
                <a:spcPts val="0"/>
              </a:spcAft>
              <a:buFont typeface="Wingdings"/>
              <a:buChar char=""/>
              <a:defRPr/>
            </a:pPr>
            <a:r>
              <a:rPr lang="uk-UA" dirty="0" smtClean="0"/>
              <a:t>9(21) січня</a:t>
            </a:r>
            <a:r>
              <a:rPr lang="ru-RU" dirty="0" smtClean="0"/>
              <a:t> </a:t>
            </a:r>
            <a:r>
              <a:rPr lang="uk-UA" dirty="0" smtClean="0"/>
              <a:t>1845 — Олена («тьотя </a:t>
            </a:r>
            <a:r>
              <a:rPr lang="uk-UA" dirty="0" err="1" smtClean="0"/>
              <a:t>Єля</a:t>
            </a:r>
            <a:r>
              <a:rPr lang="uk-UA" dirty="0" smtClean="0"/>
              <a:t>»),</a:t>
            </a:r>
            <a:endParaRPr lang="ru-RU" dirty="0" smtClean="0"/>
          </a:p>
          <a:p>
            <a:pPr marL="274320" indent="-274320" eaLnBrk="1" fontAlgn="auto" hangingPunct="1">
              <a:spcAft>
                <a:spcPts val="0"/>
              </a:spcAft>
              <a:buFont typeface="Wingdings"/>
              <a:buChar char=""/>
              <a:defRPr/>
            </a:pPr>
            <a:r>
              <a:rPr lang="uk-UA" dirty="0" smtClean="0"/>
              <a:t>10(22) лютого</a:t>
            </a:r>
            <a:r>
              <a:rPr lang="ru-RU" dirty="0" smtClean="0"/>
              <a:t> </a:t>
            </a:r>
            <a:r>
              <a:rPr lang="uk-UA" dirty="0" smtClean="0"/>
              <a:t>1846 — Порфирій (помер, не проживши і двох років, — 26 січня (7 лютого) 1848 року),</a:t>
            </a:r>
            <a:endParaRPr lang="ru-RU" dirty="0" smtClean="0"/>
          </a:p>
          <a:p>
            <a:pPr marL="274320" indent="-274320" eaLnBrk="1" fontAlgn="auto" hangingPunct="1">
              <a:spcAft>
                <a:spcPts val="0"/>
              </a:spcAft>
              <a:buFont typeface="Wingdings"/>
              <a:buChar char=""/>
              <a:defRPr/>
            </a:pPr>
            <a:r>
              <a:rPr lang="uk-UA" dirty="0" smtClean="0"/>
              <a:t>18(30) березня</a:t>
            </a:r>
            <a:r>
              <a:rPr lang="ru-RU" dirty="0" smtClean="0"/>
              <a:t> </a:t>
            </a:r>
            <a:r>
              <a:rPr lang="uk-UA" dirty="0" smtClean="0"/>
              <a:t>1847 — Олександра («тьотя Саша»),</a:t>
            </a:r>
            <a:endParaRPr lang="ru-RU" dirty="0" smtClean="0"/>
          </a:p>
          <a:p>
            <a:pPr marL="274320" indent="-274320" eaLnBrk="1" fontAlgn="auto" hangingPunct="1">
              <a:spcAft>
                <a:spcPts val="0"/>
              </a:spcAft>
              <a:buFont typeface="Wingdings"/>
              <a:buChar char=""/>
              <a:defRPr/>
            </a:pPr>
            <a:r>
              <a:rPr lang="uk-UA" dirty="0" smtClean="0"/>
              <a:t>30 липня (11 серпня) 1848 — Степан (помер у дитинстві).</a:t>
            </a:r>
            <a:endParaRPr lang="ru-RU" dirty="0" smtClean="0"/>
          </a:p>
          <a:p>
            <a:pPr marL="274320" indent="-274320" eaLnBrk="1" fontAlgn="auto" hangingPunct="1">
              <a:spcAft>
                <a:spcPts val="0"/>
              </a:spcAft>
              <a:buFont typeface="Wingdings"/>
              <a:buChar char=""/>
              <a:defRPr/>
            </a:pPr>
            <a:endParaRPr lang="ru-R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Left)">
                                      <p:cBhvr>
                                        <p:cTn id="7" dur="500"/>
                                        <p:tgtEl>
                                          <p:spTgt spid="3">
                                            <p:txEl>
                                              <p:pRg st="0" end="0"/>
                                            </p:txEl>
                                          </p:spTgt>
                                        </p:tgtEl>
                                      </p:cBhvr>
                                    </p:animEffect>
                                  </p:childTnLst>
                                </p:cTn>
                              </p:par>
                              <p:par>
                                <p:cTn id="8" presetID="18" presetClass="entr" presetSubtype="12"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strips(downLeft)">
                                      <p:cBhvr>
                                        <p:cTn id="10" dur="500"/>
                                        <p:tgtEl>
                                          <p:spTgt spid="3">
                                            <p:txEl>
                                              <p:pRg st="1" end="1"/>
                                            </p:txEl>
                                          </p:spTgt>
                                        </p:tgtEl>
                                      </p:cBhvr>
                                    </p:animEffect>
                                  </p:childTnLst>
                                </p:cTn>
                              </p:par>
                              <p:par>
                                <p:cTn id="11" presetID="18" presetClass="entr" presetSubtype="12"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strips(downLeft)">
                                      <p:cBhvr>
                                        <p:cTn id="13" dur="500"/>
                                        <p:tgtEl>
                                          <p:spTgt spid="3">
                                            <p:txEl>
                                              <p:pRg st="2" end="2"/>
                                            </p:txEl>
                                          </p:spTgt>
                                        </p:tgtEl>
                                      </p:cBhvr>
                                    </p:animEffect>
                                  </p:childTnLst>
                                </p:cTn>
                              </p:par>
                              <p:par>
                                <p:cTn id="14" presetID="18" presetClass="entr" presetSubtype="12"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strips(downLeft)">
                                      <p:cBhvr>
                                        <p:cTn id="16" dur="500"/>
                                        <p:tgtEl>
                                          <p:spTgt spid="3">
                                            <p:txEl>
                                              <p:pRg st="3" end="3"/>
                                            </p:txEl>
                                          </p:spTgt>
                                        </p:tgtEl>
                                      </p:cBhvr>
                                    </p:animEffect>
                                  </p:childTnLst>
                                </p:cTn>
                              </p:par>
                            </p:childTnLst>
                          </p:cTn>
                        </p:par>
                        <p:par>
                          <p:cTn id="17" fill="hold">
                            <p:stCondLst>
                              <p:cond delay="500"/>
                            </p:stCondLst>
                            <p:childTnLst>
                              <p:par>
                                <p:cTn id="18" presetID="18" presetClass="entr" presetSubtype="12" fill="hold" nodeType="afterEffect">
                                  <p:stCondLst>
                                    <p:cond delay="0"/>
                                  </p:stCondLst>
                                  <p:childTnLst>
                                    <p:set>
                                      <p:cBhvr>
                                        <p:cTn id="19" dur="1" fill="hold">
                                          <p:stCondLst>
                                            <p:cond delay="0"/>
                                          </p:stCondLst>
                                        </p:cTn>
                                        <p:tgtEl>
                                          <p:spTgt spid="4">
                                            <p:txEl>
                                              <p:pRg st="0" end="0"/>
                                            </p:txEl>
                                          </p:spTgt>
                                        </p:tgtEl>
                                        <p:attrNameLst>
                                          <p:attrName>style.visibility</p:attrName>
                                        </p:attrNameLst>
                                      </p:cBhvr>
                                      <p:to>
                                        <p:strVal val="visible"/>
                                      </p:to>
                                    </p:set>
                                    <p:animEffect transition="in" filter="strips(downLeft)">
                                      <p:cBhvr>
                                        <p:cTn id="20" dur="500"/>
                                        <p:tgtEl>
                                          <p:spTgt spid="4">
                                            <p:txEl>
                                              <p:pRg st="0" end="0"/>
                                            </p:txEl>
                                          </p:spTgt>
                                        </p:tgtEl>
                                      </p:cBhvr>
                                    </p:animEffect>
                                  </p:childTnLst>
                                </p:cTn>
                              </p:par>
                            </p:childTnLst>
                          </p:cTn>
                        </p:par>
                        <p:par>
                          <p:cTn id="21" fill="hold">
                            <p:stCondLst>
                              <p:cond delay="1000"/>
                            </p:stCondLst>
                            <p:childTnLst>
                              <p:par>
                                <p:cTn id="22" presetID="18" presetClass="entr" presetSubtype="12" fill="hold" nodeType="afterEffect">
                                  <p:stCondLst>
                                    <p:cond delay="0"/>
                                  </p:stCondLst>
                                  <p:childTnLst>
                                    <p:set>
                                      <p:cBhvr>
                                        <p:cTn id="23" dur="1" fill="hold">
                                          <p:stCondLst>
                                            <p:cond delay="0"/>
                                          </p:stCondLst>
                                        </p:cTn>
                                        <p:tgtEl>
                                          <p:spTgt spid="4">
                                            <p:txEl>
                                              <p:pRg st="1" end="1"/>
                                            </p:txEl>
                                          </p:spTgt>
                                        </p:tgtEl>
                                        <p:attrNameLst>
                                          <p:attrName>style.visibility</p:attrName>
                                        </p:attrNameLst>
                                      </p:cBhvr>
                                      <p:to>
                                        <p:strVal val="visible"/>
                                      </p:to>
                                    </p:set>
                                    <p:animEffect transition="in" filter="strips(downLeft)">
                                      <p:cBhvr>
                                        <p:cTn id="24" dur="500"/>
                                        <p:tgtEl>
                                          <p:spTgt spid="4">
                                            <p:txEl>
                                              <p:pRg st="1" end="1"/>
                                            </p:txEl>
                                          </p:spTgt>
                                        </p:tgtEl>
                                      </p:cBhvr>
                                    </p:animEffect>
                                  </p:childTnLst>
                                </p:cTn>
                              </p:par>
                            </p:childTnLst>
                          </p:cTn>
                        </p:par>
                        <p:par>
                          <p:cTn id="25" fill="hold">
                            <p:stCondLst>
                              <p:cond delay="1500"/>
                            </p:stCondLst>
                            <p:childTnLst>
                              <p:par>
                                <p:cTn id="26" presetID="18" presetClass="entr" presetSubtype="12" fill="hold" nodeType="afterEffect">
                                  <p:stCondLst>
                                    <p:cond delay="0"/>
                                  </p:stCondLst>
                                  <p:childTnLst>
                                    <p:set>
                                      <p:cBhvr>
                                        <p:cTn id="27" dur="1" fill="hold">
                                          <p:stCondLst>
                                            <p:cond delay="0"/>
                                          </p:stCondLst>
                                        </p:cTn>
                                        <p:tgtEl>
                                          <p:spTgt spid="4">
                                            <p:txEl>
                                              <p:pRg st="2" end="2"/>
                                            </p:txEl>
                                          </p:spTgt>
                                        </p:tgtEl>
                                        <p:attrNameLst>
                                          <p:attrName>style.visibility</p:attrName>
                                        </p:attrNameLst>
                                      </p:cBhvr>
                                      <p:to>
                                        <p:strVal val="visible"/>
                                      </p:to>
                                    </p:set>
                                    <p:animEffect transition="in" filter="strips(downLeft)">
                                      <p:cBhvr>
                                        <p:cTn id="28" dur="500"/>
                                        <p:tgtEl>
                                          <p:spTgt spid="4">
                                            <p:txEl>
                                              <p:pRg st="2" end="2"/>
                                            </p:txEl>
                                          </p:spTgt>
                                        </p:tgtEl>
                                      </p:cBhvr>
                                    </p:animEffect>
                                  </p:childTnLst>
                                </p:cTn>
                              </p:par>
                            </p:childTnLst>
                          </p:cTn>
                        </p:par>
                        <p:par>
                          <p:cTn id="29" fill="hold">
                            <p:stCondLst>
                              <p:cond delay="2000"/>
                            </p:stCondLst>
                            <p:childTnLst>
                              <p:par>
                                <p:cTn id="30" presetID="18" presetClass="entr" presetSubtype="12" fill="hold" nodeType="afterEffect">
                                  <p:stCondLst>
                                    <p:cond delay="0"/>
                                  </p:stCondLst>
                                  <p:childTnLst>
                                    <p:set>
                                      <p:cBhvr>
                                        <p:cTn id="31" dur="1" fill="hold">
                                          <p:stCondLst>
                                            <p:cond delay="0"/>
                                          </p:stCondLst>
                                        </p:cTn>
                                        <p:tgtEl>
                                          <p:spTgt spid="4">
                                            <p:txEl>
                                              <p:pRg st="3" end="3"/>
                                            </p:txEl>
                                          </p:spTgt>
                                        </p:tgtEl>
                                        <p:attrNameLst>
                                          <p:attrName>style.visibility</p:attrName>
                                        </p:attrNameLst>
                                      </p:cBhvr>
                                      <p:to>
                                        <p:strVal val="visible"/>
                                      </p:to>
                                    </p:set>
                                    <p:animEffect transition="in" filter="strips(downLeft)">
                                      <p:cBhvr>
                                        <p:cTn id="32" dur="500"/>
                                        <p:tgtEl>
                                          <p:spTgt spid="4">
                                            <p:txEl>
                                              <p:pRg st="3" end="3"/>
                                            </p:txEl>
                                          </p:spTgt>
                                        </p:tgtEl>
                                      </p:cBhvr>
                                    </p:animEffect>
                                  </p:childTnLst>
                                </p:cTn>
                              </p:par>
                            </p:childTnLst>
                          </p:cTn>
                        </p:par>
                        <p:par>
                          <p:cTn id="33" fill="hold">
                            <p:stCondLst>
                              <p:cond delay="2500"/>
                            </p:stCondLst>
                            <p:childTnLst>
                              <p:par>
                                <p:cTn id="34" presetID="18" presetClass="entr" presetSubtype="12" fill="hold" nodeType="afterEffect">
                                  <p:stCondLst>
                                    <p:cond delay="0"/>
                                  </p:stCondLst>
                                  <p:childTnLst>
                                    <p:set>
                                      <p:cBhvr>
                                        <p:cTn id="35" dur="1" fill="hold">
                                          <p:stCondLst>
                                            <p:cond delay="0"/>
                                          </p:stCondLst>
                                        </p:cTn>
                                        <p:tgtEl>
                                          <p:spTgt spid="4">
                                            <p:txEl>
                                              <p:pRg st="4" end="4"/>
                                            </p:txEl>
                                          </p:spTgt>
                                        </p:tgtEl>
                                        <p:attrNameLst>
                                          <p:attrName>style.visibility</p:attrName>
                                        </p:attrNameLst>
                                      </p:cBhvr>
                                      <p:to>
                                        <p:strVal val="visible"/>
                                      </p:to>
                                    </p:set>
                                    <p:animEffect transition="in" filter="strips(downLeft)">
                                      <p:cBhvr>
                                        <p:cTn id="36" dur="500"/>
                                        <p:tgtEl>
                                          <p:spTgt spid="4">
                                            <p:txEl>
                                              <p:pRg st="4" end="4"/>
                                            </p:txEl>
                                          </p:spTgt>
                                        </p:tgtEl>
                                      </p:cBhvr>
                                    </p:animEffect>
                                  </p:childTnLst>
                                </p:cTn>
                              </p:par>
                            </p:childTnLst>
                          </p:cTn>
                        </p:par>
                        <p:par>
                          <p:cTn id="37" fill="hold">
                            <p:stCondLst>
                              <p:cond delay="3000"/>
                            </p:stCondLst>
                            <p:childTnLst>
                              <p:par>
                                <p:cTn id="38" presetID="18" presetClass="entr" presetSubtype="12" fill="hold" nodeType="afterEffect">
                                  <p:stCondLst>
                                    <p:cond delay="0"/>
                                  </p:stCondLst>
                                  <p:childTnLst>
                                    <p:set>
                                      <p:cBhvr>
                                        <p:cTn id="39" dur="1" fill="hold">
                                          <p:stCondLst>
                                            <p:cond delay="0"/>
                                          </p:stCondLst>
                                        </p:cTn>
                                        <p:tgtEl>
                                          <p:spTgt spid="4">
                                            <p:txEl>
                                              <p:pRg st="5" end="5"/>
                                            </p:txEl>
                                          </p:spTgt>
                                        </p:tgtEl>
                                        <p:attrNameLst>
                                          <p:attrName>style.visibility</p:attrName>
                                        </p:attrNameLst>
                                      </p:cBhvr>
                                      <p:to>
                                        <p:strVal val="visible"/>
                                      </p:to>
                                    </p:set>
                                    <p:animEffect transition="in" filter="strips(downLeft)">
                                      <p:cBhvr>
                                        <p:cTn id="40" dur="500"/>
                                        <p:tgtEl>
                                          <p:spTgt spid="4">
                                            <p:txEl>
                                              <p:pRg st="5" end="5"/>
                                            </p:txEl>
                                          </p:spTgt>
                                        </p:tgtEl>
                                      </p:cBhvr>
                                    </p:animEffect>
                                  </p:childTnLst>
                                </p:cTn>
                              </p:par>
                            </p:childTnLst>
                          </p:cTn>
                        </p:par>
                        <p:par>
                          <p:cTn id="41" fill="hold">
                            <p:stCondLst>
                              <p:cond delay="3500"/>
                            </p:stCondLst>
                            <p:childTnLst>
                              <p:par>
                                <p:cTn id="42" presetID="18" presetClass="entr" presetSubtype="12" fill="hold" nodeType="afterEffect">
                                  <p:stCondLst>
                                    <p:cond delay="0"/>
                                  </p:stCondLst>
                                  <p:childTnLst>
                                    <p:set>
                                      <p:cBhvr>
                                        <p:cTn id="43" dur="1" fill="hold">
                                          <p:stCondLst>
                                            <p:cond delay="0"/>
                                          </p:stCondLst>
                                        </p:cTn>
                                        <p:tgtEl>
                                          <p:spTgt spid="4">
                                            <p:txEl>
                                              <p:pRg st="6" end="6"/>
                                            </p:txEl>
                                          </p:spTgt>
                                        </p:tgtEl>
                                        <p:attrNameLst>
                                          <p:attrName>style.visibility</p:attrName>
                                        </p:attrNameLst>
                                      </p:cBhvr>
                                      <p:to>
                                        <p:strVal val="visible"/>
                                      </p:to>
                                    </p:set>
                                    <p:animEffect transition="in" filter="strips(downLeft)">
                                      <p:cBhvr>
                                        <p:cTn id="44" dur="500"/>
                                        <p:tgtEl>
                                          <p:spTgt spid="4">
                                            <p:txEl>
                                              <p:pRg st="6" end="6"/>
                                            </p:txEl>
                                          </p:spTgt>
                                        </p:tgtEl>
                                      </p:cBhvr>
                                    </p:animEffect>
                                  </p:childTnLst>
                                </p:cTn>
                              </p:par>
                            </p:childTnLst>
                          </p:cTn>
                        </p:par>
                        <p:par>
                          <p:cTn id="45" fill="hold">
                            <p:stCondLst>
                              <p:cond delay="4000"/>
                            </p:stCondLst>
                            <p:childTnLst>
                              <p:par>
                                <p:cTn id="46" presetID="18" presetClass="entr" presetSubtype="12" fill="hold" nodeType="afterEffect">
                                  <p:stCondLst>
                                    <p:cond delay="0"/>
                                  </p:stCondLst>
                                  <p:childTnLst>
                                    <p:set>
                                      <p:cBhvr>
                                        <p:cTn id="47" dur="1" fill="hold">
                                          <p:stCondLst>
                                            <p:cond delay="0"/>
                                          </p:stCondLst>
                                        </p:cTn>
                                        <p:tgtEl>
                                          <p:spTgt spid="4">
                                            <p:txEl>
                                              <p:pRg st="7" end="7"/>
                                            </p:txEl>
                                          </p:spTgt>
                                        </p:tgtEl>
                                        <p:attrNameLst>
                                          <p:attrName>style.visibility</p:attrName>
                                        </p:attrNameLst>
                                      </p:cBhvr>
                                      <p:to>
                                        <p:strVal val="visible"/>
                                      </p:to>
                                    </p:set>
                                    <p:animEffect transition="in" filter="strips(downLeft)">
                                      <p:cBhvr>
                                        <p:cTn id="48" dur="500"/>
                                        <p:tgtEl>
                                          <p:spTgt spid="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eaLnBrk="1" fontAlgn="auto" hangingPunct="1">
              <a:spcAft>
                <a:spcPts val="0"/>
              </a:spcAft>
              <a:defRPr/>
            </a:pPr>
            <a:r>
              <a:rPr lang="uk-UA" b="1" i="1" dirty="0" smtClean="0"/>
              <a:t>Фотогалерея сім‘ї Лесі Українки</a:t>
            </a:r>
            <a:endParaRPr lang="ru-RU" b="1" i="1" dirty="0"/>
          </a:p>
        </p:txBody>
      </p:sp>
      <p:pic>
        <p:nvPicPr>
          <p:cNvPr id="5" name="Содержимое 4" descr="ісидора косач-молодша сестра лесі.jpg"/>
          <p:cNvPicPr>
            <a:picLocks noGrp="1" noChangeAspect="1" noChangeArrowheads="1"/>
          </p:cNvPicPr>
          <p:nvPr>
            <p:ph sz="quarter" idx="1"/>
          </p:nvPr>
        </p:nvPicPr>
        <p:blipFill>
          <a:blip r:embed="rId2"/>
          <a:srcRect/>
          <a:stretch>
            <a:fillRect/>
          </a:stretch>
        </p:blipFill>
        <p:spPr>
          <a:xfrm>
            <a:off x="1268413" y="2425700"/>
            <a:ext cx="2035175" cy="5853113"/>
          </a:xfrm>
        </p:spPr>
      </p:pic>
      <p:pic>
        <p:nvPicPr>
          <p:cNvPr id="7" name="Содержимое 6" descr="михайло петрович косач-брат Лесі.jpg"/>
          <p:cNvPicPr>
            <a:picLocks noGrp="1" noChangeAspect="1"/>
          </p:cNvPicPr>
          <p:nvPr>
            <p:ph sz="quarter" idx="2"/>
          </p:nvPr>
        </p:nvPicPr>
        <p:blipFill>
          <a:blip r:embed="rId3"/>
          <a:srcRect/>
          <a:stretch>
            <a:fillRect/>
          </a:stretch>
        </p:blipFill>
        <p:spPr>
          <a:xfrm>
            <a:off x="5072063" y="2435225"/>
            <a:ext cx="2054225" cy="2901950"/>
          </a:xfrm>
        </p:spPr>
      </p:pic>
      <p:sp>
        <p:nvSpPr>
          <p:cNvPr id="6" name="TextBox 5"/>
          <p:cNvSpPr txBox="1">
            <a:spLocks noChangeArrowheads="1"/>
          </p:cNvSpPr>
          <p:nvPr/>
        </p:nvSpPr>
        <p:spPr bwMode="auto">
          <a:xfrm>
            <a:off x="1066800" y="1676400"/>
            <a:ext cx="2590800" cy="646113"/>
          </a:xfrm>
          <a:prstGeom prst="rect">
            <a:avLst/>
          </a:prstGeom>
          <a:noFill/>
          <a:ln w="9525">
            <a:noFill/>
            <a:miter lim="800000"/>
            <a:headEnd/>
            <a:tailEnd/>
          </a:ln>
        </p:spPr>
        <p:txBody>
          <a:bodyPr>
            <a:spAutoFit/>
          </a:bodyPr>
          <a:lstStyle/>
          <a:p>
            <a:r>
              <a:rPr lang="uk-UA">
                <a:latin typeface="Century Schoolbook"/>
              </a:rPr>
              <a:t>Ісидора Косач – молодша сестра Лесі</a:t>
            </a:r>
            <a:endParaRPr lang="ru-RU">
              <a:latin typeface="Century Schoolbook"/>
            </a:endParaRPr>
          </a:p>
        </p:txBody>
      </p:sp>
      <p:sp>
        <p:nvSpPr>
          <p:cNvPr id="8" name="TextBox 7"/>
          <p:cNvSpPr txBox="1">
            <a:spLocks noChangeArrowheads="1"/>
          </p:cNvSpPr>
          <p:nvPr/>
        </p:nvSpPr>
        <p:spPr bwMode="auto">
          <a:xfrm>
            <a:off x="4800600" y="1676400"/>
            <a:ext cx="2819400" cy="646113"/>
          </a:xfrm>
          <a:prstGeom prst="rect">
            <a:avLst/>
          </a:prstGeom>
          <a:noFill/>
          <a:ln w="9525">
            <a:noFill/>
            <a:miter lim="800000"/>
            <a:headEnd/>
            <a:tailEnd/>
          </a:ln>
        </p:spPr>
        <p:txBody>
          <a:bodyPr>
            <a:spAutoFit/>
          </a:bodyPr>
          <a:lstStyle/>
          <a:p>
            <a:r>
              <a:rPr lang="uk-UA">
                <a:latin typeface="Century Schoolbook"/>
              </a:rPr>
              <a:t>Михайло Петрович Косач - брат Лесі</a:t>
            </a:r>
            <a:endParaRPr lang="ru-RU">
              <a:latin typeface="Century Schoolbook"/>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style.rotation</p:attrName>
                                        </p:attrNameLst>
                                      </p:cBhvr>
                                      <p:tavLst>
                                        <p:tav tm="0">
                                          <p:val>
                                            <p:fltVal val="720"/>
                                          </p:val>
                                        </p:tav>
                                        <p:tav tm="100000">
                                          <p:val>
                                            <p:fltVal val="0"/>
                                          </p:val>
                                        </p:tav>
                                      </p:tavLst>
                                    </p:anim>
                                    <p:anim calcmode="lin" valueType="num">
                                      <p:cBhvr>
                                        <p:cTn id="9" dur="2000" fill="hold"/>
                                        <p:tgtEl>
                                          <p:spTgt spid="2"/>
                                        </p:tgtEl>
                                        <p:attrNameLst>
                                          <p:attrName>ppt_h</p:attrName>
                                        </p:attrNameLst>
                                      </p:cBhvr>
                                      <p:tavLst>
                                        <p:tav tm="0">
                                          <p:val>
                                            <p:fltVal val="0"/>
                                          </p:val>
                                        </p:tav>
                                        <p:tav tm="100000">
                                          <p:val>
                                            <p:strVal val="#ppt_h"/>
                                          </p:val>
                                        </p:tav>
                                      </p:tavLst>
                                    </p:anim>
                                    <p:anim calcmode="lin" valueType="num">
                                      <p:cBhvr>
                                        <p:cTn id="10" dur="2000" fill="hold"/>
                                        <p:tgtEl>
                                          <p:spTgt spid="2"/>
                                        </p:tgtEl>
                                        <p:attrNameLst>
                                          <p:attrName>ppt_w</p:attrName>
                                        </p:attrNameLst>
                                      </p:cBhvr>
                                      <p:tavLst>
                                        <p:tav tm="0">
                                          <p:val>
                                            <p:fltVal val="0"/>
                                          </p:val>
                                        </p:tav>
                                        <p:tav tm="100000">
                                          <p:val>
                                            <p:strVal val="#ppt_w"/>
                                          </p:val>
                                        </p:tav>
                                      </p:tavLst>
                                    </p:anim>
                                  </p:childTnLst>
                                </p:cTn>
                              </p:par>
                            </p:childTnLst>
                          </p:cTn>
                        </p:par>
                        <p:par>
                          <p:cTn id="11" fill="hold">
                            <p:stCondLst>
                              <p:cond delay="2000"/>
                            </p:stCondLst>
                            <p:childTnLst>
                              <p:par>
                                <p:cTn id="12" presetID="13" presetClass="entr" presetSubtype="16" fill="hold" nodeType="afterEffect">
                                  <p:stCondLst>
                                    <p:cond delay="0"/>
                                  </p:stCondLst>
                                  <p:childTnLst>
                                    <p:set>
                                      <p:cBhvr>
                                        <p:cTn id="13" dur="1" fill="hold">
                                          <p:stCondLst>
                                            <p:cond delay="0"/>
                                          </p:stCondLst>
                                        </p:cTn>
                                        <p:tgtEl>
                                          <p:spTgt spid="6">
                                            <p:txEl>
                                              <p:pRg st="0" end="0"/>
                                            </p:txEl>
                                          </p:spTgt>
                                        </p:tgtEl>
                                        <p:attrNameLst>
                                          <p:attrName>style.visibility</p:attrName>
                                        </p:attrNameLst>
                                      </p:cBhvr>
                                      <p:to>
                                        <p:strVal val="visible"/>
                                      </p:to>
                                    </p:set>
                                    <p:animEffect transition="in" filter="plus(in)">
                                      <p:cBhvr>
                                        <p:cTn id="14" dur="2000"/>
                                        <p:tgtEl>
                                          <p:spTgt spid="6">
                                            <p:txEl>
                                              <p:pRg st="0" end="0"/>
                                            </p:txEl>
                                          </p:spTgt>
                                        </p:tgtEl>
                                      </p:cBhvr>
                                    </p:animEffect>
                                  </p:childTnLst>
                                </p:cTn>
                              </p:par>
                            </p:childTnLst>
                          </p:cTn>
                        </p:par>
                        <p:par>
                          <p:cTn id="15" fill="hold">
                            <p:stCondLst>
                              <p:cond delay="4000"/>
                            </p:stCondLst>
                            <p:childTnLst>
                              <p:par>
                                <p:cTn id="16" presetID="37" presetClass="entr" presetSubtype="0" fill="hold" nodeType="after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fade">
                                      <p:cBhvr>
                                        <p:cTn id="18" dur="1000"/>
                                        <p:tgtEl>
                                          <p:spTgt spid="5"/>
                                        </p:tgtEl>
                                      </p:cBhvr>
                                    </p:animEffect>
                                    <p:anim calcmode="lin" valueType="num">
                                      <p:cBhvr>
                                        <p:cTn id="19" dur="1000" fill="hold"/>
                                        <p:tgtEl>
                                          <p:spTgt spid="5"/>
                                        </p:tgtEl>
                                        <p:attrNameLst>
                                          <p:attrName>ppt_x</p:attrName>
                                        </p:attrNameLst>
                                      </p:cBhvr>
                                      <p:tavLst>
                                        <p:tav tm="0">
                                          <p:val>
                                            <p:strVal val="#ppt_x"/>
                                          </p:val>
                                        </p:tav>
                                        <p:tav tm="100000">
                                          <p:val>
                                            <p:strVal val="#ppt_x"/>
                                          </p:val>
                                        </p:tav>
                                      </p:tavLst>
                                    </p:anim>
                                    <p:anim calcmode="lin" valueType="num">
                                      <p:cBhvr>
                                        <p:cTn id="20" dur="900" decel="100000" fill="hold"/>
                                        <p:tgtEl>
                                          <p:spTgt spid="5"/>
                                        </p:tgtEl>
                                        <p:attrNameLst>
                                          <p:attrName>ppt_y</p:attrName>
                                        </p:attrNameLst>
                                      </p:cBhvr>
                                      <p:tavLst>
                                        <p:tav tm="0">
                                          <p:val>
                                            <p:strVal val="#ppt_y+1"/>
                                          </p:val>
                                        </p:tav>
                                        <p:tav tm="100000">
                                          <p:val>
                                            <p:strVal val="#ppt_y-.03"/>
                                          </p:val>
                                        </p:tav>
                                      </p:tavLst>
                                    </p:anim>
                                    <p:anim calcmode="lin" valueType="num">
                                      <p:cBhvr>
                                        <p:cTn id="21" dur="100" accel="100000" fill="hold">
                                          <p:stCondLst>
                                            <p:cond delay="900"/>
                                          </p:stCondLst>
                                        </p:cTn>
                                        <p:tgtEl>
                                          <p:spTgt spid="5"/>
                                        </p:tgtEl>
                                        <p:attrNameLst>
                                          <p:attrName>ppt_y</p:attrName>
                                        </p:attrNameLst>
                                      </p:cBhvr>
                                      <p:tavLst>
                                        <p:tav tm="0">
                                          <p:val>
                                            <p:strVal val="#ppt_y-.03"/>
                                          </p:val>
                                        </p:tav>
                                        <p:tav tm="100000">
                                          <p:val>
                                            <p:strVal val="#ppt_y"/>
                                          </p:val>
                                        </p:tav>
                                      </p:tavLst>
                                    </p:anim>
                                  </p:childTnLst>
                                </p:cTn>
                              </p:par>
                            </p:childTnLst>
                          </p:cTn>
                        </p:par>
                        <p:par>
                          <p:cTn id="22" fill="hold">
                            <p:stCondLst>
                              <p:cond delay="5000"/>
                            </p:stCondLst>
                            <p:childTnLst>
                              <p:par>
                                <p:cTn id="23" presetID="13" presetClass="entr" presetSubtype="16" fill="hold" nodeType="afterEffect">
                                  <p:stCondLst>
                                    <p:cond delay="0"/>
                                  </p:stCondLst>
                                  <p:childTnLst>
                                    <p:set>
                                      <p:cBhvr>
                                        <p:cTn id="24" dur="1" fill="hold">
                                          <p:stCondLst>
                                            <p:cond delay="0"/>
                                          </p:stCondLst>
                                        </p:cTn>
                                        <p:tgtEl>
                                          <p:spTgt spid="8">
                                            <p:txEl>
                                              <p:pRg st="0" end="0"/>
                                            </p:txEl>
                                          </p:spTgt>
                                        </p:tgtEl>
                                        <p:attrNameLst>
                                          <p:attrName>style.visibility</p:attrName>
                                        </p:attrNameLst>
                                      </p:cBhvr>
                                      <p:to>
                                        <p:strVal val="visible"/>
                                      </p:to>
                                    </p:set>
                                    <p:animEffect transition="in" filter="plus(in)">
                                      <p:cBhvr>
                                        <p:cTn id="25" dur="2000"/>
                                        <p:tgtEl>
                                          <p:spTgt spid="8">
                                            <p:txEl>
                                              <p:pRg st="0" end="0"/>
                                            </p:txEl>
                                          </p:spTgt>
                                        </p:tgtEl>
                                      </p:cBhvr>
                                    </p:animEffect>
                                  </p:childTnLst>
                                </p:cTn>
                              </p:par>
                            </p:childTnLst>
                          </p:cTn>
                        </p:par>
                        <p:par>
                          <p:cTn id="26" fill="hold">
                            <p:stCondLst>
                              <p:cond delay="7000"/>
                            </p:stCondLst>
                            <p:childTnLst>
                              <p:par>
                                <p:cTn id="27" presetID="37" presetClass="entr" presetSubtype="0" fill="hold" nodeType="afterEffect">
                                  <p:stCondLst>
                                    <p:cond delay="0"/>
                                  </p:stCondLst>
                                  <p:childTnLst>
                                    <p:set>
                                      <p:cBhvr>
                                        <p:cTn id="28" dur="1" fill="hold">
                                          <p:stCondLst>
                                            <p:cond delay="0"/>
                                          </p:stCondLst>
                                        </p:cTn>
                                        <p:tgtEl>
                                          <p:spTgt spid="7"/>
                                        </p:tgtEl>
                                        <p:attrNameLst>
                                          <p:attrName>style.visibility</p:attrName>
                                        </p:attrNameLst>
                                      </p:cBhvr>
                                      <p:to>
                                        <p:strVal val="visible"/>
                                      </p:to>
                                    </p:set>
                                    <p:animEffect transition="in" filter="fade">
                                      <p:cBhvr>
                                        <p:cTn id="29" dur="1000"/>
                                        <p:tgtEl>
                                          <p:spTgt spid="7"/>
                                        </p:tgtEl>
                                      </p:cBhvr>
                                    </p:animEffect>
                                    <p:anim calcmode="lin" valueType="num">
                                      <p:cBhvr>
                                        <p:cTn id="30" dur="1000" fill="hold"/>
                                        <p:tgtEl>
                                          <p:spTgt spid="7"/>
                                        </p:tgtEl>
                                        <p:attrNameLst>
                                          <p:attrName>ppt_x</p:attrName>
                                        </p:attrNameLst>
                                      </p:cBhvr>
                                      <p:tavLst>
                                        <p:tav tm="0">
                                          <p:val>
                                            <p:strVal val="#ppt_x"/>
                                          </p:val>
                                        </p:tav>
                                        <p:tav tm="100000">
                                          <p:val>
                                            <p:strVal val="#ppt_x"/>
                                          </p:val>
                                        </p:tav>
                                      </p:tavLst>
                                    </p:anim>
                                    <p:anim calcmode="lin" valueType="num">
                                      <p:cBhvr>
                                        <p:cTn id="31" dur="900" decel="100000" fill="hold"/>
                                        <p:tgtEl>
                                          <p:spTgt spid="7"/>
                                        </p:tgtEl>
                                        <p:attrNameLst>
                                          <p:attrName>ppt_y</p:attrName>
                                        </p:attrNameLst>
                                      </p:cBhvr>
                                      <p:tavLst>
                                        <p:tav tm="0">
                                          <p:val>
                                            <p:strVal val="#ppt_y+1"/>
                                          </p:val>
                                        </p:tav>
                                        <p:tav tm="100000">
                                          <p:val>
                                            <p:strVal val="#ppt_y-.03"/>
                                          </p:val>
                                        </p:tav>
                                      </p:tavLst>
                                    </p:anim>
                                    <p:anim calcmode="lin" valueType="num">
                                      <p:cBhvr>
                                        <p:cTn id="32" dur="100" accel="100000" fill="hold">
                                          <p:stCondLst>
                                            <p:cond delay="900"/>
                                          </p:stCondLst>
                                        </p:cTn>
                                        <p:tgtEl>
                                          <p:spTgt spid="7"/>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Эркер">
  <a:themeElements>
    <a:clrScheme name="Эркер">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Эрке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Override1.xml><?xml version="1.0" encoding="utf-8"?>
<a:themeOverride xmlns:a="http://schemas.openxmlformats.org/drawingml/2006/main">
  <a:clrScheme name="Эркер">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themeOverride>
</file>

<file path=docProps/app.xml><?xml version="1.0" encoding="utf-8"?>
<Properties xmlns="http://schemas.openxmlformats.org/officeDocument/2006/extended-properties" xmlns:vt="http://schemas.openxmlformats.org/officeDocument/2006/docPropsVTypes">
  <Template>Oriel</Template>
  <TotalTime>83</TotalTime>
  <Words>1211</Words>
  <Application>Microsoft Office PowerPoint</Application>
  <PresentationFormat>Экран (4:3)</PresentationFormat>
  <Paragraphs>52</Paragraphs>
  <Slides>11</Slides>
  <Notes>0</Notes>
  <HiddenSlides>0</HiddenSlides>
  <MMClips>1</MMClips>
  <ScaleCrop>false</ScaleCrop>
  <HeadingPairs>
    <vt:vector size="6" baseType="variant">
      <vt:variant>
        <vt:lpstr>Использованные шрифты</vt:lpstr>
      </vt:variant>
      <vt:variant>
        <vt:i4>6</vt:i4>
      </vt:variant>
      <vt:variant>
        <vt:lpstr>Шаблон оформления</vt:lpstr>
      </vt:variant>
      <vt:variant>
        <vt:i4>7</vt:i4>
      </vt:variant>
      <vt:variant>
        <vt:lpstr>Заголовки слайдов</vt:lpstr>
      </vt:variant>
      <vt:variant>
        <vt:i4>11</vt:i4>
      </vt:variant>
    </vt:vector>
  </HeadingPairs>
  <TitlesOfParts>
    <vt:vector size="24" baseType="lpstr">
      <vt:lpstr>Arial</vt:lpstr>
      <vt:lpstr>Century Schoolbook</vt:lpstr>
      <vt:lpstr>Wingdings</vt:lpstr>
      <vt:lpstr>Wingdings 2</vt:lpstr>
      <vt:lpstr>Calibri</vt:lpstr>
      <vt:lpstr>Constantia</vt:lpstr>
      <vt:lpstr>Эркер</vt:lpstr>
      <vt:lpstr>Эркер</vt:lpstr>
      <vt:lpstr>Эркер</vt:lpstr>
      <vt:lpstr>Эркер</vt:lpstr>
      <vt:lpstr>Эркер</vt:lpstr>
      <vt:lpstr>Эркер</vt:lpstr>
      <vt:lpstr>Эркер</vt:lpstr>
      <vt:lpstr> </vt:lpstr>
      <vt:lpstr>ПЕТРО АНТОНОВИЧ КОСАЧ</vt:lpstr>
      <vt:lpstr>БІОГРАФІЧНІ ВІДОМОСТІ</vt:lpstr>
      <vt:lpstr>ОЛЕНА ПЧІЛКА</vt:lpstr>
      <vt:lpstr>БІОГРАФІЧНІ ВІДОМОСТІ</vt:lpstr>
      <vt:lpstr>РІД КОСАЧІВ</vt:lpstr>
      <vt:lpstr>Слайд 7</vt:lpstr>
      <vt:lpstr>Слайд 8</vt:lpstr>
      <vt:lpstr>ФОТОГАЛЕРЕЯ СІМ‘Ї ЛЕСІ УКРАЇНКИ</vt:lpstr>
      <vt:lpstr>Слайд 10</vt:lpstr>
      <vt:lpstr>Слайд 11</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Вугледарська загальноосвітня школа №3  “ Батьки та родина Лесі Українки ”</dc:title>
  <dc:creator>Iv</dc:creator>
  <cp:lastModifiedBy>Makas</cp:lastModifiedBy>
  <cp:revision>13</cp:revision>
  <dcterms:created xsi:type="dcterms:W3CDTF">2006-08-16T00:00:00Z</dcterms:created>
  <dcterms:modified xsi:type="dcterms:W3CDTF">2012-01-17T14:16:47Z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XPowerLiteLastOptimized">
    <vt:lpwstr>508030</vt:lpwstr>
  </property>
  <property fmtid="{D5CDD505-2E9C-101B-9397-08002B2CF9AE}" pid="3" name="NXPowerLiteSettings">
    <vt:lpwstr>F7000400038000</vt:lpwstr>
  </property>
  <property fmtid="{D5CDD505-2E9C-101B-9397-08002B2CF9AE}" pid="4" name="NXPowerLiteVersion">
    <vt:lpwstr>D5.0.6</vt:lpwstr>
  </property>
</Properties>
</file>