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1577" autoAdjust="0"/>
  </p:normalViewPr>
  <p:slideViewPr>
    <p:cSldViewPr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0BDC-BD74-468F-BE29-D136A9579E0C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77C9-B1A7-42DC-88DF-947BB872E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0;&#1083;&#1077;&#1082;&#1089;&#1072;&#1085;&#1076;&#1088;%20&#1044;&#1086;&#1074;&#1078;&#1077;&#1085;&#1082;&#1086;%20('&#1056;&#1086;&#1078;&#1076;&#1077;&#1085;&#1085;&#1099;&#1077;%20&#1074;%20&#1059;&#1082;&#1088;&#1072;&#1080;&#1085;&#1077;').mp4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latin typeface="Monotype Corsiva" pitchFamily="66" charset="0"/>
              </a:rPr>
              <a:t>Олександр Довженко 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http://narodna-osvita.com.ua/uploads/1367054926_392_300_19706_dovjbig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950966" cy="302369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1964" y="4857760"/>
            <a:ext cx="4772036" cy="1543064"/>
          </a:xfrm>
        </p:spPr>
        <p:txBody>
          <a:bodyPr>
            <a:normAutofit/>
          </a:bodyPr>
          <a:lstStyle/>
          <a:p>
            <a:pPr algn="r"/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таке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коротке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Поспішайте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творити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добро 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Александр Довженко ('Рожденные в Украине'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71480"/>
            <a:ext cx="8715404" cy="5810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857232"/>
            <a:ext cx="4186238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З 1935 </a:t>
            </a:r>
            <a:r>
              <a:rPr lang="ru-RU" i="1" dirty="0">
                <a:solidFill>
                  <a:schemeClr val="bg1"/>
                </a:solidFill>
              </a:rPr>
              <a:t>року </a:t>
            </a:r>
            <a:r>
              <a:rPr lang="ru-RU" i="1" dirty="0" err="1">
                <a:solidFill>
                  <a:schemeClr val="bg1"/>
                </a:solidFill>
              </a:rPr>
              <a:t>Олександр</a:t>
            </a:r>
            <a:r>
              <a:rPr lang="ru-RU" i="1" dirty="0">
                <a:solidFill>
                  <a:schemeClr val="bg1"/>
                </a:solidFill>
              </a:rPr>
              <a:t> Довженко </a:t>
            </a:r>
            <a:r>
              <a:rPr lang="ru-RU" i="1" dirty="0" err="1">
                <a:solidFill>
                  <a:schemeClr val="bg1"/>
                </a:solidFill>
              </a:rPr>
              <a:t>працює</a:t>
            </a:r>
            <a:r>
              <a:rPr lang="ru-RU" i="1" dirty="0">
                <a:solidFill>
                  <a:schemeClr val="bg1"/>
                </a:solidFill>
              </a:rPr>
              <a:t> на «</a:t>
            </a:r>
            <a:r>
              <a:rPr lang="ru-RU" i="1" dirty="0" err="1">
                <a:solidFill>
                  <a:schemeClr val="bg1"/>
                </a:solidFill>
              </a:rPr>
              <a:t>Мосфільмі</a:t>
            </a:r>
            <a:r>
              <a:rPr lang="ru-RU" i="1" dirty="0">
                <a:solidFill>
                  <a:schemeClr val="bg1"/>
                </a:solidFill>
              </a:rPr>
              <a:t>», </a:t>
            </a:r>
            <a:r>
              <a:rPr lang="ru-RU" i="1" dirty="0" err="1">
                <a:solidFill>
                  <a:schemeClr val="bg1"/>
                </a:solidFill>
              </a:rPr>
              <a:t>куди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його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запрошують</a:t>
            </a:r>
            <a:r>
              <a:rPr lang="ru-RU" i="1" dirty="0">
                <a:solidFill>
                  <a:schemeClr val="bg1"/>
                </a:solidFill>
              </a:rPr>
              <a:t> за </a:t>
            </a:r>
            <a:r>
              <a:rPr lang="ru-RU" i="1" dirty="0" err="1">
                <a:solidFill>
                  <a:schemeClr val="bg1"/>
                </a:solidFill>
              </a:rPr>
              <a:t>клопотанням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кінодіячів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Москви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>
                <a:solidFill>
                  <a:schemeClr val="bg1"/>
                </a:solidFill>
              </a:rPr>
              <a:t>На початку 1935 року </a:t>
            </a:r>
            <a:r>
              <a:rPr lang="ru-RU" i="1" dirty="0" err="1">
                <a:solidFill>
                  <a:schemeClr val="bg1"/>
                </a:solidFill>
              </a:rPr>
              <a:t>Довженка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відмічено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високою</a:t>
            </a:r>
            <a:r>
              <a:rPr lang="ru-RU" i="1" dirty="0">
                <a:solidFill>
                  <a:schemeClr val="bg1"/>
                </a:solidFill>
              </a:rPr>
              <a:t> державною </a:t>
            </a:r>
            <a:r>
              <a:rPr lang="ru-RU" i="1" dirty="0" err="1">
                <a:solidFill>
                  <a:schemeClr val="bg1"/>
                </a:solidFill>
              </a:rPr>
              <a:t>винагородою</a:t>
            </a:r>
            <a:r>
              <a:rPr lang="ru-RU" i="1" dirty="0">
                <a:solidFill>
                  <a:schemeClr val="bg1"/>
                </a:solidFill>
              </a:rPr>
              <a:t> – орденом </a:t>
            </a:r>
            <a:r>
              <a:rPr lang="ru-RU" i="1" dirty="0" err="1">
                <a:solidFill>
                  <a:schemeClr val="bg1"/>
                </a:solidFill>
              </a:rPr>
              <a:t>Леніна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530" name="Picture 2" descr="Файл:Довженко 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28625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41434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 З </a:t>
            </a:r>
            <a:r>
              <a:rPr lang="ru-RU" i="1" dirty="0">
                <a:solidFill>
                  <a:schemeClr val="bg1"/>
                </a:solidFill>
              </a:rPr>
              <a:t>початком </a:t>
            </a:r>
            <a:r>
              <a:rPr lang="ru-RU" i="1" dirty="0" err="1">
                <a:solidFill>
                  <a:schemeClr val="bg1"/>
                </a:solidFill>
              </a:rPr>
              <a:t>Великої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Вітчизняної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війни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змінюється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життя</a:t>
            </a:r>
            <a:r>
              <a:rPr lang="ru-RU" i="1" dirty="0">
                <a:solidFill>
                  <a:schemeClr val="bg1"/>
                </a:solidFill>
              </a:rPr>
              <a:t> О. </a:t>
            </a:r>
            <a:r>
              <a:rPr lang="ru-RU" i="1" dirty="0" err="1">
                <a:solidFill>
                  <a:schemeClr val="bg1"/>
                </a:solidFill>
              </a:rPr>
              <a:t>Довженка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добровольцем </a:t>
            </a:r>
            <a:r>
              <a:rPr lang="ru-RU" i="1" dirty="0" err="1">
                <a:solidFill>
                  <a:schemeClr val="bg1"/>
                </a:solidFill>
              </a:rPr>
              <a:t>іде</a:t>
            </a:r>
            <a:r>
              <a:rPr lang="ru-RU" i="1" dirty="0">
                <a:solidFill>
                  <a:schemeClr val="bg1"/>
                </a:solidFill>
              </a:rPr>
              <a:t> на фронт </a:t>
            </a:r>
            <a:r>
              <a:rPr lang="ru-RU" i="1" dirty="0" err="1">
                <a:solidFill>
                  <a:schemeClr val="bg1"/>
                </a:solidFill>
              </a:rPr>
              <a:t>захищати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рідну</a:t>
            </a:r>
            <a:r>
              <a:rPr lang="ru-RU" i="1" dirty="0">
                <a:solidFill>
                  <a:schemeClr val="bg1"/>
                </a:solidFill>
              </a:rPr>
              <a:t> землю. </a:t>
            </a:r>
            <a:r>
              <a:rPr lang="ru-RU" i="1" dirty="0" err="1">
                <a:solidFill>
                  <a:schemeClr val="bg1"/>
                </a:solidFill>
              </a:rPr>
              <a:t>Працює</a:t>
            </a:r>
            <a:r>
              <a:rPr lang="ru-RU" i="1" dirty="0">
                <a:solidFill>
                  <a:schemeClr val="bg1"/>
                </a:solidFill>
              </a:rPr>
              <a:t> в газетах «Красная Армия», «Красная звезда», «Известия». </a:t>
            </a:r>
            <a:r>
              <a:rPr lang="ru-RU" i="1" dirty="0" err="1">
                <a:solidFill>
                  <a:schemeClr val="bg1"/>
                </a:solidFill>
              </a:rPr>
              <a:t>Пише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серію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оповідань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своїх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статтях</a:t>
            </a:r>
            <a:r>
              <a:rPr lang="ru-RU" i="1" dirty="0">
                <a:solidFill>
                  <a:schemeClr val="bg1"/>
                </a:solidFill>
              </a:rPr>
              <a:t> «До </a:t>
            </a:r>
            <a:r>
              <a:rPr lang="ru-RU" i="1" dirty="0" err="1">
                <a:solidFill>
                  <a:schemeClr val="bg1"/>
                </a:solidFill>
              </a:rPr>
              <a:t>зброї</a:t>
            </a:r>
            <a:r>
              <a:rPr lang="ru-RU" i="1" dirty="0">
                <a:solidFill>
                  <a:schemeClr val="bg1"/>
                </a:solidFill>
              </a:rPr>
              <a:t>»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«Ворог буде </a:t>
            </a:r>
            <a:r>
              <a:rPr lang="ru-RU" i="1" dirty="0" err="1">
                <a:solidFill>
                  <a:schemeClr val="bg1"/>
                </a:solidFill>
              </a:rPr>
              <a:t>розгромлений</a:t>
            </a:r>
            <a:r>
              <a:rPr lang="ru-RU" i="1" dirty="0">
                <a:solidFill>
                  <a:schemeClr val="bg1"/>
                </a:solidFill>
              </a:rPr>
              <a:t>» (1941) Довженко </a:t>
            </a:r>
            <a:r>
              <a:rPr lang="ru-RU" i="1" dirty="0" err="1">
                <a:solidFill>
                  <a:schemeClr val="bg1"/>
                </a:solidFill>
              </a:rPr>
              <a:t>закликає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письменників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інших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діячів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культури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передавати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</a:t>
            </a:r>
            <a:r>
              <a:rPr lang="ru-RU" i="1" dirty="0">
                <a:solidFill>
                  <a:schemeClr val="bg1"/>
                </a:solidFill>
              </a:rPr>
              <a:t> роду до роду славу </a:t>
            </a:r>
            <a:r>
              <a:rPr lang="ru-RU" i="1" dirty="0" err="1">
                <a:solidFill>
                  <a:schemeClr val="bg1"/>
                </a:solidFill>
              </a:rPr>
              <a:t>предків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множити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її</a:t>
            </a:r>
            <a:r>
              <a:rPr lang="ru-RU" i="1" dirty="0">
                <a:solidFill>
                  <a:schemeClr val="bg1"/>
                </a:solidFill>
              </a:rPr>
              <a:t>: </a:t>
            </a: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>
                <a:solidFill>
                  <a:schemeClr val="bg1"/>
                </a:solidFill>
              </a:rPr>
              <a:t>Живуть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народній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думі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великі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імена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Наливайка</a:t>
            </a:r>
            <a:r>
              <a:rPr lang="ru-RU" b="1" i="1" dirty="0">
                <a:solidFill>
                  <a:schemeClr val="bg1"/>
                </a:solidFill>
              </a:rPr>
              <a:t>, Богдана </a:t>
            </a:r>
            <a:r>
              <a:rPr lang="ru-RU" b="1" i="1" dirty="0" err="1">
                <a:solidFill>
                  <a:schemeClr val="bg1"/>
                </a:solidFill>
              </a:rPr>
              <a:t>Хмельницького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Богуна</a:t>
            </a:r>
            <a:r>
              <a:rPr lang="ru-RU" b="1" i="1" dirty="0">
                <a:solidFill>
                  <a:schemeClr val="bg1"/>
                </a:solidFill>
              </a:rPr>
              <a:t>, Кривоноса, </a:t>
            </a:r>
            <a:r>
              <a:rPr lang="ru-RU" b="1" i="1" dirty="0" err="1">
                <a:solidFill>
                  <a:schemeClr val="bg1"/>
                </a:solidFill>
              </a:rPr>
              <a:t>Трясила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Кармалюка</a:t>
            </a:r>
            <a:r>
              <a:rPr lang="ru-RU" b="1" i="1" dirty="0">
                <a:solidFill>
                  <a:schemeClr val="bg1"/>
                </a:solidFill>
              </a:rPr>
              <a:t>, – </a:t>
            </a:r>
            <a:r>
              <a:rPr lang="ru-RU" b="1" i="1" dirty="0" err="1">
                <a:solidFill>
                  <a:schemeClr val="bg1"/>
                </a:solidFill>
              </a:rPr>
              <a:t>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кличуть</a:t>
            </a:r>
            <a:r>
              <a:rPr lang="ru-RU" b="1" i="1" dirty="0">
                <a:solidFill>
                  <a:schemeClr val="bg1"/>
                </a:solidFill>
              </a:rPr>
              <a:t> до бою за свободу, за </a:t>
            </a:r>
            <a:r>
              <a:rPr lang="ru-RU" b="1" i="1" dirty="0" err="1">
                <a:solidFill>
                  <a:schemeClr val="bg1"/>
                </a:solidFill>
              </a:rPr>
              <a:t>життя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України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за</a:t>
            </a:r>
            <a:r>
              <a:rPr lang="ru-RU" b="1" i="1" dirty="0">
                <a:solidFill>
                  <a:schemeClr val="bg1"/>
                </a:solidFill>
              </a:rPr>
              <a:t> славу».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857784" cy="6572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 </a:t>
            </a:r>
            <a:r>
              <a:rPr lang="ru-RU" i="1" dirty="0" err="1" smtClean="0">
                <a:solidFill>
                  <a:schemeClr val="bg1"/>
                </a:solidFill>
              </a:rPr>
              <a:t>Упродовж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1942–1943 </a:t>
            </a:r>
            <a:r>
              <a:rPr lang="ru-RU" i="1" dirty="0" err="1">
                <a:solidFill>
                  <a:schemeClr val="bg1"/>
                </a:solidFill>
              </a:rPr>
              <a:t>років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як </a:t>
            </a:r>
            <a:r>
              <a:rPr lang="ru-RU" i="1" dirty="0" err="1">
                <a:solidFill>
                  <a:schemeClr val="bg1"/>
                </a:solidFill>
              </a:rPr>
              <a:t>політпрацівник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військовий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кореспондент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працює</a:t>
            </a:r>
            <a:r>
              <a:rPr lang="ru-RU" i="1" dirty="0">
                <a:solidFill>
                  <a:schemeClr val="bg1"/>
                </a:solidFill>
              </a:rPr>
              <a:t> у самому </a:t>
            </a:r>
            <a:r>
              <a:rPr lang="ru-RU" i="1" dirty="0" err="1">
                <a:solidFill>
                  <a:schemeClr val="bg1"/>
                </a:solidFill>
              </a:rPr>
              <a:t>вирі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воєнних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подій</a:t>
            </a:r>
            <a:r>
              <a:rPr lang="ru-RU" i="1" dirty="0">
                <a:solidFill>
                  <a:schemeClr val="bg1"/>
                </a:solidFill>
              </a:rPr>
              <a:t> – на </a:t>
            </a:r>
            <a:r>
              <a:rPr lang="ru-RU" i="1" dirty="0" err="1">
                <a:solidFill>
                  <a:schemeClr val="bg1"/>
                </a:solidFill>
              </a:rPr>
              <a:t>Північно-Західному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Сталінградському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Воронезькому</a:t>
            </a:r>
            <a:r>
              <a:rPr lang="ru-RU" i="1" dirty="0">
                <a:solidFill>
                  <a:schemeClr val="bg1"/>
                </a:solidFill>
              </a:rPr>
              <a:t> фронтах, </a:t>
            </a:r>
            <a:r>
              <a:rPr lang="ru-RU" i="1" dirty="0" err="1">
                <a:solidFill>
                  <a:schemeClr val="bg1"/>
                </a:solidFill>
              </a:rPr>
              <a:t>бере</a:t>
            </a:r>
            <a:r>
              <a:rPr lang="ru-RU" i="1" dirty="0">
                <a:solidFill>
                  <a:schemeClr val="bg1"/>
                </a:solidFill>
              </a:rPr>
              <a:t> участь у </a:t>
            </a:r>
            <a:r>
              <a:rPr lang="ru-RU" i="1" dirty="0" err="1">
                <a:solidFill>
                  <a:schemeClr val="bg1"/>
                </a:solidFill>
              </a:rPr>
              <a:t>визволенні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Харкова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Києва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Водночас</a:t>
            </a:r>
            <a:r>
              <a:rPr lang="ru-RU" i="1" dirty="0">
                <a:solidFill>
                  <a:schemeClr val="bg1"/>
                </a:solidFill>
              </a:rPr>
              <a:t> активно </a:t>
            </a:r>
            <a:r>
              <a:rPr lang="ru-RU" i="1" dirty="0" err="1">
                <a:solidFill>
                  <a:schemeClr val="bg1"/>
                </a:solidFill>
              </a:rPr>
              <a:t>пише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кіносценарії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статті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нариси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оповідання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виступає</a:t>
            </a:r>
            <a:r>
              <a:rPr lang="ru-RU" i="1" dirty="0">
                <a:solidFill>
                  <a:schemeClr val="bg1"/>
                </a:solidFill>
              </a:rPr>
              <a:t> по </a:t>
            </a:r>
            <a:r>
              <a:rPr lang="ru-RU" i="1" dirty="0" err="1">
                <a:solidFill>
                  <a:schemeClr val="bg1"/>
                </a:solidFill>
              </a:rPr>
              <a:t>радіо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плідно</a:t>
            </a:r>
            <a:r>
              <a:rPr lang="ru-RU" i="1" dirty="0">
                <a:solidFill>
                  <a:schemeClr val="bg1"/>
                </a:solidFill>
              </a:rPr>
              <a:t> ставить </a:t>
            </a:r>
            <a:r>
              <a:rPr lang="ru-RU" i="1" dirty="0" err="1">
                <a:solidFill>
                  <a:schemeClr val="bg1"/>
                </a:solidFill>
              </a:rPr>
              <a:t>документальні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фільми</a:t>
            </a:r>
            <a:r>
              <a:rPr lang="ru-RU" i="1" dirty="0">
                <a:solidFill>
                  <a:schemeClr val="bg1"/>
                </a:solidFill>
              </a:rPr>
              <a:t> «Битва за нашу </a:t>
            </a:r>
            <a:r>
              <a:rPr lang="ru-RU" i="1" dirty="0" err="1">
                <a:solidFill>
                  <a:schemeClr val="bg1"/>
                </a:solidFill>
              </a:rPr>
              <a:t>Радянську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Україну</a:t>
            </a:r>
            <a:r>
              <a:rPr lang="ru-RU" i="1" dirty="0">
                <a:solidFill>
                  <a:schemeClr val="bg1"/>
                </a:solidFill>
              </a:rPr>
              <a:t>» (1943) та «Перемога на </a:t>
            </a:r>
            <a:r>
              <a:rPr lang="ru-RU" i="1" dirty="0" err="1">
                <a:solidFill>
                  <a:schemeClr val="bg1"/>
                </a:solidFill>
              </a:rPr>
              <a:t>Правобережній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вигнання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німецьких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загарбників</a:t>
            </a:r>
            <a:r>
              <a:rPr lang="ru-RU" i="1" dirty="0">
                <a:solidFill>
                  <a:schemeClr val="bg1"/>
                </a:solidFill>
              </a:rPr>
              <a:t> за </a:t>
            </a:r>
            <a:r>
              <a:rPr lang="ru-RU" i="1" dirty="0" err="1">
                <a:solidFill>
                  <a:schemeClr val="bg1"/>
                </a:solidFill>
              </a:rPr>
              <a:t>межі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українських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радянських</a:t>
            </a:r>
            <a:r>
              <a:rPr lang="ru-RU" i="1" dirty="0">
                <a:solidFill>
                  <a:schemeClr val="bg1"/>
                </a:solidFill>
              </a:rPr>
              <a:t> земель» (1944)</a:t>
            </a:r>
          </a:p>
        </p:txBody>
      </p:sp>
      <p:pic>
        <p:nvPicPr>
          <p:cNvPr id="23554" name="Picture 2" descr="http://upload.wikimedia.org/wikipedia/uk/a/a3/Dovzhenko_front_1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044" y="285729"/>
            <a:ext cx="3506956" cy="3214710"/>
          </a:xfrm>
          <a:prstGeom prst="rect">
            <a:avLst/>
          </a:prstGeom>
          <a:noFill/>
        </p:spPr>
      </p:pic>
      <p:pic>
        <p:nvPicPr>
          <p:cNvPr id="23556" name="Picture 4" descr="http://www.ukrlitzno.com.ua/wp-content/uploads/2013/01/%D0%9E%D0%BB%D0%B5%D0%BA%D1%81%D0%B0%D0%BD%D0%B4%D1%80-%D0%94%D0%BE%D0%B2%D0%B6%D0%B5%D0%BD%D0%BA%D0%BE-%D0%B1%D1%96%D0%BE%D0%B3%D1%80%D0%B0%D1%84%D1%96%D1%8F-%D1%81%D0%BA%D0%BE%D1%80%D0%BE%D1%87%D0%B5%D0%BD%D0%B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929066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928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i="1" dirty="0" smtClean="0">
                <a:solidFill>
                  <a:schemeClr val="bg1"/>
                </a:solidFill>
              </a:rPr>
              <a:t>У </a:t>
            </a:r>
            <a:r>
              <a:rPr lang="ru-RU" i="1" dirty="0">
                <a:solidFill>
                  <a:schemeClr val="bg1"/>
                </a:solidFill>
              </a:rPr>
              <a:t>1942–1943 роках ним написано </a:t>
            </a:r>
            <a:r>
              <a:rPr lang="ru-RU" i="1" dirty="0" err="1">
                <a:solidFill>
                  <a:schemeClr val="bg1"/>
                </a:solidFill>
              </a:rPr>
              <a:t>кіноповість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Україна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огні</a:t>
            </a:r>
            <a:r>
              <a:rPr lang="ru-RU" i="1" dirty="0">
                <a:solidFill>
                  <a:schemeClr val="bg1"/>
                </a:solidFill>
              </a:rPr>
              <a:t>», у 1944–1945 роках – «</a:t>
            </a:r>
            <a:r>
              <a:rPr lang="ru-RU" i="1" dirty="0" err="1">
                <a:solidFill>
                  <a:schemeClr val="bg1"/>
                </a:solidFill>
              </a:rPr>
              <a:t>Повість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полум’яних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літ</a:t>
            </a:r>
            <a:r>
              <a:rPr lang="ru-RU" i="1" dirty="0">
                <a:solidFill>
                  <a:schemeClr val="bg1"/>
                </a:solidFill>
              </a:rPr>
              <a:t>», </a:t>
            </a:r>
            <a:r>
              <a:rPr lang="ru-RU" i="1" dirty="0" err="1">
                <a:solidFill>
                  <a:schemeClr val="bg1"/>
                </a:solidFill>
              </a:rPr>
              <a:t>оповідання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Ніч</a:t>
            </a:r>
            <a:r>
              <a:rPr lang="ru-RU" i="1" dirty="0">
                <a:solidFill>
                  <a:schemeClr val="bg1"/>
                </a:solidFill>
              </a:rPr>
              <a:t> перед </a:t>
            </a:r>
            <a:r>
              <a:rPr lang="ru-RU" i="1" dirty="0" err="1">
                <a:solidFill>
                  <a:schemeClr val="bg1"/>
                </a:solidFill>
              </a:rPr>
              <a:t>боєм</a:t>
            </a:r>
            <a:r>
              <a:rPr lang="ru-RU" i="1" dirty="0">
                <a:solidFill>
                  <a:schemeClr val="bg1"/>
                </a:solidFill>
              </a:rPr>
              <a:t>», «</a:t>
            </a:r>
            <a:r>
              <a:rPr lang="ru-RU" i="1" dirty="0" err="1">
                <a:solidFill>
                  <a:schemeClr val="bg1"/>
                </a:solidFill>
              </a:rPr>
              <a:t>Відступник</a:t>
            </a:r>
            <a:r>
              <a:rPr lang="ru-RU" i="1" dirty="0">
                <a:solidFill>
                  <a:schemeClr val="bg1"/>
                </a:solidFill>
              </a:rPr>
              <a:t>», «</a:t>
            </a:r>
            <a:r>
              <a:rPr lang="ru-RU" i="1" dirty="0" err="1">
                <a:solidFill>
                  <a:schemeClr val="bg1"/>
                </a:solidFill>
              </a:rPr>
              <a:t>Стій</a:t>
            </a:r>
            <a:r>
              <a:rPr lang="ru-RU" i="1" dirty="0">
                <a:solidFill>
                  <a:schemeClr val="bg1"/>
                </a:solidFill>
              </a:rPr>
              <a:t>, смерть, </a:t>
            </a:r>
            <a:r>
              <a:rPr lang="ru-RU" i="1" dirty="0" err="1">
                <a:solidFill>
                  <a:schemeClr val="bg1"/>
                </a:solidFill>
              </a:rPr>
              <a:t>зупинись</a:t>
            </a:r>
            <a:r>
              <a:rPr lang="ru-RU" i="1" dirty="0">
                <a:solidFill>
                  <a:schemeClr val="bg1"/>
                </a:solidFill>
              </a:rPr>
              <a:t>!», «На </a:t>
            </a:r>
            <a:r>
              <a:rPr lang="ru-RU" i="1" dirty="0" err="1">
                <a:solidFill>
                  <a:schemeClr val="bg1"/>
                </a:solidFill>
              </a:rPr>
              <a:t>колючому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дроті</a:t>
            </a:r>
            <a:r>
              <a:rPr lang="ru-RU" i="1" dirty="0">
                <a:solidFill>
                  <a:schemeClr val="bg1"/>
                </a:solidFill>
              </a:rPr>
              <a:t>». Твори </a:t>
            </a:r>
            <a:r>
              <a:rPr lang="ru-RU" i="1" dirty="0" err="1">
                <a:solidFill>
                  <a:schemeClr val="bg1"/>
                </a:solidFill>
              </a:rPr>
              <a:t>Довженка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цей</a:t>
            </a:r>
            <a:r>
              <a:rPr lang="ru-RU" i="1" dirty="0">
                <a:solidFill>
                  <a:schemeClr val="bg1"/>
                </a:solidFill>
              </a:rPr>
              <a:t> час </a:t>
            </a:r>
            <a:r>
              <a:rPr lang="ru-RU" i="1" dirty="0" err="1">
                <a:solidFill>
                  <a:schemeClr val="bg1"/>
                </a:solidFill>
              </a:rPr>
              <a:t>друкуються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українською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російською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мовами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їх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великі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тиражі</a:t>
            </a:r>
            <a:r>
              <a:rPr lang="ru-RU" i="1" dirty="0">
                <a:solidFill>
                  <a:schemeClr val="bg1"/>
                </a:solidFill>
              </a:rPr>
              <a:t> разом </a:t>
            </a:r>
            <a:r>
              <a:rPr lang="ru-RU" i="1" dirty="0" err="1">
                <a:solidFill>
                  <a:schemeClr val="bg1"/>
                </a:solidFill>
              </a:rPr>
              <a:t>зі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зброєю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відправляються</a:t>
            </a:r>
            <a:r>
              <a:rPr lang="ru-RU" i="1" dirty="0">
                <a:solidFill>
                  <a:schemeClr val="bg1"/>
                </a:solidFill>
              </a:rPr>
              <a:t> на фронт.</a:t>
            </a:r>
          </a:p>
        </p:txBody>
      </p:sp>
      <p:pic>
        <p:nvPicPr>
          <p:cNvPr id="25602" name="Picture 2" descr="http://biblschool85.klasna.com/uploads/editor/495/69414/sitepage_51/image/zhittya_biblioteky/knyzhkovi_vystavky/vov/kniga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4728"/>
            <a:ext cx="2304238" cy="3143272"/>
          </a:xfrm>
          <a:prstGeom prst="rect">
            <a:avLst/>
          </a:prstGeom>
          <a:noFill/>
        </p:spPr>
      </p:pic>
      <p:pic>
        <p:nvPicPr>
          <p:cNvPr id="25604" name="Picture 4" descr="http://bookbox.com.ua/uploads/posts/2013-10/1382525055_19-10-2013-145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143248"/>
            <a:ext cx="2006627" cy="3143248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xQSEhQUEhQVFhUWFxwYFhgVFx4dHRgfHxgYHhoXHhgbHyksHyAlHSEaITQhJSkrLi4uGx8zODMsNyktLiwBCgoKDg0OGxAQGy0lICQtNDQvLCwvLDQtLDQsLCwsLC8vNCwsLCwsLCwsLCwsLCwsLCwsLC0sLCwsLCwsLCwsL//AABEIAPoAyQMBIgACEQEDEQH/xAAcAAACAgMBAQAAAAAAAAAAAAAABQQGAQMHAgj/xAA/EAACAgEDAwMCBAQEBAQHAQABAgMREgAEIQUTMQYiQTJRFCNCYQczcYFSYpGhFSRDwVNyseE0dIKDksLwFv/EABoBAAMBAQEBAAAAAAAAAAAAAAABAgMEBQb/xAAuEQACAgEDAwIDCQEBAAAAAAAAAQIRIQMSMUFR8BNhBCIycYGRobHB0eHxUiP/2gAMAwEAAhEDEQA/AOpaxrOjXz56RjRrOjSsDGs6Uy9YDTnbwjN1rutdLFYsKT8uRziOaomhzrY/WI0Dh3GURWNuPMjKCqADyxse0c+4avaxWhlo0im6s6MQbdwuRRVAFcFmJ5oIOPPuJoWRp2jXXPkX9v71pONAnZ60ai7TfrKhdPctkAiuaNWP2u/7c/OpHcH3HmvPz4r+uk0Oz1o1redRlbAY8sSaA/qfjWvdbxI6yP1MEA+Sx8LX9Of6c6KAkaNYyH3/AH/99DMB5PnxoAzo15Dfsf66i7PfpMSYpFdVNMUIIugcSfggEGv3GigJmjWBoJ0AZ0aNGgA0aNGgA0aNGgA0aNGgA0aNGkAaNGjQAm3HTJQrR7Z0hEjtI8pBeS3YlsVPF/AYkgAAY0K1qg9Nxrt1gMcT4P3AZQXyfJj3WJ5LkGy18kkcDT7Xl7rir/fV72LaisR+lpDG8Us9rMxbcMAc5QSfygSSIo8fbioPF0QSTqBtvQGJV+86SLHMuaO5Zy+QjZnY3SIRS2ea5OIu6xqfk2aAPwP6hbNaHevgn+lf9yNX6011FsiVnZekO3mFkEaSUWiiQKntjKIARTECwzEm2KjwLGvfpz0n+DICTs0eBzVgSXlL5GclmIDeAKX+pPFP5N0q/V7R9yyj/wDbWpJ7+UoWf5v245AGk9SbFtiV+L0Z+TFC87sve7u4uz+IORYX7rQ5Yt7TVryDfGxPSh/LLS5FHllsgkmWRuJCSTYSO0CkHg8+NWHP5IWvKnK7H38cc/YnWJJT4A+18N/tx/8A3Gj1J9x7IkRelqGLsRkShZgK4Qe1QOaWy3F/J+50wu6oivPHz/fS7f76Pbo8kzRxoDZPNkk8fFk2RwATZ/fWuDrCSrcQY1RJeMotEAjl8a+K+f20qk8haQw3RfG0qwQefBAPuH9xwD99QNl05Q38uVQCXtpPaSxusEaiR+444q/je+6EYZnb9eNkeATwAByb4F8knnwOIsvqBEdYnBEjNiqKCbBumtgvAAJNA1oSlWAddRrDEQWJYkE8A1SigKHFn72SfOsknwRfPH+3J+2kcXW5HcqsYdvYcQaAU/UwY0XA+9L5FA6Z7fakSGRm5K4qg+lV4J/8xJ+T4FAAckpxa5GnfBN1rE4om6ANEngceeT8X86hdY6im2QyvkxACrGhJZyTwqpdEk/J8AE2ADpJ1j1IwZUgCyOVEpJoxRKKyZnyAJvxZUDzyaBcYOQOSRa9Z1B6NGwiUyMru/vdlBCkt4xB8ACh9+LPJOp2peGNBo0aNIA0aNGgA0aNGkAaNGsHQBpMp+wIuuG5/wBx/tr3JOqgknxrRuWAB4Yn+jnmvuFahqNt7bhgy/JPP2/zRC9VQrJn4gY2DzV0a4v9iRrWszMOFIquGrn+hBI/31XNx+O3L9yCTswoSqoy08lNzIcqHgcA0OSCLGlEu4/Eb8Rblw42478oX+XD26byD9yhIPNg8leNbLS9yHMu8sjKaN8sAvuAv/cf6a9OXvw3ivPn7/8AUA/uedc76Zu13czbncOuJmRspHqPaxIyPFCCSAs8kgQsoJ4Wz5APQXQgn3MLN2AD5/8AoOpnDbgcZWeo2JJtG+1lR9iD5ZuP7f8ArpX17qi7VUwiEk8hqNBitsSAMjQNFiBYX/TTGOQJkxB9qliceaA8fQv+n76pO5haTdw7uRlZGsRNGLD0CvbvKlEiLIykkrbGiGq3pxTdvgUnSwT035Ekx3AeZ4ZQlC1jFxK7MVPBRBYyIJJx4vVi3UTPayv7Mb/KDKytb0VYNZ4FULJNmgDWlXU1OSzYSt7sGRRirA0BIbv8xBwKNkgV8AT1ftIO6LJAVFllGTkX97skGzbHyfGnLNNAiesaSKDHgU8UV4IAK4/2NfHx/fS1eiRxMGURKS2cjUqksAa/SbUXwpPAqjxzA6h6mdSf5ShRl2xIjOy4miTkAnI/cEfLfSEXTPUUckybiQM7EHFlIpURiccWxx8Z388cacdOdWDki+xbdCcg2VWLuz9mGfkUQRQIrnj7SmNUeBQ83441W16usqsNpgCTfEgU3ZC8fGeIF14yok6idUjlLQyGQLIB+aHzbG1HsuI0h9wOX9L/AHj023ke7sN+qbCHcQPBiJFB5trN/PuNkkD7AmjWqvtvTexTdCJaWcRMUgLFlINfmTJdWWbiMEAjGxwKS9R3e4WLCWeQZEqnZkRHe5MGtBTFFJ4AIx5seCK30bqTGWVIo+bxVaJokYpcmWXFf4gL8HnXVp6UknUjGU1fB0jqfreOGWOCCRZWVh3iQecuFCYCmJb7eOPi8bptJCyKWAVq9wBuiOCL+aN6+dE2n5+QMsiRyYSSRrTlbB4AIsknH6rr/bvXQuqRSQxdsvX0U4OSsvlXqwp+3NEVXFaz+I0lBKi9ObbdjfRrGjXIbGdY0aNAGdGjRpMDGjWdGgCLLMovIrQr48H7Hzz/AKedQlgv6Xr9g7Ch8cKB/v8AvzrR1Dc7hdwMdn3YSAGkR4sv7pIVJAJPAP3+9aU+uN/JF0+cwpIHC4lxCVxW/e1iuKv3L4ux41tGFtLuQ2N+pdVG028s7nJYkLUGZsmNhVyb7mh5OuOr+NTbI47WfVZQuDZNJIgZrHJ9kZLcgc0w5HjTaJn6imy6dt3lmhixfdSyHgVwFyRuFX3BVJsnHmherV17oO6PUNq23SKLb7dFVJmYFY1xZTH2SeSByCBXjnjjqhWnh8/xx+LyZSuWTPWNps0/B9Jk27TglWtSVCtT3IzLXLAStXyAdMx6rhP4lyoWHa2pfIEkqxWsMTQJDjzdLdAEHS1OjbodVk3QmgEDlRbNbBVjVSqr4yPNk+AePJGvfqP0lA0QCKJFaUNJlMqlRTlQrt49xHzkVUC6ArL5HSb86lZy0P8Ab9WDbZdz7qesEUj3W2Kc4j6uDZ4AN6pL9ak7zkLFiAAYXdpKtckZ2ZfaOAaIUFihBJstN9SzywQbWJD3I1UpK8MnC8ARRmNBb/Hux/SxIAJ1Ej67GZJoo8kiMUMO3GBKlL/O/KApGJ9tnjgXRBGq04JJtLyxSl0NWz6pIVWKODsoJiFZC7IqrnbMAnKkn4BFkeKNa+o7yZCkrbj8pgZGEQjBCBTj7m99MyY0QKo8kjl5N1eCJEZM48GcMMZAxkxYg9pRjISgZreQAeas8aOu+rdrsyyFnzgjVV24DAMWiyGcg4Ye/kMaWuFJIIpXeIi+1lMXYyzsNu0eIWdXd+GG2X3u3cUt7QFJFsBzfyaLpPSkTyrGO/DQqN3bbhGYIuBRQDIWsHkFsSGokMQcQeqYWiiKBY0VA7RpFK0hkoiTFmYIb4CuxJHgD41L6fvBIG/4bG1LCYxC0YGMpbmdtwbyCgqAqXRccKCdaSlP7PPPYlJDSPcJOomnKPGiiJWKhTI/BMqkcooCyFvBCg/Y6bxyxyiMMrIyiQ2hcYLG2NtzyLukbK68cGq/tOsJFC0U3cWSIqxZVSwCgVTk5K3gp9wLXz5PGve39Q9vFWDxoQsccMeLNFTEguwe3yxPJKk5MAL84yg3wWmMR6Z20vblhDfmcF7LZqRISGVuAQfd9PkBSNU/1j0nbwQtHFBJ+JZkSA9tgZBcZZ2cAKDbcBQCpr4NavSdYRNwsIbLJW4ByORPLNTECyKAPnE14OoPUOtptY3XtO7R4DM40CSAh4cYqr8Utjx7ub0QlNPqEkqFa+mYW28BWi5nAmmAHKxOytEDVMDLSLfLEA/Ap30TexQ719nFCI4wi+9QaeUKSy/bhR5rkq321SJfUkidQ2m0SNnTaOEWLgvLJgQ0hayFIJJvwBZJ5NM4Nyk28jj2asKdi85bMyFg5dYssfyVLXagKSV+B7rlCTXzdhKS6HVNY0DRrgOgNZ1jRoAzo0aNJgGjRry5ABJNAeT4r++gDzGeTzfPH7ceP+/99aNvLIS4kULTEoyGwVv2kkjhq5Iogfc6gz9cPcEcUEkl/rJWOPkWKZzbA/dFYfvrbtOrl0L9psecCGU515IF8D/zVx5A1e19hWjxgyr7bqz4Mn9vpA0v6rs1nBWaNHF2ok7xA8fFjngc8acbt4wmUwUCuSVurAong19qP9OdeNzt+ECRpiSLLDFhZHIXA/3uuNUnQmjnPqH08sRkni2zHgALtlFfpp1UqzCsfHgWfgnVc3+/SBAk8k1uCxVogjAHEh1teSGA9xq+39IB56Tv97+H3JjkK4iPuq3bjJ+oKEoFfJ+6+SOSPELf+k13uU2828MaD3KcWExFc5iJ1A+TRZv3o3rrhq1W/gwcOxzjoXWR3FUE2zHImENkrsxKvZJKmwMCQAVvIVWnGylVJBOZ8YatccaNs4LksB9TAcg5HFjR4OrLuujMse3/AAcKfmfUNxJI4LKCY0Qu7qrUGPuBx4HnjSnru76nmC8UWUauwfFnjxJTMMGtV5ATmjw1AeV13qTwTto09O3w3bIDJxG6vIyQoBwtHkAUTwByT7muvbr1vtpLuZi8lqJndzE0SyUAzgBJBiM8Pu4CjNsj4CHdJuoiXA20HdKrSRIBGWLKpyCHtgn3ZWLriwbLvrcc4RBJuIMSQHSBiEKCwzT7iQh3B+wysWfsdDVPAdMjbpXSNpFExRdtHGykK00bzNKDxZYOoYWRfbUpRrLm9Mttu13AjRNxtWK3/Ku1YX71jZgQBfKmyCQQeK1Sep7htugbaBE7gGM0jO5q8SEjksIoHNkFyOeDwLhsesbp9vG8RhknIXGN2/YM7ElLHFEUVHv8cDWc4vn9SovobUgcN3JGjCyNSFCqO2LyWxzAolLQsLb3MR8ELfUERL96QqWpqyWQKwodtFJYEmj9ZNEpwt6ddS3G5WNRE8cc7hbWlLlsmsWpN2OfsMTfBOl34SeQq8ywoQgEpebuGxatlyBz7eD8keQKERebKa6Gze7yOWVpHUqewVGUcmIFocXMcmLUR4FfIFng0FZZZ9yY9sVjYspUEMT3QxOOTfYGrb9KilFULs00sLywhoGcgs1sAzcNmoXtm2x9oY8tXNirqu52m5Sen7WLOTTABVkLZAHtrWZwYhfqJIFUNbadIiRnrfR95CHEO1leWTITyrFI35ZYsIQ1e4YsFZgfcEC+FJdp/C3q53O9Uu3vEcjlViVUNCNA2VZE0ao/IPNUNR+udRTbwCHarmJPy9xMGKrQy/JU1a35dzWQ4B8Yzv4O9PeLcuWSMCWAyriPcoLx0t48Ag3V81dccE3/AOTbFH6lR1vRo1jXmHWZ0axo0AZ1jWdY0gDSr1BvGQQooNzzLFY/SMHdmP7Uh4+fHHkNdJ/U0JKwurMGinWQYVZ4ZWWiDdqzccX4BF2Kh9QpcGzcdNjjEroMXkJtif1OFQefPxQ+PjWzY7gNNOCMTG6xLfyO1HJYH7liP/t/tqkdQ9SskzpvMWgkOIKNj2nWUNG6SPS2FKvTEMpjPnHW7LcsSd7t1lIQYyxuIzMA6hFaI5LlmwpwQVyOJFm9/SdZM966F9F8X+/P72K+PP8A76yGB932utck2HrKTbq+6Z2WBnEZiVRKBJzcgLzZmwCSThZ5IJYkvt31nexJ3Hil/DqB3C0aFyuR96tHuDjQAbheL+wvSehJMa1Ey3t0+NpBIyo0t3kQDhjxS38g8X5s38AantjYvz4HP7XVfev9tUdN7NlK+2VZFlUMrE1Csi/qL94lCbU4V76JsEnVl3ecsBCxlHK5KS6gK/kEspPz5IB+dTKDVWxqRu6nIwIAUgKC/c9uKUCPBYWcS3ngcHnxpcjd8du9waAyYRlA4Nhhk4VRfzgL+x162stEBpEEttkquWommHFgXjRJwoc8/dVvuvSM7QspHGLCswVtg7kqKahjaryMxd+dOMX0E2EnpqLByGCUuOETXGoHgMAcmI5HFcnwfOqT65gQ7kwNRCQDMxLiMqJXuKpGJWy3uDUGHHw1423XZFBoOY0yVjHtSmDWCPYz+6lIvHm/jzS3qTs8OJTbRq8mbTbuSNpD4ZbjGIz5qmYY186305SjK2ZySawUTcdKXcdsKHR40jj7bNWRGJIsgfpxFCiPn7m6el4RtYMj3Y4yoVO8wCMxzrtiPIjknlgOHHk1U8dPP4YMSsmKAMyRNi6jA1lizNklXgDyKs1rXudum4MbqYg4S2hkYs4u2AYZMAKs+3EmjTauWpuVdBKNZNXUenRBh3Gy7rGxGgOZbFQAcroC/e/A+Ca0x2sCQyywooL4iUAuSx8YqCzZKxIY1RHPzZ0m3U+4d3GcCR4gJg1rkA5ci0c5MQV9rDgg+48l5Ax7LySuzExgDtuT7ScgGZyKLE48EcEfT8RK6yUhTtOnmAyZYNGEDOxdmxDEBcQgMjMyADJroIeSNJer7cVtYo3dppGt3BqlzvkEKR54zX6MQL5uwydY3Ksokk2oEhCghyrRtZI4yYSA/AJ4OVnzqL1CNJxDSwWfcJk7ivjTv7ZSje+kYsCeDXN1qotp2xNIq/WOlJEZC0rSSEdwtliCubFiwxNEY1QsDKjXB03/AINOG3O4IWmECBqTEE5klhXkN5Go/Wercg4IkUVhmMjUzPjhICAzMwibI2bNijwLf/wx2jJuN0zXbRx8nnL8yb9X6sVwWxY482DV6kn6TsmK+dHQ9GjRrzTqDRo0aAM6NY1nSAxrxNCrqVYWD5GvesNdGvNcXoAqfqb0m24WMq0bNE5KrLHmrpiw7TBm5q7DGqN1jdinb3om8SECJJUKR4iIhHVLAYKssmBADAfTJLVfbXU8H5JkqwOAopT8kWLNm/J+2svdHEA38grzXHyNdENaUfczcEzk8su/7fcOwaPcM2DmIBUmu/a8XuVl/wA39TYBOonSfV77SVlk2awq6ljHExJZ8gCVWQlcCL4A+KDfp11iWEWDIhJBBFiHivkEkEV9xWokm628iumSng5LkJRXNqxZWF/GIvzrVayapxI2e5zbb+sYl52cOEXv7kcuQ8oFB/LyyQ88MHrHjEalx9Uskws60a7Us0EaqCfbSnHEX4JyYqfP21b/ANV7Ze5FtnlaLE5D8tMeOUiMkavY/wANHkLXAI0n6KYJZVUowGVxqw27piFAp0YKFc2Two5IJB866FHF0Z37jre7XcK0km6EYQxqGMc5JUmycVKUSWo4n2AhTpp0zpizwxojswRqLpEVaJCPdGZFQD2/4Q5YYjz8V/aMNqjos+zhSY0e/ES/jIpJCsZUULFhsTxXBrU/bdQOUZm6uJI6ciOHbsqlQtEArHQxrz8cVz5iSdf7/H7jTQ33Mcawok08zmjlhtVJlAbFWLAGh7hRyBoG792oPU45RU+4iVHkjWPFl9wZiMiwxxCef+ooola5sa9j6k2O3CpFK5959zQyFixxs/zI6P8Amr7jTPqHq/bxnF+782bEaq44KH8OHYuLy91ix5yFampJ4Q7XcSydSdJCm7CJkjOis5dVpmflHZlqNaFRhSaHgY6UeoeqllLoqxgAK3FKGKKxQE8hzZrFUqrYD4YdT3+zbb4/idwYmUN2Y9uEVypHLSCHljSe44/BsXqr9U6qksfsi7VqBGolzYmgtgMfb7a5FFqIs2db6cbd0RJjaDrqQwCNFkebD8oMrYhmByKGh+snkDyo5rnVj6d1aV4kaPtI3nuuVtowlMLVWJPF4EL9JHJo6pfT220jKDFiEixQJk3dk8jAgqbJY2l84gDnzbul+h5xEAqpjcbPA0o7vCDJSxjoHILQsLxYCnS1Ni5/MI30NMncbdxTS8xJ/LXFaCqjs15XjZsmyo9lXxYcb7oi7ntXJg4/M5ZwKolqTkBqLgEXQIxJoai7h2kieKQBGAZBFLDTOSPkMxJUZGnX7H4POrqHXAdsiZ9umcFDlUYXIMSTkGUk8Ak42BzVHPLqi8dTZ0Tb9iKZihkc5lZWIMrgAn6mYmhkVoAGyD5vTv8AhzuYJZJngVY/aqFAACQrHF6HheWQA/8AhmvnXPfxMY7TudzLHHw9KQAwVTzIW5F5Dx7fb8XroP8AD9IO/MdurqvZjBDFjyWZiSzDluefn+l6WtGoNhB5Re9GjRrzzpM6xo0aAM6NGjSYBryQPOvWtM0go3VCrvj9xyf3r50IDxJIBYFX+5P/AK0a1HM4Hyvi/J+P61qm+pP4hQbcskQkmkIIiZSDHlePLhzQVuDxz8aYdKTeNC341oBKboRuihRXAZqY3d8g639JpWzPem6Qp9Sery6SjatgVhlIJjAcshQYqGyACgsxBAavFUTqkz7lt7t49vLuGDRjIQ4F2bgkEsFUdwCycjyfvYp0vT3hhMe4hqOPEyFblWXhw7pK7BQZHYNihDk+0gKdItzuFjIURyh40X/mWeaKQqieVjbgcFEoMw5XyPHdpxisR/Ywk2+Ri+/7TJt128O5RgfZ2XruMxBiVlYqQArGlxAwKk2CdRt90DbKYFjlaF5EWTszIwViQ2RDMfysFJxUu10tsDyUfV+pxSq3u3PZCnDKUWXaQs1pRDLlZ4xN2SSdTtntnnGQknJJGCJL7QwLY/nOxyxDE0KNl6+Cb2tK+CbFsm2IfFy7qtVghPcjTKnDC/aCGsqfgc/IYdO9QSQYwozJGGD/AFkWaGWRzFGyynnG6H6b1v3O8n2+37jPkznzHInsZcAwqMfTwLHhvgi2tR0j8NLEQ0cmQLErGqgBbRlykbIsOHPgEVXI41pysk8DqDru3zVZyHMZBUhCyucv1BipY3yQFux5bnUg9DcwyGtw2NYBYm7RUlSZMscXoIRjTfUvzZCfbbNjOUWmxUD8yo88QrYgX5/ynjgX5OrH0P1Y6zIszNB7KzZzNG7A5XNGpHBJamSiL5yA1Ek19JS9yqvtQwVVBWIkqpVQHvLEq74XQX4LMvtoH50y2no7cToFEMwIDAM8UnNCPAHMIKoEX8UBzrqHQvWyyOItwxjmqxiY+zKvw8chPhhzjlf9avVsVvpXIWRYyayR96HnXPP4mccUaR0k+pzr0N0VIS4leFt5G6qylcniJyCsGYkO5BHuA5CgXZN3YQkM7OWyFHJeSAPgWLK8ngWt3wObmbrYo/uxXOioZkBq6v7GuF8EeB+x0rKPHiZASwDBQhLNQFimtc6/wtTkXy3JPNKe92aqO3BL3kMO4QZqJUZOHQ+8A8EgpRAPHKG/21UPWXpqYp/ySxSp/wBVJCXk+aouTfm+aYYjzxTWHcvEzH8vFmQKY+2SbKq2b+0cuxWqFBVIsgrqcZ2eRch7h7WwGQFAh0L4E1djIMK4sDyXHdB2hOpcnNNvDMkUjSylkV6YBSfa4UMcQQVJJYHIHkZAEEVcf4c7AwvIGoZKSgI9+IceSCwNWvz/AGHIHr13t07RmQrHMlcN7i+TKgGLcGzQFnkAgV5Gj+Hm2lSdu5ZuGy2Yazkgo4gWQQ5yN3lwaAA2nPfptkRVSL/o1nRrhOgxo1nRoANY0azpAGqF/E7qErRJFtGcSiTN2RwqogDqxdyaAJJAB5tCfjV91wv131vudTkSYkbaJhml0XMccjKFYchnBZAfgyfvro+FhunfYz1ZVEe+h/TsG2h/G7p4kMob3FxRV+VBJZataOAF0xvzQvO66gVKlXUq/CnIUTRNg98WKs0FJ418+x9cEu5aWULGTQjqISCJACBGkZIB9pABIPIHiydWP036eYsd7hL+EDFsptykBZgWBkND92FAg2fNHXXq6NvdJ+djGM+iR2Lb7xpMFaMyIecsGA49ysMrHmqOfmiP2T+sOgy7ooYZGXti+w4IR2BJUmRSGBujzY9o482g3Xq3bKizPA/uzXb5biQSPRGZUBfy0uhZIJ49vt1Xdp6h3m73VwSTqrUpiidpMbUjM94gVZXjIDi6+NZQ0ZJ7liu5bmuB1N6HmZVKwYSp7rDnCz9eBLNjYvntVZHGo276NvcotvJBijMAXVmkPtfNSU7oGQxQXQByY/FCxbzrSbCJju9ys8wXIRi4nNk0PaCKvizQFGyTrVtOszDsqIoxNNIcIjOzABbDSfVbfT4xGIsm/GqU9Tnz8yWonP8Af+nMgDmqW9XOGVmcFsgqpG1jEJfjGjxRrSM7lRMxgUBTxwE8jywUiwAOaBF/5fjofrmeFB22acuQe4kMojjkYoC7RwOrggnKz5yJ88nVTg2+3WNH/BzUWIs7oc8Eg59oAEUw4+4rk2OmE21bM5KmM+9+VHHNRKgYxtmTyxoKy8/SPm7AFfJ0jSYndNTMkcczUa9otlytQFsUBaAD/Xyw329Qt3Y7hZRiyy7hT7QI8e0WDE+QxU/Ar3Hwn3sv4hmfJjJiSKBxJ8KBwa455ofv96ihNlzG7RpYqeKIDMgzIcAzKSSGY3ZuuPaV5FC6X9O9S73pTYmJisgDFJP5S5G1Ze2tKKsBUauCaPAF/wBt6jgWDbmKPuxsViMkRTuRs8alg6NRLmiWofSL+K1Hn9ORywY7ZJEFBAu6OIwdKuNsGybwRkTRX9JN65vUXE1g12vlMmdJ/iDtnRW3BMTcA85pdXlcdiiLN8gUbIo6tW23IcABgclDLhZGPwciKOuN9W6RK28h2UboCikAMpWnoy3niMlJCgEUPAHJbVk9Ob+fZ92NsjGrYyBcPyWrmSLgZ21krRsgngkqctTQjVx/AqOo7yXHru2l7Y7ISRvASYkA/wCbJFskfY8fNir1XIOp7pFCNC64vykZyvhiEYsAwscBjanE0Txq3RTYqpQGQMgYzOVC1VhmPF/egKA+2te82sO5SnVHU8BnHPI8J8g18ivg86xjOsNGjV8FK6tKJJI0274SzOZXdlZqWLhUZC4sWrE4ihTcAknTr0fOsszyqwoo6KFwxIWQAuuIvk8fPgC+OUPrTaSR7iDtkHMAJnip9kilgzHjHA0oFUb4s6Y+jN0X3+4DDA9kMEpa5cWRj4/SvPJx/atbyV6drsZr6i96NZ1jXEbho0aNAGdGjRpAY1wr+JnSk7m5IX807xEhCcl84FZ1IDfH5ZHF2w45Ou7a5R6onO23XUp0VXlA2/bRjeJlYRuwANqxREXIc+4a6vhW1J15lGWsrRybedPkhcxOjLKhGYyBKkqCBQ8V8/bxwRpzNtoolX8XPuZGlUTCKM0oyBAYySHlqFcIaog2RWoT7l9wZJp/czljdEKOV4oVQJKr7TkPHI1YNrNCNkqSido3ndolRiCgRI1KxxyIwb3yvdY3hfH069OTeDlSRH2vU9kzNjsWkZQMe9uWYscuLCY1x5FNfj55kR+roVP/AMGYxdo0M8kbUVpW92dmuQf0+Rr0nUI40rbbnJSSU282wQljQJVZMZBzxxYqxrzN0ounekjkKcBW28cSxVY+qNH9vliQQPPI41nUev6srPT9jVu9pFNIsibmQyMyhU3oKye0UP8AmAHQ8nguE+L+2nPojYSfiS8riMRMTOkjlSuDtQIYgHihkCwoV8ar3VOiCJItzO3cknLYxKx5wKWXdiCpPHClssrUgafen9y8ce8XCIGdWC3DZktqAXItSouXsZT5BJa70S+nDBc5DrEnfkDPLJIrljbhlXEWxwQKQiCgCjCyeKNWTc7vaRxwmpZslLxxyqqOwzz7pxvEE2K4yUHmvK5NpPs4pIKKd/GMggMW8+w5IcQbuh91IPOoC9EmEiIaVpGXMMvvsUSaPuPtDnmi1N960KK74C2W7beoZPcyxxLNOfbLtUUWOSubPRxAqyOLTm+dL2iM26lxVmlyBVHHbdi1Fgrc35JBFcZE8c62erY1QBYWSVQrBAfcVFrllYpCMWBqiAtEeWEHpXUOzOjRkSSRyWhMlDlsPfSe9RyAgYlbaj5AlLFxG3mmdD2fQY9ntotpIgMTN3NwwtrduAgVULFRQGZwoKDfkatPQ9vFEgWJ3ckZZSSM7OP8eTE2vPlfbzxpB6fSfcD8SJJ43kGQXu9yMpwB+U9qjeax+UsmjzL9M9KMMbbclzGoyiE1F4shzE2PtYA8qyGvI/ReuHUynbybx9kaPVvSIMJJ440O5iUlVVsS9+VYDhrUfqBHGlG16c00BO4RYg8w7WTuk2LKy9tpEBxtyWoUpJIoXqb1HoUmBWol+tu7ZBW4yjSNNVK2GfuKtXH3OvHq/wBQvtAYgmUjCNIS7KxehbzMvnBDVFvL34UEm4t0op2J1yyv9IE3Tf5MwmDkiZZ29gxYZOgDUpFspBYn6boEHVt6P1qPclWSdCxB9hcR/IGHgkhLA9nDcEnnVU2GwSINJCULKpW5nV8vcwzf6T/MUoaIs5X8jVQ2vRjMZFV2BjQSDi6vuPwwVWLMEFC/LCySNbPTU7bf3me5x4Ou9U2L7oRDIK1tIrCMo2NCo/dZVTyWY+GC8NY1Xv4a7mZ95MdxGI37T+0eP5yhgFyYiiPk+TxwOatterbnaqD+IDFqzjmZWbjFyFNG1F19XlmAVfJvXS5xuNx32Lh2jw7e2V7IYLkXmBxSyoIpg3t+rnERKDhFroUnbsvesaxH4HkcfJs/3Nm/9detcJ0BrGs6NABo0aNABrkX8RotnJvSZG3QlwCMI41pgtuChdlyYcDgOORxrruuQ/xP6667gxybaBgopGyLMyZKa+oBGvmip5UUSOddHwqe/BlrfSc+g2xRC8cr2wZDiSrsGYJ2qums2avwBwL1ZfVEC+3bo7VtkWFcbGczMe7JlVMRISpFWTzfA0v9JPHt1jeRcppTcPBc7cfRHOI7ALdwjFTzSCh7r1I6/EYWjKRmmJkSVfcpaOMF3SioDFlBIIVhjzydei3cjmXAp9SlUl7adpe27R9xC3uCsyCRixcgla4DCsbx8aeelOnMyFds0ZcUQXHcRnDcRkkDGwDjY54GXg60zwxHfTTblmeMASK0qgGZjgEHu5+myaHAUn4Gm0r7Xart2KZuHE22SBg+aYK0ZYMFZbdVJsE+zwb5UpPakhpZsg+q5dvzAFYyuFcmM5RxynmRkDZMpKAAgMwPBAJQXL9P9Ggd1CTPJglvhUavy5CKisPaSTeN+Bdcgot1vDuKnnWOSwqkKPzGC2oPFBeCOARyB81T/wBObmMRl8WUzUiyTLajg0gYe5qWhdgsCCAQKCkmo0NZY0bZ7JA0gWZck70gB7lA+OSbDUTRFHx5qtRpF2qxh2ilBKgiR0jGdsEpVCcqt1YoEKCfg6qPV33MmTxHcPEowMoDBXBFsWZTRBIorf7UDxqx/ipW28M3d7jrgnaJUNxXvkYsLQgEAU3Pkk6nZXUNxp3QjlUSd9xGofNmKe8EBcwyLZYmhTXzXIOk0vT9rFCXE7tKGCIjR9o/XbEHJvnIX8Eiwa019W7iWV8X25hOCYqqKGfJ1AsKaLE8DH7fIBGl3T3DMi71lRMSntxDAFyGVY1Xmxl4uiQTzq43tsT5Oh+kIX3e2gWZmWOEkbeaOSRGJoYAZACTFQ4LEFSCoFkNqyq0qEbaaQyF1AWYYxsRTgyAC/er9seAPepHNjUyRYCqxFUxEVsj8YRVxanwLUCj/hP2156YgWGFJnykjAXuPkM2C2zKzUWBAJ+eBzda86U7zR0pURYdxLudttq7atKAZcgSKFZhRj7iRdE15B5qtULabGCNpRLN3yHMcJpZVYIDY5PuIXypLe4rRBsatu/9QI0X4bpsmcqhIxJGFdIB4yd3IU+1TwCx/Y6re220UUsJ+uNY23LSG1c9xiIoUsiiw5pqLZ2RYtddK0n09iJUxWnRWRkp2mzQhBEqlVLCkRlkFMQ1ghiCuVm+RprvpmB/Kyi/LwgWJXCkn24x1ItHNlFchOD7RZ1r69uZo4u3Gpl3YQHcBOSgavyFq/djwW5IBofVqF0syiKbezZsZpe1to4QSVBtZJo78FIzIimv9bGtstWyMLBonhWQyy7pmjjjkyVo1IyDZXIGHe5/cnnir41fPRfXjPEEg2z9teBK2CRH7hcVBJBvxGPHNfNX20Q3VSOJjCuJWDtOUSmug5AByAyJY2D5+Kvvp1wsRtWjQYqvcMYAAUAKuBIAH7n51lryW2mXprI5Gs6NGuI3DRo0aADRo0aAME1yfA185da3+0j3E0kSPuM5WPenIePIknIQisvqP1k+Pp13j1bKU2O7ZeGXbykH7ERtWvmbvO6AMxxViTbGuVAqj+ohfN/bka7/AIKF2zn13widsN2jM0kyOwAUuVOLEmQsHLlqLC6Htr2r4rTrdyPtZFCOJ4NyuYLkNFLiQOSxODqAQQCWVqANEXWdhI7SXGlszEgD4I5PJFCls3xXJ+1Wj0p1WGJdws+LiBm3MK3atNHSDEkDh8lNUeIwa12TVZ/IwiT55o5UaM7P86FRL25GfNfewkVWQq14YuEJJqNzyTkU28Zi8ksz28jCRvaQq/4R7SeFpRj8iqb28vfR+7G4kWed2/5aJZdyw/WY3YxksptmYLCmJ84N8+USQNvfxE4CRTAPKsaRhVeuW8H61Uk1jzhfk2YjhtMp5RE3e8Ep5YouAtSSOAAtEg/VQbwL+aq9P/Se6imCo8yxptk9oaQK0zW4QJ3HUBhkxstQyQVQoV3p8iieMTAyRooD1VcA4/uy+bJNV+yjTzoc426xNFCLLqAzhgxJ4dVZrAIU3aVwLyPI1U1ihReRhLM6CTZ9owisJo2nDzNUZfIsSBQAU0AEIPyLA3r06KOMwAq4C5vKYSMcqAAosFHuJLZAg5ccmqtuuqsJJAVBpnAaVyXRbYuGbm2PHJuiR5PizJtJ4wUabmALJuJDIfygWsIIq4kZaPI+MQ1ltQ1Q0yt/8SkErCWUsmQBOWXbotQyBKr7cgLBAyNVVid//n5pnjlhrHJg0/cAj7i+1HV2AIZmVTiuR+w4069Penopr3MiBNstqIy7FQCaOT1kxYnIRoMmLAEqKGn3qHfbfbhCYom3ODdhdwD24FUHkRpaoPpFCueMmKkCZauaisjUcWyhdP3HUZFlj2zNKjSYzlUtWZTeebC0XjL3FQSTY5rTDc/jNy2Uu4SWU5uYopHdlXIDtq0BKqCTyA3g8njUH1n1XcP2otxLm1LJ21DIsRYOY1MSpWeJSh5F83ZI2p0F4EE2+kXb94Yx7cJlM4LB8VjDDtgtXLkYmgfjV45dC9i4emN4ZenJtwxaQyLtnKNXbzLAhZKOREQdiRfMvwOB5nglj3Us84CxruG/Dwv/ANaVVEe1CrySqr778L5HzWen9OMJ2ucrldyjzJAHPZjKxxBQxU/mBbDHwtIaAAowo/UkYM+5KtUX5OxRYj+SCpX8SzVwWJsisvPB9uuerbcepp0yG/kfaKkcYT8ZuZCBieJHzObZUSRGWKLZFuZXolV1YuqkrLHt48qji9xQoAEV0DscyMAz5/J/lKR8ar/pnZRdRm/GbgYwQQqFjtlSMqzCJVcG3AUOSeLL1Wp/XtoJVfbdvtpKQ8g7dBFokSzso4YItrGCMFUXbFRodXXXr57AuLIP/FpZGBgYRQwNGolMaFpi2OMEKmGy32Iw8/SNX/oG0Ws3os9SBZJO66nxmWsqLAHCAAc8m9U703sFjvcTY7eCBe1sUDGW8h7twFjNyO4bjHn3njgE2/o6bgqQbiX4d/rIs8rCWYR/BBYk/dRVay1mqpFw9x/o1hRx5v8Ac/P78azrkNg0aNGgA0aNGgBJ63aunbz/AOXk/wB0I180M4ZcFxxALnwDfii1W1c1Z+eP3+mPWhrYbvmvyJOft7Tzr5ijcC6ssQcjxyKsivkXRv7A8DXpfA/Szm+I5R62kRHjkkGxkFofTyzHjzz8fHIJ1Jbb90xxoGeRsFUUMiSOQqj45FX9tR96j+3ID3AMMTeV2LyJPNgjz8avGwQdG2wmlQHfTfyUbzBEeDMwr2ubIFixdV9S665SrjkwSs8ep3j2cC9MjOTmpd86DLKSxUdiqWPz/ULxeQ0u6JuAskcjJG/aaMPmB7w1R83xwD55N8g/JWwRyt+ar8Bzalz7vDEmibHi3YgWQNYjkdlxwGP6Y2x9zuFNixf0hSP68VepUaVDvJjrMf4TcyIGtoZqVqBBCNavf3rH+vPOrj0L1ENxJCzwh5WKJ3txK4jBH1mjKiClyIQL7jkP61L1huE3DjcqWEklCSFwcoykaKGuqZWAsVVcgjwddJ9B7WGHZ/jopJX7UZWRHQnuNQAiUMSAcsV9vP0i+dZ6rqCb5KgvmwejDDB3JjBt1TagG0ZjHPuHOUa2xIxiDZFuaLHkAEaX7XbSb0bSE2IZZH3E7NRLqrWzs/FIuRRSQc2DMRRB0469twJen9PYlmy70xRVOUkjNm9NwBZlN8kWpA4vW3cuzwbkbfFRPuhsoaFCOKNQnAA8Zhr+KPwNYKWPPPc0rzz8DW3VUwO4RMdtt27eyhQAZsWwE4ryZGLIn2Ad/I1WZhu36gII0imlR1ZyeMmUjL9QxjjJKgCvaADZOrhu9pGqxoVyi2UP4xlYWG9si7dMTVOcCx/ct/i0u3k7dJ2iRx4nqe+Ys71ZDMSSaok0SEVfliTR5GiEq458/wBf2g13I3WJ4dhuGkYLuOouSXmr2bfIgKFFU0oBUCwOB+m6OnpnQdwDI25OcssDNTqrTWSSZmuxFGDWJJyISgv6Q76H6bXp0SSSIs/Utwx7QfkJIVtjfwFHueTyaoeQNTn3xwba7VTup5i0c25cBYyxB7jGqLrGDWKWF9qXZ0vU/wCc+/nCDb3Ii7RpBslRwezsxBNV0S8cRKKaAyKjkkjFSTRo1D3c20j7G12qpuVSTv7mOCqYIDiCWOIjEoUsS1AqLBLDTjpnRIZoo9upb8IjPGCDRnwGMrOeLzkJFj4isEBtepNmI8/w6JFLNIIIAAvAQnFgt8hFEm4+CbTzWo3K68+/zBVCTpG03MEHd9iJG5wg7fdaWdyAtFWUDt2sQAsLg/2DaZQv7Hh74fcHud2Vj7YgGyna/CDMBVu8QqA8XXj1L1GVpU2mw9iRRnPcHhI64YCRhWVe0uMiO4RVm1Wbj08GGbH8NsY1xzclC6ysBJ7CbOXtYtKSxZUIA8arnMsWLjCGc2/2O3YZymbdt9YijG4cE+4xKMCqAUaHF42brVl6Zudw6/l7VdunGJnYBjxZJhiFCvFFl1UsTDGE6bCNv3eIZCqvLuBhfeaRr7USj3FnsmqCgnTj0L0mZVdtxuZJlasEkqmAN94g23uYkiz9OFgcKuc0tt/r/X9lRbui4Rg0MiCfkgUP9LNf6nXrRo1ymwaNGjSANGjRpgR+obNZopInvGRSjV5oijR++qrH/DTYqGCo1Mte4g19yGK5An5IYeBVauWtG43kcZUO6rkQq5ECyTSjn5J4H3PGrjOUcRYnFPkrXp/+H+02solCBpF+gsWIQfsGYixzzx51nrn8P9pu5Hkl7uUn1lZW5oChiSRQoUK1ZE3kZJUOpIfAgHw2OWH/AJsfdX21v0/Vnd27FsjVUVGH+HOxUMAj+5Qv10QBXgj+n+5++h/4c7IiiJTXgmU2BxwD8DgcDVo2+5V8sDeLFSR4seRfg0eDXggjyDr1LMqgliAALJPwPuf2/fT9XU7sNkexUz/DTp5JLRM1m+Xb7AfH9PHjTTqPSjjtYYI1WBJUZwKoLH7kWrF24U3z9OnUcgYAqbB5B+/76x3BljYyq6vmvvX2/fSepN8sNq6FUT01J/xJt22JUuGHuBoLGEHtwu/78c0eSC26f6chigWGi4V5JFZvIaRnJN/0cr/TTjRpPUkwUUheOmKXlcgXI8ZP7rGFxX+mWRr/ADH76r3SukPL1PcbudCFQduDMfbjJRdVWZDeT3W8fNr3O6SMZSMqj7saH++sTb2NPrkRea9zAc1dcnzXOnGUlddQcUI930WaXdNKzqIyBEBySsOOUgXxi8klAn4WMfNa173o8wj3X4cKjGNYNqqEARR0MmA8BiSx+LwT7asokF1Yurq+a+9fbWDKt1kLPgWL+T4/oD/po9RhtRB6P0tYINvGP+hGEHP+QA39/vpF6t6fuSIo9igVqZTMxFRLIy5lV850DzwACa5Iq1tKo8kC/udZzHHI5FjnyPv/AOn+ukptOwcU1RVen+mGiMe3AX8HGAxOZMs8gx5lGNVfPB/SB4ND1P0iTd7kncRlNrEfZEStTMpWpXUXxxwpqgo85EC0lvj50A6fqyuw2ITRemYRLPMTI0k7KWYuQVVCCsSlaqOxyv6vBsamdM2rxmTPE5OWDAmyDwFKnhcVAHBo1dC9TtGpcm+R0g0aNGpGGjRo0gDRo0aYBpR1PpObqyqh9wkbuPJxIgHZdUU0QObHF0v2030aabXANWVTaelmiWMLM5dFclnUFWeSUPNIyA8sQCg+yuw5149MRbncXuGmliQzymOF1r8oL24lxasaIL+OTV/vbtGr9VtZJ2Iq+y9LywLEsO6ZcHDMCGKPSODa5jlnbuNzRPwK1IPQZXjRJpw7BHWRhHRYsRR8mgBkMPBJB+KNg0aXqSDYhZD06RXU98lA7MVqrFVGg5oKo+APcQCT5172PTjHI8hbIuSWvyeRgPsAijEAeeSedMNGluY6Qp69FNiZIpWURrkY0TJpKdGIHySUVkAH/iE/A1H2vT95gpfcgNjZHb4yMdEWGBxDlmoG+EF8G32ozu/dRQPZizOa+bUIoP8A+RP9B99NSdUDXUX+oekmcJTKqh0aYNfvRCXCUPjPEn7gEXzpT0/pUk22ULLGVkIYzqGDOGfOVghJHvtkH2BPkUNP9s81SlgDRbtr9N0Wr48ViL55DEcEa1rNMIYMv5zYdyktQSLe6+lR9/2r5sUpNKiWk8h0jYSxCXuOsjM7mMm7VCbSMs1kgf8Ac6WT+npXmWfKOJ46EYiuqMivOzEryZKC41wL5s2LPo1Km07K2oqm66DK/dCpHGpVUVUJIIZ1WZvjE9hVQUBVuf1am7vprmUtirqSrKrKCFCKuCUeOJLcURR58gDT7Rp+oxbUVzrXT5e2giyaVFximy9wcxtGZGWqNBi1HgknlT5cdK2C7eJIk8KPJ8sfLOx+WY2xPySdS9Gpc21Q1GnYaNGjUjDRo0aADRo0aQBo0aNMA0aNGgA0aNGgA0axrOgA0aNGgA0aNGgA0aNGgA0aNGkAaNGjTANGsazoANGjRpWAaNGjRYBo0aN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SEhQUEhQVFhUWFxwYFhgVFx4dHRgfHxgYHhoXHhgbHyksHyAlHSEaITQhJSkrLi4uGx8zODMsNyktLiwBCgoKDg0OGxAQGy0lICQtNDQvLCwvLDQtLDQsLCwsLC8vNCwsLCwsLCwsLCwsLCwsLCwsLC0sLCwsLCwsLCwsL//AABEIAPoAyQMBIgACEQEDEQH/xAAcAAACAgMBAQAAAAAAAAAAAAAABQQGAQMHAgj/xAA/EAACAgEDAwMCBAQEBAQHAQABAgMREgAEIQUTMQYiQTJRFCNCYQczcYFSYpGhFSRDwVNyseE0dIKDksLwFv/EABoBAAMBAQEBAAAAAAAAAAAAAAABAgMEBQb/xAAuEQACAgEDAwIDCQEBAAAAAAAAAQIRIQMSMUFR8BNhBCIycYGRobHB0eHxUiP/2gAMAwEAAhEDEQA/AOpaxrOjXz56RjRrOjSsDGs6Uy9YDTnbwjN1rutdLFYsKT8uRziOaomhzrY/WI0Dh3GURWNuPMjKCqADyxse0c+4avaxWhlo0im6s6MQbdwuRRVAFcFmJ5oIOPPuJoWRp2jXXPkX9v71pONAnZ60ai7TfrKhdPctkAiuaNWP2u/7c/OpHcH3HmvPz4r+uk0Oz1o1redRlbAY8sSaA/qfjWvdbxI6yP1MEA+Sx8LX9Of6c6KAkaNYyH3/AH/99DMB5PnxoAzo15Dfsf66i7PfpMSYpFdVNMUIIugcSfggEGv3GigJmjWBoJ0AZ0aNGgA0aNGgA0aNGgA0aNGgA0aNGkAaNGjQAm3HTJQrR7Z0hEjtI8pBeS3YlsVPF/AYkgAAY0K1qg9Nxrt1gMcT4P3AZQXyfJj3WJ5LkGy18kkcDT7Xl7rir/fV72LaisR+lpDG8Us9rMxbcMAc5QSfygSSIo8fbioPF0QSTqBtvQGJV+86SLHMuaO5Zy+QjZnY3SIRS2ea5OIu6xqfk2aAPwP6hbNaHevgn+lf9yNX6011FsiVnZekO3mFkEaSUWiiQKntjKIARTECwzEm2KjwLGvfpz0n+DICTs0eBzVgSXlL5GclmIDeAKX+pPFP5N0q/V7R9yyj/wDbWpJ7+UoWf5v245AGk9SbFtiV+L0Z+TFC87sve7u4uz+IORYX7rQ5Yt7TVryDfGxPSh/LLS5FHllsgkmWRuJCSTYSO0CkHg8+NWHP5IWvKnK7H38cc/YnWJJT4A+18N/tx/8A3Gj1J9x7IkRelqGLsRkShZgK4Qe1QOaWy3F/J+50wu6oivPHz/fS7f76Pbo8kzRxoDZPNkk8fFk2RwATZ/fWuDrCSrcQY1RJeMotEAjl8a+K+f20qk8haQw3RfG0qwQefBAPuH9xwD99QNl05Q38uVQCXtpPaSxusEaiR+444q/je+6EYZnb9eNkeATwAByb4F8knnwOIsvqBEdYnBEjNiqKCbBumtgvAAJNA1oSlWAddRrDEQWJYkE8A1SigKHFn72SfOsknwRfPH+3J+2kcXW5HcqsYdvYcQaAU/UwY0XA+9L5FA6Z7fakSGRm5K4qg+lV4J/8xJ+T4FAAckpxa5GnfBN1rE4om6ANEngceeT8X86hdY6im2QyvkxACrGhJZyTwqpdEk/J8AE2ADpJ1j1IwZUgCyOVEpJoxRKKyZnyAJvxZUDzyaBcYOQOSRa9Z1B6NGwiUyMru/vdlBCkt4xB8ACh9+LPJOp2peGNBo0aNIA0aNGgA0aNGkAaNGsHQBpMp+wIuuG5/wBx/tr3JOqgknxrRuWAB4Yn+jnmvuFahqNt7bhgy/JPP2/zRC9VQrJn4gY2DzV0a4v9iRrWszMOFIquGrn+hBI/31XNx+O3L9yCTswoSqoy08lNzIcqHgcA0OSCLGlEu4/Eb8Rblw42478oX+XD26byD9yhIPNg8leNbLS9yHMu8sjKaN8sAvuAv/cf6a9OXvw3ivPn7/8AUA/uedc76Zu13czbncOuJmRspHqPaxIyPFCCSAs8kgQsoJ4Wz5APQXQgn3MLN2AD5/8AoOpnDbgcZWeo2JJtG+1lR9iD5ZuP7f8ArpX17qi7VUwiEk8hqNBitsSAMjQNFiBYX/TTGOQJkxB9qliceaA8fQv+n76pO5haTdw7uRlZGsRNGLD0CvbvKlEiLIykkrbGiGq3pxTdvgUnSwT035Ekx3AeZ4ZQlC1jFxK7MVPBRBYyIJJx4vVi3UTPayv7Mb/KDKytb0VYNZ4FULJNmgDWlXU1OSzYSt7sGRRirA0BIbv8xBwKNkgV8AT1ftIO6LJAVFllGTkX97skGzbHyfGnLNNAiesaSKDHgU8UV4IAK4/2NfHx/fS1eiRxMGURKS2cjUqksAa/SbUXwpPAqjxzA6h6mdSf5ShRl2xIjOy4miTkAnI/cEfLfSEXTPUUckybiQM7EHFlIpURiccWxx8Z388cacdOdWDki+xbdCcg2VWLuz9mGfkUQRQIrnj7SmNUeBQ83441W16usqsNpgCTfEgU3ZC8fGeIF14yok6idUjlLQyGQLIB+aHzbG1HsuI0h9wOX9L/AHj023ke7sN+qbCHcQPBiJFB5trN/PuNkkD7AmjWqvtvTexTdCJaWcRMUgLFlINfmTJdWWbiMEAjGxwKS9R3e4WLCWeQZEqnZkRHe5MGtBTFFJ4AIx5seCK30bqTGWVIo+bxVaJokYpcmWXFf4gL8HnXVp6UknUjGU1fB0jqfreOGWOCCRZWVh3iQecuFCYCmJb7eOPi8bptJCyKWAVq9wBuiOCL+aN6+dE2n5+QMsiRyYSSRrTlbB4AIsknH6rr/bvXQuqRSQxdsvX0U4OSsvlXqwp+3NEVXFaz+I0lBKi9ObbdjfRrGjXIbGdY0aNAGdGjRpMDGjWdGgCLLMovIrQr48H7Hzz/AKedQlgv6Xr9g7Ch8cKB/v8AvzrR1Dc7hdwMdn3YSAGkR4sv7pIVJAJPAP3+9aU+uN/JF0+cwpIHC4lxCVxW/e1iuKv3L4ux41tGFtLuQ2N+pdVG028s7nJYkLUGZsmNhVyb7mh5OuOr+NTbI47WfVZQuDZNJIgZrHJ9kZLcgc0w5HjTaJn6imy6dt3lmhixfdSyHgVwFyRuFX3BVJsnHmherV17oO6PUNq23SKLb7dFVJmYFY1xZTH2SeSByCBXjnjjqhWnh8/xx+LyZSuWTPWNps0/B9Jk27TglWtSVCtT3IzLXLAStXyAdMx6rhP4lyoWHa2pfIEkqxWsMTQJDjzdLdAEHS1OjbodVk3QmgEDlRbNbBVjVSqr4yPNk+AePJGvfqP0lA0QCKJFaUNJlMqlRTlQrt49xHzkVUC6ArL5HSb86lZy0P8Ab9WDbZdz7qesEUj3W2Kc4j6uDZ4AN6pL9ak7zkLFiAAYXdpKtckZ2ZfaOAaIUFihBJstN9SzywQbWJD3I1UpK8MnC8ARRmNBb/Hux/SxIAJ1Ej67GZJoo8kiMUMO3GBKlL/O/KApGJ9tnjgXRBGq04JJtLyxSl0NWz6pIVWKODsoJiFZC7IqrnbMAnKkn4BFkeKNa+o7yZCkrbj8pgZGEQjBCBTj7m99MyY0QKo8kjl5N1eCJEZM48GcMMZAxkxYg9pRjISgZreQAeas8aOu+rdrsyyFnzgjVV24DAMWiyGcg4Ye/kMaWuFJIIpXeIi+1lMXYyzsNu0eIWdXd+GG2X3u3cUt7QFJFsBzfyaLpPSkTyrGO/DQqN3bbhGYIuBRQDIWsHkFsSGokMQcQeqYWiiKBY0VA7RpFK0hkoiTFmYIb4CuxJHgD41L6fvBIG/4bG1LCYxC0YGMpbmdtwbyCgqAqXRccKCdaSlP7PPPYlJDSPcJOomnKPGiiJWKhTI/BMqkcooCyFvBCg/Y6bxyxyiMMrIyiQ2hcYLG2NtzyLukbK68cGq/tOsJFC0U3cWSIqxZVSwCgVTk5K3gp9wLXz5PGve39Q9vFWDxoQsccMeLNFTEguwe3yxPJKk5MAL84yg3wWmMR6Z20vblhDfmcF7LZqRISGVuAQfd9PkBSNU/1j0nbwQtHFBJ+JZkSA9tgZBcZZ2cAKDbcBQCpr4NavSdYRNwsIbLJW4ByORPLNTECyKAPnE14OoPUOtptY3XtO7R4DM40CSAh4cYqr8Utjx7ub0QlNPqEkqFa+mYW28BWi5nAmmAHKxOytEDVMDLSLfLEA/Ap30TexQ719nFCI4wi+9QaeUKSy/bhR5rkq321SJfUkidQ2m0SNnTaOEWLgvLJgQ0hayFIJJvwBZJ5NM4Nyk28jj2asKdi85bMyFg5dYssfyVLXagKSV+B7rlCTXzdhKS6HVNY0DRrgOgNZ1jRoAzo0aNJgGjRry5ABJNAeT4r++gDzGeTzfPH7ceP+/99aNvLIS4kULTEoyGwVv2kkjhq5Iogfc6gz9cPcEcUEkl/rJWOPkWKZzbA/dFYfvrbtOrl0L9psecCGU515IF8D/zVx5A1e19hWjxgyr7bqz4Mn9vpA0v6rs1nBWaNHF2ok7xA8fFjngc8acbt4wmUwUCuSVurAong19qP9OdeNzt+ECRpiSLLDFhZHIXA/3uuNUnQmjnPqH08sRkni2zHgALtlFfpp1UqzCsfHgWfgnVc3+/SBAk8k1uCxVogjAHEh1teSGA9xq+39IB56Tv97+H3JjkK4iPuq3bjJ+oKEoFfJ+6+SOSPELf+k13uU2828MaD3KcWExFc5iJ1A+TRZv3o3rrhq1W/gwcOxzjoXWR3FUE2zHImENkrsxKvZJKmwMCQAVvIVWnGylVJBOZ8YatccaNs4LksB9TAcg5HFjR4OrLuujMse3/AAcKfmfUNxJI4LKCY0Qu7qrUGPuBx4HnjSnru76nmC8UWUauwfFnjxJTMMGtV5ATmjw1AeV13qTwTto09O3w3bIDJxG6vIyQoBwtHkAUTwByT7muvbr1vtpLuZi8lqJndzE0SyUAzgBJBiM8Pu4CjNsj4CHdJuoiXA20HdKrSRIBGWLKpyCHtgn3ZWLriwbLvrcc4RBJuIMSQHSBiEKCwzT7iQh3B+wysWfsdDVPAdMjbpXSNpFExRdtHGykK00bzNKDxZYOoYWRfbUpRrLm9Mttu13AjRNxtWK3/Ku1YX71jZgQBfKmyCQQeK1Sep7htugbaBE7gGM0jO5q8SEjksIoHNkFyOeDwLhsesbp9vG8RhknIXGN2/YM7ElLHFEUVHv8cDWc4vn9SovobUgcN3JGjCyNSFCqO2LyWxzAolLQsLb3MR8ELfUERL96QqWpqyWQKwodtFJYEmj9ZNEpwt6ddS3G5WNRE8cc7hbWlLlsmsWpN2OfsMTfBOl34SeQq8ywoQgEpebuGxatlyBz7eD8keQKERebKa6Gze7yOWVpHUqewVGUcmIFocXMcmLUR4FfIFng0FZZZ9yY9sVjYspUEMT3QxOOTfYGrb9KilFULs00sLywhoGcgs1sAzcNmoXtm2x9oY8tXNirqu52m5Sen7WLOTTABVkLZAHtrWZwYhfqJIFUNbadIiRnrfR95CHEO1leWTITyrFI35ZYsIQ1e4YsFZgfcEC+FJdp/C3q53O9Uu3vEcjlViVUNCNA2VZE0ao/IPNUNR+udRTbwCHarmJPy9xMGKrQy/JU1a35dzWQ4B8Yzv4O9PeLcuWSMCWAyriPcoLx0t48Ag3V81dccE3/AOTbFH6lR1vRo1jXmHWZ0axo0AZ1jWdY0gDSr1BvGQQooNzzLFY/SMHdmP7Uh4+fHHkNdJ/U0JKwurMGinWQYVZ4ZWWiDdqzccX4BF2Kh9QpcGzcdNjjEroMXkJtif1OFQefPxQ+PjWzY7gNNOCMTG6xLfyO1HJYH7liP/t/tqkdQ9SskzpvMWgkOIKNj2nWUNG6SPS2FKvTEMpjPnHW7LcsSd7t1lIQYyxuIzMA6hFaI5LlmwpwQVyOJFm9/SdZM966F9F8X+/P72K+PP8A76yGB932utck2HrKTbq+6Z2WBnEZiVRKBJzcgLzZmwCSThZ5IJYkvt31nexJ3Hil/DqB3C0aFyuR96tHuDjQAbheL+wvSehJMa1Ey3t0+NpBIyo0t3kQDhjxS38g8X5s38AantjYvz4HP7XVfev9tUdN7NlK+2VZFlUMrE1Csi/qL94lCbU4V76JsEnVl3ecsBCxlHK5KS6gK/kEspPz5IB+dTKDVWxqRu6nIwIAUgKC/c9uKUCPBYWcS3ngcHnxpcjd8du9waAyYRlA4Nhhk4VRfzgL+x162stEBpEEttkquWommHFgXjRJwoc8/dVvuvSM7QspHGLCswVtg7kqKahjaryMxd+dOMX0E2EnpqLByGCUuOETXGoHgMAcmI5HFcnwfOqT65gQ7kwNRCQDMxLiMqJXuKpGJWy3uDUGHHw1423XZFBoOY0yVjHtSmDWCPYz+6lIvHm/jzS3qTs8OJTbRq8mbTbuSNpD4ZbjGIz5qmYY186305SjK2ZySawUTcdKXcdsKHR40jj7bNWRGJIsgfpxFCiPn7m6el4RtYMj3Y4yoVO8wCMxzrtiPIjknlgOHHk1U8dPP4YMSsmKAMyRNi6jA1lizNklXgDyKs1rXudum4MbqYg4S2hkYs4u2AYZMAKs+3EmjTauWpuVdBKNZNXUenRBh3Gy7rGxGgOZbFQAcroC/e/A+Ca0x2sCQyywooL4iUAuSx8YqCzZKxIY1RHPzZ0m3U+4d3GcCR4gJg1rkA5ci0c5MQV9rDgg+48l5Ax7LySuzExgDtuT7ScgGZyKLE48EcEfT8RK6yUhTtOnmAyZYNGEDOxdmxDEBcQgMjMyADJroIeSNJer7cVtYo3dppGt3BqlzvkEKR54zX6MQL5uwydY3Ksokk2oEhCghyrRtZI4yYSA/AJ4OVnzqL1CNJxDSwWfcJk7ivjTv7ZSje+kYsCeDXN1qotp2xNIq/WOlJEZC0rSSEdwtliCubFiwxNEY1QsDKjXB03/AINOG3O4IWmECBqTEE5klhXkN5Go/Wercg4IkUVhmMjUzPjhICAzMwibI2bNijwLf/wx2jJuN0zXbRx8nnL8yb9X6sVwWxY482DV6kn6TsmK+dHQ9GjRrzTqDRo0aAM6NY1nSAxrxNCrqVYWD5GvesNdGvNcXoAqfqb0m24WMq0bNE5KrLHmrpiw7TBm5q7DGqN1jdinb3om8SECJJUKR4iIhHVLAYKssmBADAfTJLVfbXU8H5JkqwOAopT8kWLNm/J+2svdHEA38grzXHyNdENaUfczcEzk8su/7fcOwaPcM2DmIBUmu/a8XuVl/wA39TYBOonSfV77SVlk2awq6ljHExJZ8gCVWQlcCL4A+KDfp11iWEWDIhJBBFiHivkEkEV9xWokm628iumSng5LkJRXNqxZWF/GIvzrVayapxI2e5zbb+sYl52cOEXv7kcuQ8oFB/LyyQ88MHrHjEalx9Uskws60a7Us0EaqCfbSnHEX4JyYqfP21b/ANV7Ze5FtnlaLE5D8tMeOUiMkavY/wANHkLXAI0n6KYJZVUowGVxqw27piFAp0YKFc2Two5IJB866FHF0Z37jre7XcK0km6EYQxqGMc5JUmycVKUSWo4n2AhTpp0zpizwxojswRqLpEVaJCPdGZFQD2/4Q5YYjz8V/aMNqjos+zhSY0e/ES/jIpJCsZUULFhsTxXBrU/bdQOUZm6uJI6ciOHbsqlQtEArHQxrz8cVz5iSdf7/H7jTQ33Mcawok08zmjlhtVJlAbFWLAGh7hRyBoG792oPU45RU+4iVHkjWPFl9wZiMiwxxCef+ooola5sa9j6k2O3CpFK5959zQyFixxs/zI6P8Amr7jTPqHq/bxnF+782bEaq44KH8OHYuLy91ix5yFampJ4Q7XcSydSdJCm7CJkjOis5dVpmflHZlqNaFRhSaHgY6UeoeqllLoqxgAK3FKGKKxQE8hzZrFUqrYD4YdT3+zbb4/idwYmUN2Y9uEVypHLSCHljSe44/BsXqr9U6qksfsi7VqBGolzYmgtgMfb7a5FFqIs2db6cbd0RJjaDrqQwCNFkebD8oMrYhmByKGh+snkDyo5rnVj6d1aV4kaPtI3nuuVtowlMLVWJPF4EL9JHJo6pfT220jKDFiEixQJk3dk8jAgqbJY2l84gDnzbul+h5xEAqpjcbPA0o7vCDJSxjoHILQsLxYCnS1Ni5/MI30NMncbdxTS8xJ/LXFaCqjs15XjZsmyo9lXxYcb7oi7ntXJg4/M5ZwKolqTkBqLgEXQIxJoai7h2kieKQBGAZBFLDTOSPkMxJUZGnX7H4POrqHXAdsiZ9umcFDlUYXIMSTkGUk8Ak42BzVHPLqi8dTZ0Tb9iKZihkc5lZWIMrgAn6mYmhkVoAGyD5vTv8AhzuYJZJngVY/aqFAACQrHF6HheWQA/8AhmvnXPfxMY7TudzLHHw9KQAwVTzIW5F5Dx7fb8XroP8AD9IO/MdurqvZjBDFjyWZiSzDluefn+l6WtGoNhB5Re9GjRrzzpM6xo0aAM6NGjSYBryQPOvWtM0go3VCrvj9xyf3r50IDxJIBYFX+5P/AK0a1HM4Hyvi/J+P61qm+pP4hQbcskQkmkIIiZSDHlePLhzQVuDxz8aYdKTeNC341oBKboRuihRXAZqY3d8g639JpWzPem6Qp9Sery6SjatgVhlIJjAcshQYqGyACgsxBAavFUTqkz7lt7t49vLuGDRjIQ4F2bgkEsFUdwCycjyfvYp0vT3hhMe4hqOPEyFblWXhw7pK7BQZHYNihDk+0gKdItzuFjIURyh40X/mWeaKQqieVjbgcFEoMw5XyPHdpxisR/Ywk2+Ri+/7TJt128O5RgfZ2XruMxBiVlYqQArGlxAwKk2CdRt90DbKYFjlaF5EWTszIwViQ2RDMfysFJxUu10tsDyUfV+pxSq3u3PZCnDKUWXaQs1pRDLlZ4xN2SSdTtntnnGQknJJGCJL7QwLY/nOxyxDE0KNl6+Cb2tK+CbFsm2IfFy7qtVghPcjTKnDC/aCGsqfgc/IYdO9QSQYwozJGGD/AFkWaGWRzFGyynnG6H6b1v3O8n2+37jPkznzHInsZcAwqMfTwLHhvgi2tR0j8NLEQ0cmQLErGqgBbRlykbIsOHPgEVXI41pysk8DqDru3zVZyHMZBUhCyucv1BipY3yQFux5bnUg9DcwyGtw2NYBYm7RUlSZMscXoIRjTfUvzZCfbbNjOUWmxUD8yo88QrYgX5/ynjgX5OrH0P1Y6zIszNB7KzZzNG7A5XNGpHBJamSiL5yA1Ek19JS9yqvtQwVVBWIkqpVQHvLEq74XQX4LMvtoH50y2no7cToFEMwIDAM8UnNCPAHMIKoEX8UBzrqHQvWyyOItwxjmqxiY+zKvw8chPhhzjlf9avVsVvpXIWRYyayR96HnXPP4mccUaR0k+pzr0N0VIS4leFt5G6qylcniJyCsGYkO5BHuA5CgXZN3YQkM7OWyFHJeSAPgWLK8ngWt3wObmbrYo/uxXOioZkBq6v7GuF8EeB+x0rKPHiZASwDBQhLNQFimtc6/wtTkXy3JPNKe92aqO3BL3kMO4QZqJUZOHQ+8A8EgpRAPHKG/21UPWXpqYp/ySxSp/wBVJCXk+aouTfm+aYYjzxTWHcvEzH8vFmQKY+2SbKq2b+0cuxWqFBVIsgrqcZ2eRch7h7WwGQFAh0L4E1djIMK4sDyXHdB2hOpcnNNvDMkUjSylkV6YBSfa4UMcQQVJJYHIHkZAEEVcf4c7AwvIGoZKSgI9+IceSCwNWvz/AGHIHr13t07RmQrHMlcN7i+TKgGLcGzQFnkAgV5Gj+Hm2lSdu5ZuGy2Yazkgo4gWQQ5yN3lwaAA2nPfptkRVSL/o1nRrhOgxo1nRoANY0azpAGqF/E7qErRJFtGcSiTN2RwqogDqxdyaAJJAB5tCfjV91wv131vudTkSYkbaJhml0XMccjKFYchnBZAfgyfvro+FhunfYz1ZVEe+h/TsG2h/G7p4kMob3FxRV+VBJZataOAF0xvzQvO66gVKlXUq/CnIUTRNg98WKs0FJ418+x9cEu5aWULGTQjqISCJACBGkZIB9pABIPIHiydWP036eYsd7hL+EDFsptykBZgWBkND92FAg2fNHXXq6NvdJ+djGM+iR2Lb7xpMFaMyIecsGA49ysMrHmqOfmiP2T+sOgy7ooYZGXti+w4IR2BJUmRSGBujzY9o482g3Xq3bKizPA/uzXb5biQSPRGZUBfy0uhZIJ49vt1Xdp6h3m73VwSTqrUpiidpMbUjM94gVZXjIDi6+NZQ0ZJ7liu5bmuB1N6HmZVKwYSp7rDnCz9eBLNjYvntVZHGo276NvcotvJBijMAXVmkPtfNSU7oGQxQXQByY/FCxbzrSbCJju9ys8wXIRi4nNk0PaCKvizQFGyTrVtOszDsqIoxNNIcIjOzABbDSfVbfT4xGIsm/GqU9Tnz8yWonP8Af+nMgDmqW9XOGVmcFsgqpG1jEJfjGjxRrSM7lRMxgUBTxwE8jywUiwAOaBF/5fjofrmeFB22acuQe4kMojjkYoC7RwOrggnKz5yJ88nVTg2+3WNH/BzUWIs7oc8Eg59oAEUw4+4rk2OmE21bM5KmM+9+VHHNRKgYxtmTyxoKy8/SPm7AFfJ0jSYndNTMkcczUa9otlytQFsUBaAD/Xyw329Qt3Y7hZRiyy7hT7QI8e0WDE+QxU/Ar3Hwn3sv4hmfJjJiSKBxJ8KBwa455ofv96ihNlzG7RpYqeKIDMgzIcAzKSSGY3ZuuPaV5FC6X9O9S73pTYmJisgDFJP5S5G1Ze2tKKsBUauCaPAF/wBt6jgWDbmKPuxsViMkRTuRs8alg6NRLmiWofSL+K1Hn9ORywY7ZJEFBAu6OIwdKuNsGybwRkTRX9JN65vUXE1g12vlMmdJ/iDtnRW3BMTcA85pdXlcdiiLN8gUbIo6tW23IcABgclDLhZGPwciKOuN9W6RK28h2UboCikAMpWnoy3niMlJCgEUPAHJbVk9Ob+fZ92NsjGrYyBcPyWrmSLgZ21krRsgngkqctTQjVx/AqOo7yXHru2l7Y7ISRvASYkA/wCbJFskfY8fNir1XIOp7pFCNC64vykZyvhiEYsAwscBjanE0Txq3RTYqpQGQMgYzOVC1VhmPF/egKA+2te82sO5SnVHU8BnHPI8J8g18ivg86xjOsNGjV8FK6tKJJI0274SzOZXdlZqWLhUZC4sWrE4ihTcAknTr0fOsszyqwoo6KFwxIWQAuuIvk8fPgC+OUPrTaSR7iDtkHMAJnip9kilgzHjHA0oFUb4s6Y+jN0X3+4DDA9kMEpa5cWRj4/SvPJx/atbyV6drsZr6i96NZ1jXEbho0aNAGdGjRpAY1wr+JnSk7m5IX807xEhCcl84FZ1IDfH5ZHF2w45Ou7a5R6onO23XUp0VXlA2/bRjeJlYRuwANqxREXIc+4a6vhW1J15lGWsrRybedPkhcxOjLKhGYyBKkqCBQ8V8/bxwRpzNtoolX8XPuZGlUTCKM0oyBAYySHlqFcIaog2RWoT7l9wZJp/czljdEKOV4oVQJKr7TkPHI1YNrNCNkqSido3ndolRiCgRI1KxxyIwb3yvdY3hfH069OTeDlSRH2vU9kzNjsWkZQMe9uWYscuLCY1x5FNfj55kR+roVP/AMGYxdo0M8kbUVpW92dmuQf0+Rr0nUI40rbbnJSSU282wQljQJVZMZBzxxYqxrzN0ounekjkKcBW28cSxVY+qNH9vliQQPPI41nUev6srPT9jVu9pFNIsibmQyMyhU3oKye0UP8AmAHQ8nguE+L+2nPojYSfiS8riMRMTOkjlSuDtQIYgHihkCwoV8ar3VOiCJItzO3cknLYxKx5wKWXdiCpPHClssrUgafen9y8ce8XCIGdWC3DZktqAXItSouXsZT5BJa70S+nDBc5DrEnfkDPLJIrljbhlXEWxwQKQiCgCjCyeKNWTc7vaRxwmpZslLxxyqqOwzz7pxvEE2K4yUHmvK5NpPs4pIKKd/GMggMW8+w5IcQbuh91IPOoC9EmEiIaVpGXMMvvsUSaPuPtDnmi1N960KK74C2W7beoZPcyxxLNOfbLtUUWOSubPRxAqyOLTm+dL2iM26lxVmlyBVHHbdi1Fgrc35JBFcZE8c62erY1QBYWSVQrBAfcVFrllYpCMWBqiAtEeWEHpXUOzOjRkSSRyWhMlDlsPfSe9RyAgYlbaj5AlLFxG3mmdD2fQY9ntotpIgMTN3NwwtrduAgVULFRQGZwoKDfkatPQ9vFEgWJ3ckZZSSM7OP8eTE2vPlfbzxpB6fSfcD8SJJ43kGQXu9yMpwB+U9qjeax+UsmjzL9M9KMMbbclzGoyiE1F4shzE2PtYA8qyGvI/ReuHUynbybx9kaPVvSIMJJ440O5iUlVVsS9+VYDhrUfqBHGlG16c00BO4RYg8w7WTuk2LKy9tpEBxtyWoUpJIoXqb1HoUmBWol+tu7ZBW4yjSNNVK2GfuKtXH3OvHq/wBQvtAYgmUjCNIS7KxehbzMvnBDVFvL34UEm4t0op2J1yyv9IE3Tf5MwmDkiZZ29gxYZOgDUpFspBYn6boEHVt6P1qPclWSdCxB9hcR/IGHgkhLA9nDcEnnVU2GwSINJCULKpW5nV8vcwzf6T/MUoaIs5X8jVQ2vRjMZFV2BjQSDi6vuPwwVWLMEFC/LCySNbPTU7bf3me5x4Ou9U2L7oRDIK1tIrCMo2NCo/dZVTyWY+GC8NY1Xv4a7mZ95MdxGI37T+0eP5yhgFyYiiPk+TxwOatterbnaqD+IDFqzjmZWbjFyFNG1F19XlmAVfJvXS5xuNx32Lh2jw7e2V7IYLkXmBxSyoIpg3t+rnERKDhFroUnbsvesaxH4HkcfJs/3Nm/9detcJ0BrGs6NABo0aNABrkX8RotnJvSZG3QlwCMI41pgtuChdlyYcDgOORxrruuQ/xP6667gxybaBgopGyLMyZKa+oBGvmip5UUSOddHwqe/BlrfSc+g2xRC8cr2wZDiSrsGYJ2qums2avwBwL1ZfVEC+3bo7VtkWFcbGczMe7JlVMRISpFWTzfA0v9JPHt1jeRcppTcPBc7cfRHOI7ALdwjFTzSCh7r1I6/EYWjKRmmJkSVfcpaOMF3SioDFlBIIVhjzydei3cjmXAp9SlUl7adpe27R9xC3uCsyCRixcgla4DCsbx8aeelOnMyFds0ZcUQXHcRnDcRkkDGwDjY54GXg60zwxHfTTblmeMASK0qgGZjgEHu5+myaHAUn4Gm0r7Xart2KZuHE22SBg+aYK0ZYMFZbdVJsE+zwb5UpPakhpZsg+q5dvzAFYyuFcmM5RxynmRkDZMpKAAgMwPBAJQXL9P9Ggd1CTPJglvhUavy5CKisPaSTeN+Bdcgot1vDuKnnWOSwqkKPzGC2oPFBeCOARyB81T/wBObmMRl8WUzUiyTLajg0gYe5qWhdgsCCAQKCkmo0NZY0bZ7JA0gWZck70gB7lA+OSbDUTRFHx5qtRpF2qxh2ilBKgiR0jGdsEpVCcqt1YoEKCfg6qPV33MmTxHcPEowMoDBXBFsWZTRBIorf7UDxqx/ipW28M3d7jrgnaJUNxXvkYsLQgEAU3Pkk6nZXUNxp3QjlUSd9xGofNmKe8EBcwyLZYmhTXzXIOk0vT9rFCXE7tKGCIjR9o/XbEHJvnIX8Eiwa019W7iWV8X25hOCYqqKGfJ1AsKaLE8DH7fIBGl3T3DMi71lRMSntxDAFyGVY1Xmxl4uiQTzq43tsT5Oh+kIX3e2gWZmWOEkbeaOSRGJoYAZACTFQ4LEFSCoFkNqyq0qEbaaQyF1AWYYxsRTgyAC/er9seAPepHNjUyRYCqxFUxEVsj8YRVxanwLUCj/hP2156YgWGFJnykjAXuPkM2C2zKzUWBAJ+eBzda86U7zR0pURYdxLudttq7atKAZcgSKFZhRj7iRdE15B5qtULabGCNpRLN3yHMcJpZVYIDY5PuIXypLe4rRBsatu/9QI0X4bpsmcqhIxJGFdIB4yd3IU+1TwCx/Y6re220UUsJ+uNY23LSG1c9xiIoUsiiw5pqLZ2RYtddK0n09iJUxWnRWRkp2mzQhBEqlVLCkRlkFMQ1ghiCuVm+RprvpmB/Kyi/LwgWJXCkn24x1ItHNlFchOD7RZ1r69uZo4u3Gpl3YQHcBOSgavyFq/djwW5IBofVqF0syiKbezZsZpe1to4QSVBtZJo78FIzIimv9bGtstWyMLBonhWQyy7pmjjjkyVo1IyDZXIGHe5/cnnir41fPRfXjPEEg2z9teBK2CRH7hcVBJBvxGPHNfNX20Q3VSOJjCuJWDtOUSmug5AByAyJY2D5+Kvvp1wsRtWjQYqvcMYAAUAKuBIAH7n51lryW2mXprI5Gs6NGuI3DRo0aADRo0aAME1yfA185da3+0j3E0kSPuM5WPenIePIknIQisvqP1k+Pp13j1bKU2O7ZeGXbykH7ERtWvmbvO6AMxxViTbGuVAqj+ohfN/bka7/AIKF2zn13widsN2jM0kyOwAUuVOLEmQsHLlqLC6Htr2r4rTrdyPtZFCOJ4NyuYLkNFLiQOSxODqAQQCWVqANEXWdhI7SXGlszEgD4I5PJFCls3xXJ+1Wj0p1WGJdws+LiBm3MK3atNHSDEkDh8lNUeIwa12TVZ/IwiT55o5UaM7P86FRL25GfNfewkVWQq14YuEJJqNzyTkU28Zi8ksz28jCRvaQq/4R7SeFpRj8iqb28vfR+7G4kWed2/5aJZdyw/WY3YxksptmYLCmJ84N8+USQNvfxE4CRTAPKsaRhVeuW8H61Uk1jzhfk2YjhtMp5RE3e8Ep5YouAtSSOAAtEg/VQbwL+aq9P/Se6imCo8yxptk9oaQK0zW4QJ3HUBhkxstQyQVQoV3p8iieMTAyRooD1VcA4/uy+bJNV+yjTzoc426xNFCLLqAzhgxJ4dVZrAIU3aVwLyPI1U1ihReRhLM6CTZ9owisJo2nDzNUZfIsSBQAU0AEIPyLA3r06KOMwAq4C5vKYSMcqAAosFHuJLZAg5ccmqtuuqsJJAVBpnAaVyXRbYuGbm2PHJuiR5PizJtJ4wUabmALJuJDIfygWsIIq4kZaPI+MQ1ltQ1Q0yt/8SkErCWUsmQBOWXbotQyBKr7cgLBAyNVVid//n5pnjlhrHJg0/cAj7i+1HV2AIZmVTiuR+w4069Penopr3MiBNstqIy7FQCaOT1kxYnIRoMmLAEqKGn3qHfbfbhCYom3ODdhdwD24FUHkRpaoPpFCueMmKkCZauaisjUcWyhdP3HUZFlj2zNKjSYzlUtWZTeebC0XjL3FQSTY5rTDc/jNy2Uu4SWU5uYopHdlXIDtq0BKqCTyA3g8njUH1n1XcP2otxLm1LJ21DIsRYOY1MSpWeJSh5F83ZI2p0F4EE2+kXb94Yx7cJlM4LB8VjDDtgtXLkYmgfjV45dC9i4emN4ZenJtwxaQyLtnKNXbzLAhZKOREQdiRfMvwOB5nglj3Us84CxruG/Dwv/ANaVVEe1CrySqr778L5HzWen9OMJ2ucrldyjzJAHPZjKxxBQxU/mBbDHwtIaAAowo/UkYM+5KtUX5OxRYj+SCpX8SzVwWJsisvPB9uuerbcepp0yG/kfaKkcYT8ZuZCBieJHzObZUSRGWKLZFuZXolV1YuqkrLHt48qji9xQoAEV0DscyMAz5/J/lKR8ar/pnZRdRm/GbgYwQQqFjtlSMqzCJVcG3AUOSeLL1Wp/XtoJVfbdvtpKQ8g7dBFokSzso4YItrGCMFUXbFRodXXXr57AuLIP/FpZGBgYRQwNGolMaFpi2OMEKmGy32Iw8/SNX/oG0Ws3os9SBZJO66nxmWsqLAHCAAc8m9U703sFjvcTY7eCBe1sUDGW8h7twFjNyO4bjHn3njgE2/o6bgqQbiX4d/rIs8rCWYR/BBYk/dRVay1mqpFw9x/o1hRx5v8Ac/P78azrkNg0aNGgA0aNGgBJ63aunbz/AOXk/wB0I180M4ZcFxxALnwDfii1W1c1Z+eP3+mPWhrYbvmvyJOft7Tzr5ijcC6ssQcjxyKsivkXRv7A8DXpfA/Szm+I5R62kRHjkkGxkFofTyzHjzz8fHIJ1Jbb90xxoGeRsFUUMiSOQqj45FX9tR96j+3ID3AMMTeV2LyJPNgjz8avGwQdG2wmlQHfTfyUbzBEeDMwr2ubIFixdV9S665SrjkwSs8ep3j2cC9MjOTmpd86DLKSxUdiqWPz/ULxeQ0u6JuAskcjJG/aaMPmB7w1R83xwD55N8g/JWwRyt+ar8Bzalz7vDEmibHi3YgWQNYjkdlxwGP6Y2x9zuFNixf0hSP68VepUaVDvJjrMf4TcyIGtoZqVqBBCNavf3rH+vPOrj0L1ENxJCzwh5WKJ3txK4jBH1mjKiClyIQL7jkP61L1huE3DjcqWEklCSFwcoykaKGuqZWAsVVcgjwddJ9B7WGHZ/jopJX7UZWRHQnuNQAiUMSAcsV9vP0i+dZ6rqCb5KgvmwejDDB3JjBt1TagG0ZjHPuHOUa2xIxiDZFuaLHkAEaX7XbSb0bSE2IZZH3E7NRLqrWzs/FIuRRSQc2DMRRB0469twJen9PYlmy70xRVOUkjNm9NwBZlN8kWpA4vW3cuzwbkbfFRPuhsoaFCOKNQnAA8Zhr+KPwNYKWPPPc0rzz8DW3VUwO4RMdtt27eyhQAZsWwE4ryZGLIn2Ad/I1WZhu36gII0imlR1ZyeMmUjL9QxjjJKgCvaADZOrhu9pGqxoVyi2UP4xlYWG9si7dMTVOcCx/ct/i0u3k7dJ2iRx4nqe+Ys71ZDMSSaok0SEVfliTR5GiEq458/wBf2g13I3WJ4dhuGkYLuOouSXmr2bfIgKFFU0oBUCwOB+m6OnpnQdwDI25OcssDNTqrTWSSZmuxFGDWJJyISgv6Q76H6bXp0SSSIs/Utwx7QfkJIVtjfwFHueTyaoeQNTn3xwba7VTup5i0c25cBYyxB7jGqLrGDWKWF9qXZ0vU/wCc+/nCDb3Ii7RpBslRwezsxBNV0S8cRKKaAyKjkkjFSTRo1D3c20j7G12qpuVSTv7mOCqYIDiCWOIjEoUsS1AqLBLDTjpnRIZoo9upb8IjPGCDRnwGMrOeLzkJFj4isEBtepNmI8/w6JFLNIIIAAvAQnFgt8hFEm4+CbTzWo3K68+/zBVCTpG03MEHd9iJG5wg7fdaWdyAtFWUDt2sQAsLg/2DaZQv7Hh74fcHud2Vj7YgGyna/CDMBVu8QqA8XXj1L1GVpU2mw9iRRnPcHhI64YCRhWVe0uMiO4RVm1Wbj08GGbH8NsY1xzclC6ysBJ7CbOXtYtKSxZUIA8arnMsWLjCGc2/2O3YZymbdt9YijG4cE+4xKMCqAUaHF42brVl6Zudw6/l7VdunGJnYBjxZJhiFCvFFl1UsTDGE6bCNv3eIZCqvLuBhfeaRr7USj3FnsmqCgnTj0L0mZVdtxuZJlasEkqmAN94g23uYkiz9OFgcKuc0tt/r/X9lRbui4Rg0MiCfkgUP9LNf6nXrRo1ymwaNGjSANGjRpgR+obNZopInvGRSjV5oijR++qrH/DTYqGCo1Mte4g19yGK5An5IYeBVauWtG43kcZUO6rkQq5ECyTSjn5J4H3PGrjOUcRYnFPkrXp/+H+02solCBpF+gsWIQfsGYixzzx51nrn8P9pu5Hkl7uUn1lZW5oChiSRQoUK1ZE3kZJUOpIfAgHw2OWH/AJsfdX21v0/Vnd27FsjVUVGH+HOxUMAj+5Qv10QBXgj+n+5++h/4c7IiiJTXgmU2BxwD8DgcDVo2+5V8sDeLFSR4seRfg0eDXggjyDr1LMqgliAALJPwPuf2/fT9XU7sNkexUz/DTp5JLRM1m+Xb7AfH9PHjTTqPSjjtYYI1WBJUZwKoLH7kWrF24U3z9OnUcgYAqbB5B+/76x3BljYyq6vmvvX2/fSepN8sNq6FUT01J/xJt22JUuGHuBoLGEHtwu/78c0eSC26f6chigWGi4V5JFZvIaRnJN/0cr/TTjRpPUkwUUheOmKXlcgXI8ZP7rGFxX+mWRr/ADH76r3SukPL1PcbudCFQduDMfbjJRdVWZDeT3W8fNr3O6SMZSMqj7saH++sTb2NPrkRea9zAc1dcnzXOnGUlddQcUI930WaXdNKzqIyBEBySsOOUgXxi8klAn4WMfNa173o8wj3X4cKjGNYNqqEARR0MmA8BiSx+LwT7asokF1Yurq+a+9fbWDKt1kLPgWL+T4/oD/po9RhtRB6P0tYINvGP+hGEHP+QA39/vpF6t6fuSIo9igVqZTMxFRLIy5lV850DzwACa5Iq1tKo8kC/udZzHHI5FjnyPv/AOn+ukptOwcU1RVen+mGiMe3AX8HGAxOZMs8gx5lGNVfPB/SB4ND1P0iTd7kncRlNrEfZEStTMpWpXUXxxwpqgo85EC0lvj50A6fqyuw2ITRemYRLPMTI0k7KWYuQVVCCsSlaqOxyv6vBsamdM2rxmTPE5OWDAmyDwFKnhcVAHBo1dC9TtGpcm+R0g0aNGpGGjRo0gDRo0aYBpR1PpObqyqh9wkbuPJxIgHZdUU0QObHF0v2030aabXANWVTaelmiWMLM5dFclnUFWeSUPNIyA8sQCg+yuw5149MRbncXuGmliQzymOF1r8oL24lxasaIL+OTV/vbtGr9VtZJ2Iq+y9LywLEsO6ZcHDMCGKPSODa5jlnbuNzRPwK1IPQZXjRJpw7BHWRhHRYsRR8mgBkMPBJB+KNg0aXqSDYhZD06RXU98lA7MVqrFVGg5oKo+APcQCT5172PTjHI8hbIuSWvyeRgPsAijEAeeSedMNGluY6Qp69FNiZIpWURrkY0TJpKdGIHySUVkAH/iE/A1H2vT95gpfcgNjZHb4yMdEWGBxDlmoG+EF8G32ozu/dRQPZizOa+bUIoP8A+RP9B99NSdUDXUX+oekmcJTKqh0aYNfvRCXCUPjPEn7gEXzpT0/pUk22ULLGVkIYzqGDOGfOVghJHvtkH2BPkUNP9s81SlgDRbtr9N0Wr48ViL55DEcEa1rNMIYMv5zYdyktQSLe6+lR9/2r5sUpNKiWk8h0jYSxCXuOsjM7mMm7VCbSMs1kgf8Ac6WT+npXmWfKOJ46EYiuqMivOzEryZKC41wL5s2LPo1Km07K2oqm66DK/dCpHGpVUVUJIIZ1WZvjE9hVQUBVuf1am7vprmUtirqSrKrKCFCKuCUeOJLcURR58gDT7Rp+oxbUVzrXT5e2giyaVFximy9wcxtGZGWqNBi1HgknlT5cdK2C7eJIk8KPJ8sfLOx+WY2xPySdS9Gpc21Q1GnYaNGjUjDRo0aADRo0aQBo0aNMA0aNGgA0aNGgA0axrOgA0aNGgA0aNGgA0aNGgA0aNGkAaNGjTANGsazoANGjRpWAaNGjRYBo0aN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data:image/jpeg;base64,/9j/4AAQSkZJRgABAQAAAQABAAD/2wCEAAkGBxQSEhQUEhQVFhUWFxwYFhgVFx4dHRgfHxgYHhoXHhgbHyksHyAlHSEaITQhJSkrLi4uGx8zODMsNyktLiwBCgoKDg0OGxAQGy0lICQtNDQvLCwvLDQtLDQsLCwsLC8vNCwsLCwsLCwsLCwsLCwsLCwsLC0sLCwsLCwsLCwsL//AABEIAPoAyQMBIgACEQEDEQH/xAAcAAACAgMBAQAAAAAAAAAAAAAABQQGAQMHAgj/xAA/EAACAgEDAwMCBAQEBAQHAQABAgMREgAEIQUTMQYiQTJRFCNCYQczcYFSYpGhFSRDwVNyseE0dIKDksLwFv/EABoBAAMBAQEBAAAAAAAAAAAAAAABAgMEBQb/xAAuEQACAgEDAwIDCQEBAAAAAAAAAQIRIQMSMUFR8BNhBCIycYGRobHB0eHxUiP/2gAMAwEAAhEDEQA/AOpaxrOjXz56RjRrOjSsDGs6Uy9YDTnbwjN1rutdLFYsKT8uRziOaomhzrY/WI0Dh3GURWNuPMjKCqADyxse0c+4avaxWhlo0im6s6MQbdwuRRVAFcFmJ5oIOPPuJoWRp2jXXPkX9v71pONAnZ60ai7TfrKhdPctkAiuaNWP2u/7c/OpHcH3HmvPz4r+uk0Oz1o1redRlbAY8sSaA/qfjWvdbxI6yP1MEA+Sx8LX9Of6c6KAkaNYyH3/AH/99DMB5PnxoAzo15Dfsf66i7PfpMSYpFdVNMUIIugcSfggEGv3GigJmjWBoJ0AZ0aNGgA0aNGgA0aNGgA0aNGgA0aNGkAaNGjQAm3HTJQrR7Z0hEjtI8pBeS3YlsVPF/AYkgAAY0K1qg9Nxrt1gMcT4P3AZQXyfJj3WJ5LkGy18kkcDT7Xl7rir/fV72LaisR+lpDG8Us9rMxbcMAc5QSfygSSIo8fbioPF0QSTqBtvQGJV+86SLHMuaO5Zy+QjZnY3SIRS2ea5OIu6xqfk2aAPwP6hbNaHevgn+lf9yNX6011FsiVnZekO3mFkEaSUWiiQKntjKIARTECwzEm2KjwLGvfpz0n+DICTs0eBzVgSXlL5GclmIDeAKX+pPFP5N0q/V7R9yyj/wDbWpJ7+UoWf5v245AGk9SbFtiV+L0Z+TFC87sve7u4uz+IORYX7rQ5Yt7TVryDfGxPSh/LLS5FHllsgkmWRuJCSTYSO0CkHg8+NWHP5IWvKnK7H38cc/YnWJJT4A+18N/tx/8A3Gj1J9x7IkRelqGLsRkShZgK4Qe1QOaWy3F/J+50wu6oivPHz/fS7f76Pbo8kzRxoDZPNkk8fFk2RwATZ/fWuDrCSrcQY1RJeMotEAjl8a+K+f20qk8haQw3RfG0qwQefBAPuH9xwD99QNl05Q38uVQCXtpPaSxusEaiR+444q/je+6EYZnb9eNkeATwAByb4F8knnwOIsvqBEdYnBEjNiqKCbBumtgvAAJNA1oSlWAddRrDEQWJYkE8A1SigKHFn72SfOsknwRfPH+3J+2kcXW5HcqsYdvYcQaAU/UwY0XA+9L5FA6Z7fakSGRm5K4qg+lV4J/8xJ+T4FAAckpxa5GnfBN1rE4om6ANEngceeT8X86hdY6im2QyvkxACrGhJZyTwqpdEk/J8AE2ADpJ1j1IwZUgCyOVEpJoxRKKyZnyAJvxZUDzyaBcYOQOSRa9Z1B6NGwiUyMru/vdlBCkt4xB8ACh9+LPJOp2peGNBo0aNIA0aNGgA0aNGkAaNGsHQBpMp+wIuuG5/wBx/tr3JOqgknxrRuWAB4Yn+jnmvuFahqNt7bhgy/JPP2/zRC9VQrJn4gY2DzV0a4v9iRrWszMOFIquGrn+hBI/31XNx+O3L9yCTswoSqoy08lNzIcqHgcA0OSCLGlEu4/Eb8Rblw42478oX+XD26byD9yhIPNg8leNbLS9yHMu8sjKaN8sAvuAv/cf6a9OXvw3ivPn7/8AUA/uedc76Zu13czbncOuJmRspHqPaxIyPFCCSAs8kgQsoJ4Wz5APQXQgn3MLN2AD5/8AoOpnDbgcZWeo2JJtG+1lR9iD5ZuP7f8ArpX17qi7VUwiEk8hqNBitsSAMjQNFiBYX/TTGOQJkxB9qliceaA8fQv+n76pO5haTdw7uRlZGsRNGLD0CvbvKlEiLIykkrbGiGq3pxTdvgUnSwT035Ekx3AeZ4ZQlC1jFxK7MVPBRBYyIJJx4vVi3UTPayv7Mb/KDKytb0VYNZ4FULJNmgDWlXU1OSzYSt7sGRRirA0BIbv8xBwKNkgV8AT1ftIO6LJAVFllGTkX97skGzbHyfGnLNNAiesaSKDHgU8UV4IAK4/2NfHx/fS1eiRxMGURKS2cjUqksAa/SbUXwpPAqjxzA6h6mdSf5ShRl2xIjOy4miTkAnI/cEfLfSEXTPUUckybiQM7EHFlIpURiccWxx8Z388cacdOdWDki+xbdCcg2VWLuz9mGfkUQRQIrnj7SmNUeBQ83441W16usqsNpgCTfEgU3ZC8fGeIF14yok6idUjlLQyGQLIB+aHzbG1HsuI0h9wOX9L/AHj023ke7sN+qbCHcQPBiJFB5trN/PuNkkD7AmjWqvtvTexTdCJaWcRMUgLFlINfmTJdWWbiMEAjGxwKS9R3e4WLCWeQZEqnZkRHe5MGtBTFFJ4AIx5seCK30bqTGWVIo+bxVaJokYpcmWXFf4gL8HnXVp6UknUjGU1fB0jqfreOGWOCCRZWVh3iQecuFCYCmJb7eOPi8bptJCyKWAVq9wBuiOCL+aN6+dE2n5+QMsiRyYSSRrTlbB4AIsknH6rr/bvXQuqRSQxdsvX0U4OSsvlXqwp+3NEVXFaz+I0lBKi9ObbdjfRrGjXIbGdY0aNAGdGjRpMDGjWdGgCLLMovIrQr48H7Hzz/AKedQlgv6Xr9g7Ch8cKB/v8AvzrR1Dc7hdwMdn3YSAGkR4sv7pIVJAJPAP3+9aU+uN/JF0+cwpIHC4lxCVxW/e1iuKv3L4ux41tGFtLuQ2N+pdVG028s7nJYkLUGZsmNhVyb7mh5OuOr+NTbI47WfVZQuDZNJIgZrHJ9kZLcgc0w5HjTaJn6imy6dt3lmhixfdSyHgVwFyRuFX3BVJsnHmherV17oO6PUNq23SKLb7dFVJmYFY1xZTH2SeSByCBXjnjjqhWnh8/xx+LyZSuWTPWNps0/B9Jk27TglWtSVCtT3IzLXLAStXyAdMx6rhP4lyoWHa2pfIEkqxWsMTQJDjzdLdAEHS1OjbodVk3QmgEDlRbNbBVjVSqr4yPNk+AePJGvfqP0lA0QCKJFaUNJlMqlRTlQrt49xHzkVUC6ArL5HSb86lZy0P8Ab9WDbZdz7qesEUj3W2Kc4j6uDZ4AN6pL9ak7zkLFiAAYXdpKtckZ2ZfaOAaIUFihBJstN9SzywQbWJD3I1UpK8MnC8ARRmNBb/Hux/SxIAJ1Ej67GZJoo8kiMUMO3GBKlL/O/KApGJ9tnjgXRBGq04JJtLyxSl0NWz6pIVWKODsoJiFZC7IqrnbMAnKkn4BFkeKNa+o7yZCkrbj8pgZGEQjBCBTj7m99MyY0QKo8kjl5N1eCJEZM48GcMMZAxkxYg9pRjISgZreQAeas8aOu+rdrsyyFnzgjVV24DAMWiyGcg4Ye/kMaWuFJIIpXeIi+1lMXYyzsNu0eIWdXd+GG2X3u3cUt7QFJFsBzfyaLpPSkTyrGO/DQqN3bbhGYIuBRQDIWsHkFsSGokMQcQeqYWiiKBY0VA7RpFK0hkoiTFmYIb4CuxJHgD41L6fvBIG/4bG1LCYxC0YGMpbmdtwbyCgqAqXRccKCdaSlP7PPPYlJDSPcJOomnKPGiiJWKhTI/BMqkcooCyFvBCg/Y6bxyxyiMMrIyiQ2hcYLG2NtzyLukbK68cGq/tOsJFC0U3cWSIqxZVSwCgVTk5K3gp9wLXz5PGve39Q9vFWDxoQsccMeLNFTEguwe3yxPJKk5MAL84yg3wWmMR6Z20vblhDfmcF7LZqRISGVuAQfd9PkBSNU/1j0nbwQtHFBJ+JZkSA9tgZBcZZ2cAKDbcBQCpr4NavSdYRNwsIbLJW4ByORPLNTECyKAPnE14OoPUOtptY3XtO7R4DM40CSAh4cYqr8Utjx7ub0QlNPqEkqFa+mYW28BWi5nAmmAHKxOytEDVMDLSLfLEA/Ap30TexQ719nFCI4wi+9QaeUKSy/bhR5rkq321SJfUkidQ2m0SNnTaOEWLgvLJgQ0hayFIJJvwBZJ5NM4Nyk28jj2asKdi85bMyFg5dYssfyVLXagKSV+B7rlCTXzdhKS6HVNY0DRrgOgNZ1jRoAzo0aNJgGjRry5ABJNAeT4r++gDzGeTzfPH7ceP+/99aNvLIS4kULTEoyGwVv2kkjhq5Iogfc6gz9cPcEcUEkl/rJWOPkWKZzbA/dFYfvrbtOrl0L9psecCGU515IF8D/zVx5A1e19hWjxgyr7bqz4Mn9vpA0v6rs1nBWaNHF2ok7xA8fFjngc8acbt4wmUwUCuSVurAong19qP9OdeNzt+ECRpiSLLDFhZHIXA/3uuNUnQmjnPqH08sRkni2zHgALtlFfpp1UqzCsfHgWfgnVc3+/SBAk8k1uCxVogjAHEh1teSGA9xq+39IB56Tv97+H3JjkK4iPuq3bjJ+oKEoFfJ+6+SOSPELf+k13uU2828MaD3KcWExFc5iJ1A+TRZv3o3rrhq1W/gwcOxzjoXWR3FUE2zHImENkrsxKvZJKmwMCQAVvIVWnGylVJBOZ8YatccaNs4LksB9TAcg5HFjR4OrLuujMse3/AAcKfmfUNxJI4LKCY0Qu7qrUGPuBx4HnjSnru76nmC8UWUauwfFnjxJTMMGtV5ATmjw1AeV13qTwTto09O3w3bIDJxG6vIyQoBwtHkAUTwByT7muvbr1vtpLuZi8lqJndzE0SyUAzgBJBiM8Pu4CjNsj4CHdJuoiXA20HdKrSRIBGWLKpyCHtgn3ZWLriwbLvrcc4RBJuIMSQHSBiEKCwzT7iQh3B+wysWfsdDVPAdMjbpXSNpFExRdtHGykK00bzNKDxZYOoYWRfbUpRrLm9Mttu13AjRNxtWK3/Ku1YX71jZgQBfKmyCQQeK1Sep7htugbaBE7gGM0jO5q8SEjksIoHNkFyOeDwLhsesbp9vG8RhknIXGN2/YM7ElLHFEUVHv8cDWc4vn9SovobUgcN3JGjCyNSFCqO2LyWxzAolLQsLb3MR8ELfUERL96QqWpqyWQKwodtFJYEmj9ZNEpwt6ddS3G5WNRE8cc7hbWlLlsmsWpN2OfsMTfBOl34SeQq8ywoQgEpebuGxatlyBz7eD8keQKERebKa6Gze7yOWVpHUqewVGUcmIFocXMcmLUR4FfIFng0FZZZ9yY9sVjYspUEMT3QxOOTfYGrb9KilFULs00sLywhoGcgs1sAzcNmoXtm2x9oY8tXNirqu52m5Sen7WLOTTABVkLZAHtrWZwYhfqJIFUNbadIiRnrfR95CHEO1leWTITyrFI35ZYsIQ1e4YsFZgfcEC+FJdp/C3q53O9Uu3vEcjlViVUNCNA2VZE0ao/IPNUNR+udRTbwCHarmJPy9xMGKrQy/JU1a35dzWQ4B8Yzv4O9PeLcuWSMCWAyriPcoLx0t48Ag3V81dccE3/AOTbFH6lR1vRo1jXmHWZ0axo0AZ1jWdY0gDSr1BvGQQooNzzLFY/SMHdmP7Uh4+fHHkNdJ/U0JKwurMGinWQYVZ4ZWWiDdqzccX4BF2Kh9QpcGzcdNjjEroMXkJtif1OFQefPxQ+PjWzY7gNNOCMTG6xLfyO1HJYH7liP/t/tqkdQ9SskzpvMWgkOIKNj2nWUNG6SPS2FKvTEMpjPnHW7LcsSd7t1lIQYyxuIzMA6hFaI5LlmwpwQVyOJFm9/SdZM966F9F8X+/P72K+PP8A76yGB932utck2HrKTbq+6Z2WBnEZiVRKBJzcgLzZmwCSThZ5IJYkvt31nexJ3Hil/DqB3C0aFyuR96tHuDjQAbheL+wvSehJMa1Ey3t0+NpBIyo0t3kQDhjxS38g8X5s38AantjYvz4HP7XVfev9tUdN7NlK+2VZFlUMrE1Csi/qL94lCbU4V76JsEnVl3ecsBCxlHK5KS6gK/kEspPz5IB+dTKDVWxqRu6nIwIAUgKC/c9uKUCPBYWcS3ngcHnxpcjd8du9waAyYRlA4Nhhk4VRfzgL+x162stEBpEEttkquWommHFgXjRJwoc8/dVvuvSM7QspHGLCswVtg7kqKahjaryMxd+dOMX0E2EnpqLByGCUuOETXGoHgMAcmI5HFcnwfOqT65gQ7kwNRCQDMxLiMqJXuKpGJWy3uDUGHHw1423XZFBoOY0yVjHtSmDWCPYz+6lIvHm/jzS3qTs8OJTbRq8mbTbuSNpD4ZbjGIz5qmYY186305SjK2ZySawUTcdKXcdsKHR40jj7bNWRGJIsgfpxFCiPn7m6el4RtYMj3Y4yoVO8wCMxzrtiPIjknlgOHHk1U8dPP4YMSsmKAMyRNi6jA1lizNklXgDyKs1rXudum4MbqYg4S2hkYs4u2AYZMAKs+3EmjTauWpuVdBKNZNXUenRBh3Gy7rGxGgOZbFQAcroC/e/A+Ca0x2sCQyywooL4iUAuSx8YqCzZKxIY1RHPzZ0m3U+4d3GcCR4gJg1rkA5ci0c5MQV9rDgg+48l5Ax7LySuzExgDtuT7ScgGZyKLE48EcEfT8RK6yUhTtOnmAyZYNGEDOxdmxDEBcQgMjMyADJroIeSNJer7cVtYo3dppGt3BqlzvkEKR54zX6MQL5uwydY3Ksokk2oEhCghyrRtZI4yYSA/AJ4OVnzqL1CNJxDSwWfcJk7ivjTv7ZSje+kYsCeDXN1qotp2xNIq/WOlJEZC0rSSEdwtliCubFiwxNEY1QsDKjXB03/AINOG3O4IWmECBqTEE5klhXkN5Go/Wercg4IkUVhmMjUzPjhICAzMwibI2bNijwLf/wx2jJuN0zXbRx8nnL8yb9X6sVwWxY482DV6kn6TsmK+dHQ9GjRrzTqDRo0aAM6NY1nSAxrxNCrqVYWD5GvesNdGvNcXoAqfqb0m24WMq0bNE5KrLHmrpiw7TBm5q7DGqN1jdinb3om8SECJJUKR4iIhHVLAYKssmBADAfTJLVfbXU8H5JkqwOAopT8kWLNm/J+2svdHEA38grzXHyNdENaUfczcEzk8su/7fcOwaPcM2DmIBUmu/a8XuVl/wA39TYBOonSfV77SVlk2awq6ljHExJZ8gCVWQlcCL4A+KDfp11iWEWDIhJBBFiHivkEkEV9xWokm628iumSng5LkJRXNqxZWF/GIvzrVayapxI2e5zbb+sYl52cOEXv7kcuQ8oFB/LyyQ88MHrHjEalx9Uskws60a7Us0EaqCfbSnHEX4JyYqfP21b/ANV7Ze5FtnlaLE5D8tMeOUiMkavY/wANHkLXAI0n6KYJZVUowGVxqw27piFAp0YKFc2Two5IJB866FHF0Z37jre7XcK0km6EYQxqGMc5JUmycVKUSWo4n2AhTpp0zpizwxojswRqLpEVaJCPdGZFQD2/4Q5YYjz8V/aMNqjos+zhSY0e/ES/jIpJCsZUULFhsTxXBrU/bdQOUZm6uJI6ciOHbsqlQtEArHQxrz8cVz5iSdf7/H7jTQ33Mcawok08zmjlhtVJlAbFWLAGh7hRyBoG792oPU45RU+4iVHkjWPFl9wZiMiwxxCef+ooola5sa9j6k2O3CpFK5959zQyFixxs/zI6P8Amr7jTPqHq/bxnF+782bEaq44KH8OHYuLy91ix5yFampJ4Q7XcSydSdJCm7CJkjOis5dVpmflHZlqNaFRhSaHgY6UeoeqllLoqxgAK3FKGKKxQE8hzZrFUqrYD4YdT3+zbb4/idwYmUN2Y9uEVypHLSCHljSe44/BsXqr9U6qksfsi7VqBGolzYmgtgMfb7a5FFqIs2db6cbd0RJjaDrqQwCNFkebD8oMrYhmByKGh+snkDyo5rnVj6d1aV4kaPtI3nuuVtowlMLVWJPF4EL9JHJo6pfT220jKDFiEixQJk3dk8jAgqbJY2l84gDnzbul+h5xEAqpjcbPA0o7vCDJSxjoHILQsLxYCnS1Ni5/MI30NMncbdxTS8xJ/LXFaCqjs15XjZsmyo9lXxYcb7oi7ntXJg4/M5ZwKolqTkBqLgEXQIxJoai7h2kieKQBGAZBFLDTOSPkMxJUZGnX7H4POrqHXAdsiZ9umcFDlUYXIMSTkGUk8Ak42BzVHPLqi8dTZ0Tb9iKZihkc5lZWIMrgAn6mYmhkVoAGyD5vTv8AhzuYJZJngVY/aqFAACQrHF6HheWQA/8AhmvnXPfxMY7TudzLHHw9KQAwVTzIW5F5Dx7fb8XroP8AD9IO/MdurqvZjBDFjyWZiSzDluefn+l6WtGoNhB5Re9GjRrzzpM6xo0aAM6NGjSYBryQPOvWtM0go3VCrvj9xyf3r50IDxJIBYFX+5P/AK0a1HM4Hyvi/J+P61qm+pP4hQbcskQkmkIIiZSDHlePLhzQVuDxz8aYdKTeNC341oBKboRuihRXAZqY3d8g639JpWzPem6Qp9Sery6SjatgVhlIJjAcshQYqGyACgsxBAavFUTqkz7lt7t49vLuGDRjIQ4F2bgkEsFUdwCycjyfvYp0vT3hhMe4hqOPEyFblWXhw7pK7BQZHYNihDk+0gKdItzuFjIURyh40X/mWeaKQqieVjbgcFEoMw5XyPHdpxisR/Ywk2+Ri+/7TJt128O5RgfZ2XruMxBiVlYqQArGlxAwKk2CdRt90DbKYFjlaF5EWTszIwViQ2RDMfysFJxUu10tsDyUfV+pxSq3u3PZCnDKUWXaQs1pRDLlZ4xN2SSdTtntnnGQknJJGCJL7QwLY/nOxyxDE0KNl6+Cb2tK+CbFsm2IfFy7qtVghPcjTKnDC/aCGsqfgc/IYdO9QSQYwozJGGD/AFkWaGWRzFGyynnG6H6b1v3O8n2+37jPkznzHInsZcAwqMfTwLHhvgi2tR0j8NLEQ0cmQLErGqgBbRlykbIsOHPgEVXI41pysk8DqDru3zVZyHMZBUhCyucv1BipY3yQFux5bnUg9DcwyGtw2NYBYm7RUlSZMscXoIRjTfUvzZCfbbNjOUWmxUD8yo88QrYgX5/ynjgX5OrH0P1Y6zIszNB7KzZzNG7A5XNGpHBJamSiL5yA1Ek19JS9yqvtQwVVBWIkqpVQHvLEq74XQX4LMvtoH50y2no7cToFEMwIDAM8UnNCPAHMIKoEX8UBzrqHQvWyyOItwxjmqxiY+zKvw8chPhhzjlf9avVsVvpXIWRYyayR96HnXPP4mccUaR0k+pzr0N0VIS4leFt5G6qylcniJyCsGYkO5BHuA5CgXZN3YQkM7OWyFHJeSAPgWLK8ngWt3wObmbrYo/uxXOioZkBq6v7GuF8EeB+x0rKPHiZASwDBQhLNQFimtc6/wtTkXy3JPNKe92aqO3BL3kMO4QZqJUZOHQ+8A8EgpRAPHKG/21UPWXpqYp/ySxSp/wBVJCXk+aouTfm+aYYjzxTWHcvEzH8vFmQKY+2SbKq2b+0cuxWqFBVIsgrqcZ2eRch7h7WwGQFAh0L4E1djIMK4sDyXHdB2hOpcnNNvDMkUjSylkV6YBSfa4UMcQQVJJYHIHkZAEEVcf4c7AwvIGoZKSgI9+IceSCwNWvz/AGHIHr13t07RmQrHMlcN7i+TKgGLcGzQFnkAgV5Gj+Hm2lSdu5ZuGy2Yazkgo4gWQQ5yN3lwaAA2nPfptkRVSL/o1nRrhOgxo1nRoANY0azpAGqF/E7qErRJFtGcSiTN2RwqogDqxdyaAJJAB5tCfjV91wv131vudTkSYkbaJhml0XMccjKFYchnBZAfgyfvro+FhunfYz1ZVEe+h/TsG2h/G7p4kMob3FxRV+VBJZataOAF0xvzQvO66gVKlXUq/CnIUTRNg98WKs0FJ418+x9cEu5aWULGTQjqISCJACBGkZIB9pABIPIHiydWP036eYsd7hL+EDFsptykBZgWBkND92FAg2fNHXXq6NvdJ+djGM+iR2Lb7xpMFaMyIecsGA49ysMrHmqOfmiP2T+sOgy7ooYZGXti+w4IR2BJUmRSGBujzY9o482g3Xq3bKizPA/uzXb5biQSPRGZUBfy0uhZIJ49vt1Xdp6h3m73VwSTqrUpiidpMbUjM94gVZXjIDi6+NZQ0ZJ7liu5bmuB1N6HmZVKwYSp7rDnCz9eBLNjYvntVZHGo276NvcotvJBijMAXVmkPtfNSU7oGQxQXQByY/FCxbzrSbCJju9ys8wXIRi4nNk0PaCKvizQFGyTrVtOszDsqIoxNNIcIjOzABbDSfVbfT4xGIsm/GqU9Tnz8yWonP8Af+nMgDmqW9XOGVmcFsgqpG1jEJfjGjxRrSM7lRMxgUBTxwE8jywUiwAOaBF/5fjofrmeFB22acuQe4kMojjkYoC7RwOrggnKz5yJ88nVTg2+3WNH/BzUWIs7oc8Eg59oAEUw4+4rk2OmE21bM5KmM+9+VHHNRKgYxtmTyxoKy8/SPm7AFfJ0jSYndNTMkcczUa9otlytQFsUBaAD/Xyw329Qt3Y7hZRiyy7hT7QI8e0WDE+QxU/Ar3Hwn3sv4hmfJjJiSKBxJ8KBwa455ofv96ihNlzG7RpYqeKIDMgzIcAzKSSGY3ZuuPaV5FC6X9O9S73pTYmJisgDFJP5S5G1Ze2tKKsBUauCaPAF/wBt6jgWDbmKPuxsViMkRTuRs8alg6NRLmiWofSL+K1Hn9ORywY7ZJEFBAu6OIwdKuNsGybwRkTRX9JN65vUXE1g12vlMmdJ/iDtnRW3BMTcA85pdXlcdiiLN8gUbIo6tW23IcABgclDLhZGPwciKOuN9W6RK28h2UboCikAMpWnoy3niMlJCgEUPAHJbVk9Ob+fZ92NsjGrYyBcPyWrmSLgZ21krRsgngkqctTQjVx/AqOo7yXHru2l7Y7ISRvASYkA/wCbJFskfY8fNir1XIOp7pFCNC64vykZyvhiEYsAwscBjanE0Txq3RTYqpQGQMgYzOVC1VhmPF/egKA+2te82sO5SnVHU8BnHPI8J8g18ivg86xjOsNGjV8FK6tKJJI0274SzOZXdlZqWLhUZC4sWrE4ihTcAknTr0fOsszyqwoo6KFwxIWQAuuIvk8fPgC+OUPrTaSR7iDtkHMAJnip9kilgzHjHA0oFUb4s6Y+jN0X3+4DDA9kMEpa5cWRj4/SvPJx/atbyV6drsZr6i96NZ1jXEbho0aNAGdGjRpAY1wr+JnSk7m5IX807xEhCcl84FZ1IDfH5ZHF2w45Ou7a5R6onO23XUp0VXlA2/bRjeJlYRuwANqxREXIc+4a6vhW1J15lGWsrRybedPkhcxOjLKhGYyBKkqCBQ8V8/bxwRpzNtoolX8XPuZGlUTCKM0oyBAYySHlqFcIaog2RWoT7l9wZJp/czljdEKOV4oVQJKr7TkPHI1YNrNCNkqSido3ndolRiCgRI1KxxyIwb3yvdY3hfH069OTeDlSRH2vU9kzNjsWkZQMe9uWYscuLCY1x5FNfj55kR+roVP/AMGYxdo0M8kbUVpW92dmuQf0+Rr0nUI40rbbnJSSU282wQljQJVZMZBzxxYqxrzN0ounekjkKcBW28cSxVY+qNH9vliQQPPI41nUev6srPT9jVu9pFNIsibmQyMyhU3oKye0UP8AmAHQ8nguE+L+2nPojYSfiS8riMRMTOkjlSuDtQIYgHihkCwoV8ar3VOiCJItzO3cknLYxKx5wKWXdiCpPHClssrUgafen9y8ce8XCIGdWC3DZktqAXItSouXsZT5BJa70S+nDBc5DrEnfkDPLJIrljbhlXEWxwQKQiCgCjCyeKNWTc7vaRxwmpZslLxxyqqOwzz7pxvEE2K4yUHmvK5NpPs4pIKKd/GMggMW8+w5IcQbuh91IPOoC9EmEiIaVpGXMMvvsUSaPuPtDnmi1N960KK74C2W7beoZPcyxxLNOfbLtUUWOSubPRxAqyOLTm+dL2iM26lxVmlyBVHHbdi1Fgrc35JBFcZE8c62erY1QBYWSVQrBAfcVFrllYpCMWBqiAtEeWEHpXUOzOjRkSSRyWhMlDlsPfSe9RyAgYlbaj5AlLFxG3mmdD2fQY9ntotpIgMTN3NwwtrduAgVULFRQGZwoKDfkatPQ9vFEgWJ3ckZZSSM7OP8eTE2vPlfbzxpB6fSfcD8SJJ43kGQXu9yMpwB+U9qjeax+UsmjzL9M9KMMbbclzGoyiE1F4shzE2PtYA8qyGvI/ReuHUynbybx9kaPVvSIMJJ440O5iUlVVsS9+VYDhrUfqBHGlG16c00BO4RYg8w7WTuk2LKy9tpEBxtyWoUpJIoXqb1HoUmBWol+tu7ZBW4yjSNNVK2GfuKtXH3OvHq/wBQvtAYgmUjCNIS7KxehbzMvnBDVFvL34UEm4t0op2J1yyv9IE3Tf5MwmDkiZZ29gxYZOgDUpFspBYn6boEHVt6P1qPclWSdCxB9hcR/IGHgkhLA9nDcEnnVU2GwSINJCULKpW5nV8vcwzf6T/MUoaIs5X8jVQ2vRjMZFV2BjQSDi6vuPwwVWLMEFC/LCySNbPTU7bf3me5x4Ou9U2L7oRDIK1tIrCMo2NCo/dZVTyWY+GC8NY1Xv4a7mZ95MdxGI37T+0eP5yhgFyYiiPk+TxwOatterbnaqD+IDFqzjmZWbjFyFNG1F19XlmAVfJvXS5xuNx32Lh2jw7e2V7IYLkXmBxSyoIpg3t+rnERKDhFroUnbsvesaxH4HkcfJs/3Nm/9detcJ0BrGs6NABo0aNABrkX8RotnJvSZG3QlwCMI41pgtuChdlyYcDgOORxrruuQ/xP6667gxybaBgopGyLMyZKa+oBGvmip5UUSOddHwqe/BlrfSc+g2xRC8cr2wZDiSrsGYJ2qums2avwBwL1ZfVEC+3bo7VtkWFcbGczMe7JlVMRISpFWTzfA0v9JPHt1jeRcppTcPBc7cfRHOI7ALdwjFTzSCh7r1I6/EYWjKRmmJkSVfcpaOMF3SioDFlBIIVhjzydei3cjmXAp9SlUl7adpe27R9xC3uCsyCRixcgla4DCsbx8aeelOnMyFds0ZcUQXHcRnDcRkkDGwDjY54GXg60zwxHfTTblmeMASK0qgGZjgEHu5+myaHAUn4Gm0r7Xart2KZuHE22SBg+aYK0ZYMFZbdVJsE+zwb5UpPakhpZsg+q5dvzAFYyuFcmM5RxynmRkDZMpKAAgMwPBAJQXL9P9Ggd1CTPJglvhUavy5CKisPaSTeN+Bdcgot1vDuKnnWOSwqkKPzGC2oPFBeCOARyB81T/wBObmMRl8WUzUiyTLajg0gYe5qWhdgsCCAQKCkmo0NZY0bZ7JA0gWZck70gB7lA+OSbDUTRFHx5qtRpF2qxh2ilBKgiR0jGdsEpVCcqt1YoEKCfg6qPV33MmTxHcPEowMoDBXBFsWZTRBIorf7UDxqx/ipW28M3d7jrgnaJUNxXvkYsLQgEAU3Pkk6nZXUNxp3QjlUSd9xGofNmKe8EBcwyLZYmhTXzXIOk0vT9rFCXE7tKGCIjR9o/XbEHJvnIX8Eiwa019W7iWV8X25hOCYqqKGfJ1AsKaLE8DH7fIBGl3T3DMi71lRMSntxDAFyGVY1Xmxl4uiQTzq43tsT5Oh+kIX3e2gWZmWOEkbeaOSRGJoYAZACTFQ4LEFSCoFkNqyq0qEbaaQyF1AWYYxsRTgyAC/er9seAPepHNjUyRYCqxFUxEVsj8YRVxanwLUCj/hP2156YgWGFJnykjAXuPkM2C2zKzUWBAJ+eBzda86U7zR0pURYdxLudttq7atKAZcgSKFZhRj7iRdE15B5qtULabGCNpRLN3yHMcJpZVYIDY5PuIXypLe4rRBsatu/9QI0X4bpsmcqhIxJGFdIB4yd3IU+1TwCx/Y6re220UUsJ+uNY23LSG1c9xiIoUsiiw5pqLZ2RYtddK0n09iJUxWnRWRkp2mzQhBEqlVLCkRlkFMQ1ghiCuVm+RprvpmB/Kyi/LwgWJXCkn24x1ItHNlFchOD7RZ1r69uZo4u3Gpl3YQHcBOSgavyFq/djwW5IBofVqF0syiKbezZsZpe1to4QSVBtZJo78FIzIimv9bGtstWyMLBonhWQyy7pmjjjkyVo1IyDZXIGHe5/cnnir41fPRfXjPEEg2z9teBK2CRH7hcVBJBvxGPHNfNX20Q3VSOJjCuJWDtOUSmug5AByAyJY2D5+Kvvp1wsRtWjQYqvcMYAAUAKuBIAH7n51lryW2mXprI5Gs6NGuI3DRo0aADRo0aAME1yfA185da3+0j3E0kSPuM5WPenIePIknIQisvqP1k+Pp13j1bKU2O7ZeGXbykH7ERtWvmbvO6AMxxViTbGuVAqj+ohfN/bka7/AIKF2zn13widsN2jM0kyOwAUuVOLEmQsHLlqLC6Htr2r4rTrdyPtZFCOJ4NyuYLkNFLiQOSxODqAQQCWVqANEXWdhI7SXGlszEgD4I5PJFCls3xXJ+1Wj0p1WGJdws+LiBm3MK3atNHSDEkDh8lNUeIwa12TVZ/IwiT55o5UaM7P86FRL25GfNfewkVWQq14YuEJJqNzyTkU28Zi8ksz28jCRvaQq/4R7SeFpRj8iqb28vfR+7G4kWed2/5aJZdyw/WY3YxksptmYLCmJ84N8+USQNvfxE4CRTAPKsaRhVeuW8H61Uk1jzhfk2YjhtMp5RE3e8Ep5YouAtSSOAAtEg/VQbwL+aq9P/Se6imCo8yxptk9oaQK0zW4QJ3HUBhkxstQyQVQoV3p8iieMTAyRooD1VcA4/uy+bJNV+yjTzoc426xNFCLLqAzhgxJ4dVZrAIU3aVwLyPI1U1ihReRhLM6CTZ9owisJo2nDzNUZfIsSBQAU0AEIPyLA3r06KOMwAq4C5vKYSMcqAAosFHuJLZAg5ccmqtuuqsJJAVBpnAaVyXRbYuGbm2PHJuiR5PizJtJ4wUabmALJuJDIfygWsIIq4kZaPI+MQ1ltQ1Q0yt/8SkErCWUsmQBOWXbotQyBKr7cgLBAyNVVid//n5pnjlhrHJg0/cAj7i+1HV2AIZmVTiuR+w4069Penopr3MiBNstqIy7FQCaOT1kxYnIRoMmLAEqKGn3qHfbfbhCYom3ODdhdwD24FUHkRpaoPpFCueMmKkCZauaisjUcWyhdP3HUZFlj2zNKjSYzlUtWZTeebC0XjL3FQSTY5rTDc/jNy2Uu4SWU5uYopHdlXIDtq0BKqCTyA3g8njUH1n1XcP2otxLm1LJ21DIsRYOY1MSpWeJSh5F83ZI2p0F4EE2+kXb94Yx7cJlM4LB8VjDDtgtXLkYmgfjV45dC9i4emN4ZenJtwxaQyLtnKNXbzLAhZKOREQdiRfMvwOB5nglj3Us84CxruG/Dwv/ANaVVEe1CrySqr778L5HzWen9OMJ2ucrldyjzJAHPZjKxxBQxU/mBbDHwtIaAAowo/UkYM+5KtUX5OxRYj+SCpX8SzVwWJsisvPB9uuerbcepp0yG/kfaKkcYT8ZuZCBieJHzObZUSRGWKLZFuZXolV1YuqkrLHt48qji9xQoAEV0DscyMAz5/J/lKR8ar/pnZRdRm/GbgYwQQqFjtlSMqzCJVcG3AUOSeLL1Wp/XtoJVfbdvtpKQ8g7dBFokSzso4YItrGCMFUXbFRodXXXr57AuLIP/FpZGBgYRQwNGolMaFpi2OMEKmGy32Iw8/SNX/oG0Ws3os9SBZJO66nxmWsqLAHCAAc8m9U703sFjvcTY7eCBe1sUDGW8h7twFjNyO4bjHn3njgE2/o6bgqQbiX4d/rIs8rCWYR/BBYk/dRVay1mqpFw9x/o1hRx5v8Ac/P78azrkNg0aNGgA0aNGgBJ63aunbz/AOXk/wB0I180M4ZcFxxALnwDfii1W1c1Z+eP3+mPWhrYbvmvyJOft7Tzr5ijcC6ssQcjxyKsivkXRv7A8DXpfA/Szm+I5R62kRHjkkGxkFofTyzHjzz8fHIJ1Jbb90xxoGeRsFUUMiSOQqj45FX9tR96j+3ID3AMMTeV2LyJPNgjz8avGwQdG2wmlQHfTfyUbzBEeDMwr2ubIFixdV9S665SrjkwSs8ep3j2cC9MjOTmpd86DLKSxUdiqWPz/ULxeQ0u6JuAskcjJG/aaMPmB7w1R83xwD55N8g/JWwRyt+ar8Bzalz7vDEmibHi3YgWQNYjkdlxwGP6Y2x9zuFNixf0hSP68VepUaVDvJjrMf4TcyIGtoZqVqBBCNavf3rH+vPOrj0L1ENxJCzwh5WKJ3txK4jBH1mjKiClyIQL7jkP61L1huE3DjcqWEklCSFwcoykaKGuqZWAsVVcgjwddJ9B7WGHZ/jopJX7UZWRHQnuNQAiUMSAcsV9vP0i+dZ6rqCb5KgvmwejDDB3JjBt1TagG0ZjHPuHOUa2xIxiDZFuaLHkAEaX7XbSb0bSE2IZZH3E7NRLqrWzs/FIuRRSQc2DMRRB0469twJen9PYlmy70xRVOUkjNm9NwBZlN8kWpA4vW3cuzwbkbfFRPuhsoaFCOKNQnAA8Zhr+KPwNYKWPPPc0rzz8DW3VUwO4RMdtt27eyhQAZsWwE4ryZGLIn2Ad/I1WZhu36gII0imlR1ZyeMmUjL9QxjjJKgCvaADZOrhu9pGqxoVyi2UP4xlYWG9si7dMTVOcCx/ct/i0u3k7dJ2iRx4nqe+Ys71ZDMSSaok0SEVfliTR5GiEq458/wBf2g13I3WJ4dhuGkYLuOouSXmr2bfIgKFFU0oBUCwOB+m6OnpnQdwDI25OcssDNTqrTWSSZmuxFGDWJJyISgv6Q76H6bXp0SSSIs/Utwx7QfkJIVtjfwFHueTyaoeQNTn3xwba7VTup5i0c25cBYyxB7jGqLrGDWKWF9qXZ0vU/wCc+/nCDb3Ii7RpBslRwezsxBNV0S8cRKKaAyKjkkjFSTRo1D3c20j7G12qpuVSTv7mOCqYIDiCWOIjEoUsS1AqLBLDTjpnRIZoo9upb8IjPGCDRnwGMrOeLzkJFj4isEBtepNmI8/w6JFLNIIIAAvAQnFgt8hFEm4+CbTzWo3K68+/zBVCTpG03MEHd9iJG5wg7fdaWdyAtFWUDt2sQAsLg/2DaZQv7Hh74fcHud2Vj7YgGyna/CDMBVu8QqA8XXj1L1GVpU2mw9iRRnPcHhI64YCRhWVe0uMiO4RVm1Wbj08GGbH8NsY1xzclC6ysBJ7CbOXtYtKSxZUIA8arnMsWLjCGc2/2O3YZymbdt9YijG4cE+4xKMCqAUaHF42brVl6Zudw6/l7VdunGJnYBjxZJhiFCvFFl1UsTDGE6bCNv3eIZCqvLuBhfeaRr7USj3FnsmqCgnTj0L0mZVdtxuZJlasEkqmAN94g23uYkiz9OFgcKuc0tt/r/X9lRbui4Rg0MiCfkgUP9LNf6nXrRo1ymwaNGjSANGjRpgR+obNZopInvGRSjV5oijR++qrH/DTYqGCo1Mte4g19yGK5An5IYeBVauWtG43kcZUO6rkQq5ECyTSjn5J4H3PGrjOUcRYnFPkrXp/+H+02solCBpF+gsWIQfsGYixzzx51nrn8P9pu5Hkl7uUn1lZW5oChiSRQoUK1ZE3kZJUOpIfAgHw2OWH/AJsfdX21v0/Vnd27FsjVUVGH+HOxUMAj+5Qv10QBXgj+n+5++h/4c7IiiJTXgmU2BxwD8DgcDVo2+5V8sDeLFSR4seRfg0eDXggjyDr1LMqgliAALJPwPuf2/fT9XU7sNkexUz/DTp5JLRM1m+Xb7AfH9PHjTTqPSjjtYYI1WBJUZwKoLH7kWrF24U3z9OnUcgYAqbB5B+/76x3BljYyq6vmvvX2/fSepN8sNq6FUT01J/xJt22JUuGHuBoLGEHtwu/78c0eSC26f6chigWGi4V5JFZvIaRnJN/0cr/TTjRpPUkwUUheOmKXlcgXI8ZP7rGFxX+mWRr/ADH76r3SukPL1PcbudCFQduDMfbjJRdVWZDeT3W8fNr3O6SMZSMqj7saH++sTb2NPrkRea9zAc1dcnzXOnGUlddQcUI930WaXdNKzqIyBEBySsOOUgXxi8klAn4WMfNa173o8wj3X4cKjGNYNqqEARR0MmA8BiSx+LwT7asokF1Yurq+a+9fbWDKt1kLPgWL+T4/oD/po9RhtRB6P0tYINvGP+hGEHP+QA39/vpF6t6fuSIo9igVqZTMxFRLIy5lV850DzwACa5Iq1tKo8kC/udZzHHI5FjnyPv/AOn+ukptOwcU1RVen+mGiMe3AX8HGAxOZMs8gx5lGNVfPB/SB4ND1P0iTd7kncRlNrEfZEStTMpWpXUXxxwpqgo85EC0lvj50A6fqyuw2ITRemYRLPMTI0k7KWYuQVVCCsSlaqOxyv6vBsamdM2rxmTPE5OWDAmyDwFKnhcVAHBo1dC9TtGpcm+R0g0aNGpGGjRo0gDRo0aYBpR1PpObqyqh9wkbuPJxIgHZdUU0QObHF0v2030aabXANWVTaelmiWMLM5dFclnUFWeSUPNIyA8sQCg+yuw5149MRbncXuGmliQzymOF1r8oL24lxasaIL+OTV/vbtGr9VtZJ2Iq+y9LywLEsO6ZcHDMCGKPSODa5jlnbuNzRPwK1IPQZXjRJpw7BHWRhHRYsRR8mgBkMPBJB+KNg0aXqSDYhZD06RXU98lA7MVqrFVGg5oKo+APcQCT5172PTjHI8hbIuSWvyeRgPsAijEAeeSedMNGluY6Qp69FNiZIpWURrkY0TJpKdGIHySUVkAH/iE/A1H2vT95gpfcgNjZHb4yMdEWGBxDlmoG+EF8G32ozu/dRQPZizOa+bUIoP8A+RP9B99NSdUDXUX+oekmcJTKqh0aYNfvRCXCUPjPEn7gEXzpT0/pUk22ULLGVkIYzqGDOGfOVghJHvtkH2BPkUNP9s81SlgDRbtr9N0Wr48ViL55DEcEa1rNMIYMv5zYdyktQSLe6+lR9/2r5sUpNKiWk8h0jYSxCXuOsjM7mMm7VCbSMs1kgf8Ac6WT+npXmWfKOJ46EYiuqMivOzEryZKC41wL5s2LPo1Km07K2oqm66DK/dCpHGpVUVUJIIZ1WZvjE9hVQUBVuf1am7vprmUtirqSrKrKCFCKuCUeOJLcURR58gDT7Rp+oxbUVzrXT5e2giyaVFximy9wcxtGZGWqNBi1HgknlT5cdK2C7eJIk8KPJ8sfLOx+WY2xPySdS9Gpc21Q1GnYaNGjUjDRo0aADRo0aQBo0aNMA0aNGgA0aNGgA0axrOgA0aNGgA0aNGgA0aNGgA0aNGkAaNGjTANGsazoANGjRpWAaNGjRYBo0aN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27860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i="1" dirty="0" smtClean="0">
                <a:solidFill>
                  <a:schemeClr val="bg1"/>
                </a:solidFill>
              </a:rPr>
              <a:t>У </a:t>
            </a:r>
            <a:r>
              <a:rPr lang="ru-RU" i="1" dirty="0" err="1">
                <a:solidFill>
                  <a:schemeClr val="bg1"/>
                </a:solidFill>
              </a:rPr>
              <a:t>післявоєнну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добу</a:t>
            </a:r>
            <a:r>
              <a:rPr lang="ru-RU" i="1" dirty="0">
                <a:solidFill>
                  <a:schemeClr val="bg1"/>
                </a:solidFill>
              </a:rPr>
              <a:t> – 1948 року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пише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п’єсу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Життя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цвіту</a:t>
            </a:r>
            <a:r>
              <a:rPr lang="ru-RU" i="1" dirty="0">
                <a:solidFill>
                  <a:schemeClr val="bg1"/>
                </a:solidFill>
              </a:rPr>
              <a:t>», </a:t>
            </a:r>
            <a:r>
              <a:rPr lang="ru-RU" i="1" dirty="0" err="1">
                <a:solidFill>
                  <a:schemeClr val="bg1"/>
                </a:solidFill>
              </a:rPr>
              <a:t>присвячену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Івану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Мічуріну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цього</a:t>
            </a:r>
            <a:r>
              <a:rPr lang="ru-RU" i="1" dirty="0">
                <a:solidFill>
                  <a:schemeClr val="bg1"/>
                </a:solidFill>
              </a:rPr>
              <a:t> ж року ставить </a:t>
            </a:r>
            <a:r>
              <a:rPr lang="ru-RU" i="1" dirty="0" err="1">
                <a:solidFill>
                  <a:schemeClr val="bg1"/>
                </a:solidFill>
              </a:rPr>
              <a:t>кольоровий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фільм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Мічурін</a:t>
            </a:r>
            <a:r>
              <a:rPr lang="ru-RU" i="1" dirty="0">
                <a:solidFill>
                  <a:schemeClr val="bg1"/>
                </a:solidFill>
              </a:rPr>
              <a:t>», </a:t>
            </a:r>
            <a:r>
              <a:rPr lang="ru-RU" i="1" dirty="0" err="1">
                <a:solidFill>
                  <a:schemeClr val="bg1"/>
                </a:solidFill>
              </a:rPr>
              <a:t>який</a:t>
            </a:r>
            <a:r>
              <a:rPr lang="ru-RU" i="1" dirty="0">
                <a:solidFill>
                  <a:schemeClr val="bg1"/>
                </a:solidFill>
              </a:rPr>
              <a:t> 1949 року </a:t>
            </a:r>
            <a:r>
              <a:rPr lang="ru-RU" i="1" dirty="0" err="1">
                <a:solidFill>
                  <a:schemeClr val="bg1"/>
                </a:solidFill>
              </a:rPr>
              <a:t>здобув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Державну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премію</a:t>
            </a:r>
            <a:r>
              <a:rPr lang="ru-RU" i="1" dirty="0">
                <a:solidFill>
                  <a:schemeClr val="bg1"/>
                </a:solidFill>
              </a:rPr>
              <a:t> СРСР. </a:t>
            </a:r>
            <a:r>
              <a:rPr lang="ru-RU" i="1" dirty="0" err="1">
                <a:solidFill>
                  <a:schemeClr val="bg1"/>
                </a:solidFill>
              </a:rPr>
              <a:t>Потім</a:t>
            </a:r>
            <a:r>
              <a:rPr lang="ru-RU" i="1" dirty="0">
                <a:solidFill>
                  <a:schemeClr val="bg1"/>
                </a:solidFill>
              </a:rPr>
              <a:t> ним </a:t>
            </a:r>
            <a:r>
              <a:rPr lang="ru-RU" i="1" dirty="0" err="1">
                <a:solidFill>
                  <a:schemeClr val="bg1"/>
                </a:solidFill>
              </a:rPr>
              <a:t>було</a:t>
            </a:r>
            <a:r>
              <a:rPr lang="ru-RU" i="1" dirty="0">
                <a:solidFill>
                  <a:schemeClr val="bg1"/>
                </a:solidFill>
              </a:rPr>
              <a:t> написано </a:t>
            </a:r>
            <a:r>
              <a:rPr lang="ru-RU" i="1" dirty="0" err="1">
                <a:solidFill>
                  <a:schemeClr val="bg1"/>
                </a:solidFill>
              </a:rPr>
              <a:t>кілька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кіноповістей</a:t>
            </a:r>
            <a:r>
              <a:rPr lang="ru-RU" i="1" dirty="0">
                <a:solidFill>
                  <a:schemeClr val="bg1"/>
                </a:solidFill>
              </a:rPr>
              <a:t>: 1949 року – «Прощай, </a:t>
            </a:r>
            <a:r>
              <a:rPr lang="ru-RU" i="1" dirty="0" err="1">
                <a:solidFill>
                  <a:schemeClr val="bg1"/>
                </a:solidFill>
              </a:rPr>
              <a:t>Америко</a:t>
            </a:r>
            <a:r>
              <a:rPr lang="ru-RU" i="1" dirty="0">
                <a:solidFill>
                  <a:schemeClr val="bg1"/>
                </a:solidFill>
              </a:rPr>
              <a:t>!», 1952 – «Антарктида», 1956 – «Поема про море». 1955 року написана </a:t>
            </a:r>
            <a:r>
              <a:rPr lang="ru-RU" i="1" dirty="0" err="1">
                <a:solidFill>
                  <a:schemeClr val="bg1"/>
                </a:solidFill>
              </a:rPr>
              <a:t>автобіографічна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повість</a:t>
            </a:r>
            <a:r>
              <a:rPr lang="ru-RU" i="1" dirty="0">
                <a:solidFill>
                  <a:schemeClr val="bg1"/>
                </a:solidFill>
              </a:rPr>
              <a:t> «Зачарована Десна».</a:t>
            </a:r>
          </a:p>
        </p:txBody>
      </p:sp>
      <p:pic>
        <p:nvPicPr>
          <p:cNvPr id="26628" name="Picture 4" descr="http://fs4.www.ex.ua/show/4282716/4282716.jpg?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786190"/>
            <a:ext cx="3593978" cy="2652699"/>
          </a:xfrm>
          <a:prstGeom prst="rect">
            <a:avLst/>
          </a:prstGeom>
          <a:noFill/>
        </p:spPr>
      </p:pic>
      <p:pic>
        <p:nvPicPr>
          <p:cNvPr id="26630" name="Picture 6" descr="http://pit.dirty.ru/dirty/1/2012/07/26/36124-165322-a83ee855b87a109bba6429f5f4514b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527535" cy="2652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иностуди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4500562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Кіноповість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b="1" i="1" dirty="0">
                <a:solidFill>
                  <a:schemeClr val="bg1"/>
                </a:solidFill>
              </a:rPr>
              <a:t>«Зачарована Десна» </a:t>
            </a:r>
            <a:r>
              <a:rPr lang="ru-RU" sz="2600" b="1" i="1" dirty="0" err="1">
                <a:solidFill>
                  <a:schemeClr val="bg1"/>
                </a:solidFill>
              </a:rPr>
              <a:t>була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опублікована</a:t>
            </a:r>
            <a:r>
              <a:rPr lang="ru-RU" sz="2600" b="1" i="1" dirty="0">
                <a:solidFill>
                  <a:schemeClr val="bg1"/>
                </a:solidFill>
              </a:rPr>
              <a:t> у </a:t>
            </a:r>
            <a:r>
              <a:rPr lang="ru-RU" sz="2600" b="1" i="1" dirty="0" err="1">
                <a:solidFill>
                  <a:schemeClr val="bg1"/>
                </a:solidFill>
              </a:rPr>
              <a:t>березні</a:t>
            </a:r>
            <a:r>
              <a:rPr lang="ru-RU" sz="2600" b="1" i="1" dirty="0">
                <a:solidFill>
                  <a:schemeClr val="bg1"/>
                </a:solidFill>
              </a:rPr>
              <a:t> 1956 року, </a:t>
            </a:r>
            <a:r>
              <a:rPr lang="ru-RU" sz="2600" b="1" i="1" dirty="0" err="1">
                <a:solidFill>
                  <a:schemeClr val="bg1"/>
                </a:solidFill>
              </a:rPr>
              <a:t>і</a:t>
            </a:r>
            <a:r>
              <a:rPr lang="ru-RU" sz="2600" b="1" i="1" dirty="0">
                <a:solidFill>
                  <a:schemeClr val="bg1"/>
                </a:solidFill>
              </a:rPr>
              <a:t> в </a:t>
            </a:r>
            <a:r>
              <a:rPr lang="ru-RU" sz="2600" b="1" i="1" dirty="0" err="1">
                <a:solidFill>
                  <a:schemeClr val="bg1"/>
                </a:solidFill>
              </a:rPr>
              <a:t>цей</a:t>
            </a:r>
            <a:r>
              <a:rPr lang="ru-RU" sz="2600" b="1" i="1" dirty="0">
                <a:solidFill>
                  <a:schemeClr val="bg1"/>
                </a:solidFill>
              </a:rPr>
              <a:t> же час завершено «Поему про море» – </a:t>
            </a:r>
            <a:r>
              <a:rPr lang="ru-RU" sz="2600" b="1" i="1" dirty="0" err="1">
                <a:solidFill>
                  <a:schemeClr val="bg1"/>
                </a:solidFill>
              </a:rPr>
              <a:t>пам’ятник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усім</a:t>
            </a:r>
            <a:r>
              <a:rPr lang="ru-RU" sz="2600" b="1" i="1" dirty="0">
                <a:solidFill>
                  <a:schemeClr val="bg1"/>
                </a:solidFill>
              </a:rPr>
              <a:t>, </a:t>
            </a:r>
            <a:r>
              <a:rPr lang="ru-RU" sz="2600" b="1" i="1" dirty="0" err="1">
                <a:solidFill>
                  <a:schemeClr val="bg1"/>
                </a:solidFill>
              </a:rPr>
              <a:t>хто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споруджував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Каховську</a:t>
            </a:r>
            <a:r>
              <a:rPr lang="ru-RU" sz="2600" b="1" i="1" dirty="0">
                <a:solidFill>
                  <a:schemeClr val="bg1"/>
                </a:solidFill>
              </a:rPr>
              <a:t> ГЕС.</a:t>
            </a:r>
            <a:endParaRPr lang="ru-RU" sz="26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         У </a:t>
            </a:r>
            <a:r>
              <a:rPr lang="ru-RU" sz="2600" b="1" i="1" dirty="0" err="1">
                <a:solidFill>
                  <a:schemeClr val="bg1"/>
                </a:solidFill>
              </a:rPr>
              <a:t>листопаді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розпочалися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зйомки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фільму</a:t>
            </a:r>
            <a:r>
              <a:rPr lang="ru-RU" sz="2600" b="1" i="1" dirty="0">
                <a:solidFill>
                  <a:schemeClr val="bg1"/>
                </a:solidFill>
              </a:rPr>
              <a:t> «Поема про море», а 25 листопада 1956 року </a:t>
            </a:r>
            <a:r>
              <a:rPr lang="ru-RU" sz="2600" b="1" i="1" dirty="0" err="1">
                <a:solidFill>
                  <a:schemeClr val="bg1"/>
                </a:solidFill>
              </a:rPr>
              <a:t>Олександр</a:t>
            </a:r>
            <a:r>
              <a:rPr lang="ru-RU" sz="2600" b="1" i="1" dirty="0">
                <a:solidFill>
                  <a:schemeClr val="bg1"/>
                </a:solidFill>
              </a:rPr>
              <a:t> Петрович Довженко </a:t>
            </a:r>
            <a:r>
              <a:rPr lang="ru-RU" sz="2600" b="1" i="1" dirty="0" err="1">
                <a:solidFill>
                  <a:schemeClr val="bg1"/>
                </a:solidFill>
              </a:rPr>
              <a:t>раптово</a:t>
            </a:r>
            <a:r>
              <a:rPr lang="ru-RU" sz="2600" b="1" i="1" dirty="0">
                <a:solidFill>
                  <a:schemeClr val="bg1"/>
                </a:solidFill>
              </a:rPr>
              <a:t> помер</a:t>
            </a:r>
            <a:r>
              <a:rPr lang="ru-RU" sz="2600" b="1" i="1" dirty="0" smtClean="0">
                <a:solidFill>
                  <a:schemeClr val="bg1"/>
                </a:solidFill>
              </a:rPr>
              <a:t>. </a:t>
            </a:r>
            <a:r>
              <a:rPr lang="ru-RU" sz="2600" b="1" i="1" dirty="0" err="1">
                <a:solidFill>
                  <a:schemeClr val="bg1"/>
                </a:solidFill>
              </a:rPr>
              <a:t>Цю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кіноповість</a:t>
            </a:r>
            <a:r>
              <a:rPr lang="ru-RU" sz="2600" b="1" i="1" dirty="0">
                <a:solidFill>
                  <a:schemeClr val="bg1"/>
                </a:solidFill>
              </a:rPr>
              <a:t> у 1958 </a:t>
            </a:r>
            <a:r>
              <a:rPr lang="ru-RU" sz="2600" b="1" i="1" dirty="0" err="1">
                <a:solidFill>
                  <a:schemeClr val="bg1"/>
                </a:solidFill>
              </a:rPr>
              <a:t>році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екранізувала</a:t>
            </a:r>
            <a:r>
              <a:rPr lang="ru-RU" sz="2600" b="1" i="1" dirty="0">
                <a:solidFill>
                  <a:schemeClr val="bg1"/>
                </a:solidFill>
              </a:rPr>
              <a:t> Ю. Солнцева, 1959 року </a:t>
            </a:r>
            <a:r>
              <a:rPr lang="ru-RU" sz="2600" b="1" i="1" dirty="0" err="1">
                <a:solidFill>
                  <a:schemeClr val="bg1"/>
                </a:solidFill>
              </a:rPr>
              <a:t>фільм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здобув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Ленінську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</a:rPr>
              <a:t>премію</a:t>
            </a:r>
            <a:r>
              <a:rPr lang="ru-RU" sz="2600" b="1" i="1" dirty="0">
                <a:solidFill>
                  <a:schemeClr val="bg1"/>
                </a:solidFill>
              </a:rPr>
              <a:t>. </a:t>
            </a:r>
            <a:endParaRPr lang="ru-RU" sz="2600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7652" name="Picture 4" descr="Файл:Grave-dovz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64333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студи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У 1957 </a:t>
            </a:r>
            <a:r>
              <a:rPr lang="ru-RU" b="1" i="1" dirty="0" err="1" smtClean="0">
                <a:solidFill>
                  <a:schemeClr val="bg1"/>
                </a:solidFill>
              </a:rPr>
              <a:t>році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ім’я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Олександра</a:t>
            </a:r>
            <a:r>
              <a:rPr lang="ru-RU" b="1" i="1" dirty="0" smtClean="0">
                <a:solidFill>
                  <a:schemeClr val="bg1"/>
                </a:solidFill>
              </a:rPr>
              <a:t> Петровича </a:t>
            </a:r>
            <a:r>
              <a:rPr lang="ru-RU" b="1" i="1" dirty="0" err="1" smtClean="0">
                <a:solidFill>
                  <a:schemeClr val="bg1"/>
                </a:solidFill>
              </a:rPr>
              <a:t>Довженка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було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присвоєно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Київській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кіностудії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1959 року </a:t>
            </a:r>
            <a:r>
              <a:rPr lang="ru-RU" b="1" i="1" dirty="0" err="1" smtClean="0">
                <a:solidFill>
                  <a:schemeClr val="bg1"/>
                </a:solidFill>
              </a:rPr>
              <a:t>фільм</a:t>
            </a:r>
            <a:r>
              <a:rPr lang="ru-RU" b="1" i="1" dirty="0" smtClean="0">
                <a:solidFill>
                  <a:schemeClr val="bg1"/>
                </a:solidFill>
              </a:rPr>
              <a:t> «Поема про море» </a:t>
            </a:r>
            <a:r>
              <a:rPr lang="ru-RU" b="1" i="1" dirty="0" err="1" smtClean="0">
                <a:solidFill>
                  <a:schemeClr val="bg1"/>
                </a:solidFill>
              </a:rPr>
              <a:t>здобув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Ленінську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премію</a:t>
            </a:r>
            <a:r>
              <a:rPr lang="ru-RU" b="1" i="1" dirty="0" smtClean="0">
                <a:solidFill>
                  <a:schemeClr val="bg1"/>
                </a:solidFill>
              </a:rPr>
              <a:t>. А у 1958 </a:t>
            </a:r>
            <a:r>
              <a:rPr lang="ru-RU" b="1" i="1" dirty="0" err="1" smtClean="0">
                <a:solidFill>
                  <a:schemeClr val="bg1"/>
                </a:solidFill>
              </a:rPr>
              <a:t>році</a:t>
            </a:r>
            <a:r>
              <a:rPr lang="ru-RU" b="1" i="1" dirty="0" smtClean="0">
                <a:solidFill>
                  <a:schemeClr val="bg1"/>
                </a:solidFill>
              </a:rPr>
              <a:t> дружина </a:t>
            </a:r>
            <a:r>
              <a:rPr lang="ru-RU" b="1" i="1" dirty="0" err="1" smtClean="0">
                <a:solidFill>
                  <a:schemeClr val="bg1"/>
                </a:solidFill>
              </a:rPr>
              <a:t>Довженка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подарувала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екранне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життя</a:t>
            </a:r>
            <a:r>
              <a:rPr lang="ru-RU" b="1" i="1" dirty="0" smtClean="0">
                <a:solidFill>
                  <a:schemeClr val="bg1"/>
                </a:solidFill>
              </a:rPr>
              <a:t> «</a:t>
            </a:r>
            <a:r>
              <a:rPr lang="ru-RU" b="1" i="1" dirty="0" err="1" smtClean="0">
                <a:solidFill>
                  <a:schemeClr val="bg1"/>
                </a:solidFill>
              </a:rPr>
              <a:t>Повісті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полум’яних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літ</a:t>
            </a:r>
            <a:r>
              <a:rPr lang="ru-RU" b="1" i="1" dirty="0" smtClean="0">
                <a:solidFill>
                  <a:schemeClr val="bg1"/>
                </a:solidFill>
              </a:rPr>
              <a:t>» (1961)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«</a:t>
            </a:r>
            <a:r>
              <a:rPr lang="ru-RU" b="1" i="1" dirty="0" err="1" smtClean="0">
                <a:solidFill>
                  <a:schemeClr val="bg1"/>
                </a:solidFill>
              </a:rPr>
              <a:t>Зачарованій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Десні</a:t>
            </a:r>
            <a:r>
              <a:rPr lang="ru-RU" b="1" i="1" dirty="0" smtClean="0">
                <a:solidFill>
                  <a:schemeClr val="bg1"/>
                </a:solidFill>
              </a:rPr>
              <a:t>» (1964). До </a:t>
            </a:r>
            <a:r>
              <a:rPr lang="ru-RU" b="1" i="1" dirty="0" err="1" smtClean="0">
                <a:solidFill>
                  <a:schemeClr val="bg1"/>
                </a:solidFill>
              </a:rPr>
              <a:t>речі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фільм</a:t>
            </a:r>
            <a:r>
              <a:rPr lang="ru-RU" b="1" i="1" dirty="0" smtClean="0">
                <a:solidFill>
                  <a:schemeClr val="bg1"/>
                </a:solidFill>
              </a:rPr>
              <a:t> «Зачарована Десна» 1965 року </a:t>
            </a:r>
            <a:r>
              <a:rPr lang="ru-RU" b="1" i="1" dirty="0" err="1" smtClean="0">
                <a:solidFill>
                  <a:schemeClr val="bg1"/>
                </a:solidFill>
              </a:rPr>
              <a:t>було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відмічено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Спеціальним</a:t>
            </a:r>
            <a:r>
              <a:rPr lang="ru-RU" b="1" i="1" dirty="0" smtClean="0">
                <a:solidFill>
                  <a:schemeClr val="bg1"/>
                </a:solidFill>
              </a:rPr>
              <a:t> дипломом </a:t>
            </a:r>
            <a:r>
              <a:rPr lang="de-DE" b="1" i="1" dirty="0" smtClean="0">
                <a:solidFill>
                  <a:schemeClr val="bg1"/>
                </a:solidFill>
              </a:rPr>
              <a:t>XIII </a:t>
            </a:r>
            <a:r>
              <a:rPr lang="ru-RU" b="1" i="1" dirty="0" err="1" smtClean="0">
                <a:solidFill>
                  <a:schemeClr val="bg1"/>
                </a:solidFill>
              </a:rPr>
              <a:t>Міжнародного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кінофестивалю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Сан-Себастьяні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ru-RU" b="1" i="1" dirty="0" err="1" smtClean="0">
                <a:solidFill>
                  <a:schemeClr val="bg1"/>
                </a:solidFill>
              </a:rPr>
              <a:t>Іспанія</a:t>
            </a:r>
            <a:r>
              <a:rPr lang="ru-RU" b="1" i="1" dirty="0" smtClean="0">
                <a:solidFill>
                  <a:schemeClr val="bg1"/>
                </a:solidFill>
              </a:rPr>
              <a:t>).</a:t>
            </a: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358246" cy="4429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i="1" dirty="0" smtClean="0">
                <a:solidFill>
                  <a:schemeClr val="bg1"/>
                </a:solidFill>
              </a:rPr>
              <a:t>      </a:t>
            </a:r>
            <a:r>
              <a:rPr lang="ru-RU" sz="2200" i="1" dirty="0" err="1" smtClean="0">
                <a:solidFill>
                  <a:schemeClr val="bg1"/>
                </a:solidFill>
              </a:rPr>
              <a:t>Видатний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режисер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письменник</a:t>
            </a:r>
            <a:r>
              <a:rPr lang="ru-RU" sz="2200" i="1" dirty="0">
                <a:solidFill>
                  <a:schemeClr val="bg1"/>
                </a:solidFill>
              </a:rPr>
              <a:t>, сценарист </a:t>
            </a:r>
            <a:r>
              <a:rPr lang="ru-RU" sz="2200" i="1" dirty="0" err="1">
                <a:solidFill>
                  <a:schemeClr val="bg1"/>
                </a:solidFill>
              </a:rPr>
              <a:t>і</a:t>
            </a:r>
            <a:r>
              <a:rPr lang="ru-RU" sz="2200" i="1" dirty="0">
                <a:solidFill>
                  <a:schemeClr val="bg1"/>
                </a:solidFill>
              </a:rPr>
              <a:t> педагог </a:t>
            </a:r>
            <a:r>
              <a:rPr lang="ru-RU" sz="2200" i="1" dirty="0" err="1">
                <a:solidFill>
                  <a:schemeClr val="bg1"/>
                </a:solidFill>
              </a:rPr>
              <a:t>Олександр</a:t>
            </a:r>
            <a:r>
              <a:rPr lang="ru-RU" sz="2200" i="1" dirty="0">
                <a:solidFill>
                  <a:schemeClr val="bg1"/>
                </a:solidFill>
              </a:rPr>
              <a:t> Петрович Довженко (1894-1956) </a:t>
            </a:r>
            <a:r>
              <a:rPr lang="ru-RU" sz="2200" i="1" dirty="0" err="1">
                <a:solidFill>
                  <a:schemeClr val="bg1"/>
                </a:solidFill>
              </a:rPr>
              <a:t>народився</a:t>
            </a:r>
            <a:r>
              <a:rPr lang="ru-RU" sz="2200" i="1" dirty="0">
                <a:solidFill>
                  <a:schemeClr val="bg1"/>
                </a:solidFill>
              </a:rPr>
              <a:t> на </a:t>
            </a:r>
            <a:r>
              <a:rPr lang="ru-RU" sz="2200" i="1" dirty="0" err="1">
                <a:solidFill>
                  <a:schemeClr val="bg1"/>
                </a:solidFill>
              </a:rPr>
              <a:t>хуторі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В’юнище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околиці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старовинного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повітового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містечка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Сосниці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на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Чернігівщині</a:t>
            </a:r>
            <a:r>
              <a:rPr lang="ru-RU" sz="2200" i="1" dirty="0">
                <a:solidFill>
                  <a:schemeClr val="bg1"/>
                </a:solidFill>
              </a:rPr>
              <a:t> 10 </a:t>
            </a:r>
            <a:r>
              <a:rPr lang="ru-RU" sz="2200" i="1" dirty="0" err="1">
                <a:solidFill>
                  <a:schemeClr val="bg1"/>
                </a:solidFill>
              </a:rPr>
              <a:t>вересня</a:t>
            </a:r>
            <a:r>
              <a:rPr lang="ru-RU" sz="2200" i="1" dirty="0">
                <a:solidFill>
                  <a:schemeClr val="bg1"/>
                </a:solidFill>
              </a:rPr>
              <a:t> 1894 року у </a:t>
            </a:r>
            <a:r>
              <a:rPr lang="ru-RU" sz="2200" i="1" dirty="0" err="1">
                <a:solidFill>
                  <a:schemeClr val="bg1"/>
                </a:solidFill>
              </a:rPr>
              <a:t>селянській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сім'ї</a:t>
            </a:r>
            <a:r>
              <a:rPr lang="ru-RU" sz="2200" i="1" dirty="0" smtClean="0">
                <a:solidFill>
                  <a:schemeClr val="bg1"/>
                </a:solidFill>
              </a:rPr>
              <a:t>.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Навчався</a:t>
            </a:r>
            <a:r>
              <a:rPr lang="ru-RU" sz="2200" i="1" dirty="0">
                <a:solidFill>
                  <a:schemeClr val="bg1"/>
                </a:solidFill>
              </a:rPr>
              <a:t> Довженко у </a:t>
            </a:r>
            <a:r>
              <a:rPr lang="ru-RU" sz="2200" i="1" dirty="0" err="1">
                <a:solidFill>
                  <a:schemeClr val="bg1"/>
                </a:solidFill>
              </a:rPr>
              <a:t>чотирикласній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парафіяльній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школі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потім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у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Сосницькому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міському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чотирикласному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училищі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і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закінчивши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його</a:t>
            </a:r>
            <a:r>
              <a:rPr lang="ru-RU" sz="2200" i="1" dirty="0">
                <a:solidFill>
                  <a:schemeClr val="bg1"/>
                </a:solidFill>
              </a:rPr>
              <a:t> на «</a:t>
            </a:r>
            <a:r>
              <a:rPr lang="ru-RU" sz="2200" i="1" dirty="0" err="1">
                <a:solidFill>
                  <a:schemeClr val="bg1"/>
                </a:solidFill>
              </a:rPr>
              <a:t>відмінно</a:t>
            </a:r>
            <a:r>
              <a:rPr lang="ru-RU" sz="2200" i="1" dirty="0">
                <a:solidFill>
                  <a:schemeClr val="bg1"/>
                </a:solidFill>
              </a:rPr>
              <a:t>», 1911 року вступив до </a:t>
            </a:r>
            <a:r>
              <a:rPr lang="ru-RU" sz="2200" i="1" dirty="0" err="1">
                <a:solidFill>
                  <a:schemeClr val="bg1"/>
                </a:solidFill>
              </a:rPr>
              <a:t>Глухівського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учительського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інституту</a:t>
            </a:r>
            <a:r>
              <a:rPr lang="ru-RU" sz="2200" i="1" dirty="0">
                <a:solidFill>
                  <a:schemeClr val="bg1"/>
                </a:solidFill>
              </a:rPr>
              <a:t>. Юнак </a:t>
            </a:r>
            <a:r>
              <a:rPr lang="ru-RU" sz="2200" i="1" dirty="0" err="1">
                <a:solidFill>
                  <a:schemeClr val="bg1"/>
                </a:solidFill>
              </a:rPr>
              <a:t>дуже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багато</a:t>
            </a:r>
            <a:r>
              <a:rPr lang="ru-RU" sz="2200" i="1" dirty="0">
                <a:solidFill>
                  <a:schemeClr val="bg1"/>
                </a:solidFill>
              </a:rPr>
              <a:t> читав, </a:t>
            </a:r>
            <a:r>
              <a:rPr lang="ru-RU" sz="2200" i="1" dirty="0" err="1">
                <a:solidFill>
                  <a:schemeClr val="bg1"/>
                </a:solidFill>
              </a:rPr>
              <a:t>малював</a:t>
            </a:r>
            <a:r>
              <a:rPr lang="ru-RU" sz="2200" i="1" dirty="0">
                <a:solidFill>
                  <a:schemeClr val="bg1"/>
                </a:solidFill>
              </a:rPr>
              <a:t>, брав участь у </a:t>
            </a:r>
            <a:r>
              <a:rPr lang="ru-RU" sz="2200" i="1" dirty="0" err="1">
                <a:solidFill>
                  <a:schemeClr val="bg1"/>
                </a:solidFill>
              </a:rPr>
              <a:t>виставках</a:t>
            </a:r>
            <a:r>
              <a:rPr lang="ru-RU" sz="2200" i="1" dirty="0">
                <a:solidFill>
                  <a:schemeClr val="bg1"/>
                </a:solidFill>
              </a:rPr>
              <a:t>. В одному </a:t>
            </a:r>
            <a:r>
              <a:rPr lang="ru-RU" sz="2200" i="1" dirty="0" err="1">
                <a:solidFill>
                  <a:schemeClr val="bg1"/>
                </a:solidFill>
              </a:rPr>
              <a:t>із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сіл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неподалік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від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Глухова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організовував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етнографічний</a:t>
            </a:r>
            <a:r>
              <a:rPr lang="ru-RU" sz="2200" i="1" dirty="0">
                <a:solidFill>
                  <a:schemeClr val="bg1"/>
                </a:solidFill>
              </a:rPr>
              <a:t> хор. У </a:t>
            </a:r>
            <a:r>
              <a:rPr lang="ru-RU" sz="2200" i="1" dirty="0" err="1">
                <a:solidFill>
                  <a:schemeClr val="bg1"/>
                </a:solidFill>
              </a:rPr>
              <a:t>студентські</a:t>
            </a:r>
            <a:r>
              <a:rPr lang="ru-RU" sz="2200" i="1" dirty="0">
                <a:solidFill>
                  <a:schemeClr val="bg1"/>
                </a:solidFill>
              </a:rPr>
              <a:t> роки Довженко заявляв про себе як про </a:t>
            </a:r>
            <a:r>
              <a:rPr lang="ru-RU" sz="2200" i="1" dirty="0" err="1">
                <a:solidFill>
                  <a:schemeClr val="bg1"/>
                </a:solidFill>
              </a:rPr>
              <a:t>людину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мистецтва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i="1" dirty="0" err="1">
                <a:solidFill>
                  <a:schemeClr val="bg1"/>
                </a:solidFill>
              </a:rPr>
              <a:t>демонструючи</a:t>
            </a:r>
            <a:r>
              <a:rPr lang="ru-RU" sz="2200" i="1" dirty="0">
                <a:solidFill>
                  <a:schemeClr val="bg1"/>
                </a:solidFill>
              </a:rPr>
              <a:t> при </a:t>
            </a:r>
            <a:r>
              <a:rPr lang="ru-RU" sz="2200" i="1" dirty="0" err="1">
                <a:solidFill>
                  <a:schemeClr val="bg1"/>
                </a:solidFill>
              </a:rPr>
              <a:t>цьому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неабиякий</a:t>
            </a:r>
            <a:r>
              <a:rPr lang="ru-RU" sz="2200" i="1" dirty="0">
                <a:solidFill>
                  <a:schemeClr val="bg1"/>
                </a:solidFill>
              </a:rPr>
              <a:t> талант </a:t>
            </a:r>
            <a:r>
              <a:rPr lang="ru-RU" sz="2200" i="1" dirty="0" err="1">
                <a:solidFill>
                  <a:schemeClr val="bg1"/>
                </a:solidFill>
              </a:rPr>
              <a:t>яскравого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просвітителя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і</a:t>
            </a:r>
            <a:r>
              <a:rPr lang="ru-RU" sz="2200" i="1" dirty="0">
                <a:solidFill>
                  <a:schemeClr val="bg1"/>
                </a:solidFill>
              </a:rPr>
              <a:t> культурного </a:t>
            </a:r>
            <a:r>
              <a:rPr lang="ru-RU" sz="2200" i="1" dirty="0" err="1">
                <a:solidFill>
                  <a:schemeClr val="bg1"/>
                </a:solidFill>
              </a:rPr>
              <a:t>діяча</a:t>
            </a:r>
            <a:r>
              <a:rPr lang="ru-RU" sz="22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4" name="Picture 4" descr="http://zakutok.info/wp-content/uploads/2010/02/%D1%87%D0%B5%D1%80%D0%BD%D1%96%D0%B3%D1%96%D0%B2-%D0%94%D0%B5%D1%81%D0%BD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3571862" cy="2285992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5/5d/%D0%A0%D1%96%D1%87%D0%BA%D0%B0_%D0%A3%D0%B1%D1%96%D0%B4%D1%8C_%D0%B1%D1%96%D0%BB%D1%8F_%D0%BC._%D0%A1%D0%BE%D1%81%D0%BD%D0%B8%D1%86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572008"/>
            <a:ext cx="357190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528638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bg1"/>
                </a:solidFill>
              </a:rPr>
              <a:t>        </a:t>
            </a:r>
            <a:r>
              <a:rPr lang="ru-RU" sz="2200" i="1" dirty="0" err="1" smtClean="0">
                <a:solidFill>
                  <a:schemeClr val="bg1"/>
                </a:solidFill>
              </a:rPr>
              <a:t>Після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інституту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</a:t>
            </a:r>
            <a:r>
              <a:rPr lang="ru-RU" sz="2200" i="1" dirty="0" smtClean="0">
                <a:solidFill>
                  <a:schemeClr val="bg1"/>
                </a:solidFill>
              </a:rPr>
              <a:t> 1914 року </a:t>
            </a:r>
            <a:r>
              <a:rPr lang="ru-RU" sz="2200" i="1" dirty="0" err="1" smtClean="0">
                <a:solidFill>
                  <a:schemeClr val="bg1"/>
                </a:solidFill>
              </a:rPr>
              <a:t>вчителював</a:t>
            </a:r>
            <a:r>
              <a:rPr lang="ru-RU" sz="2200" i="1" dirty="0" smtClean="0">
                <a:solidFill>
                  <a:schemeClr val="bg1"/>
                </a:solidFill>
              </a:rPr>
              <a:t>. За </a:t>
            </a:r>
            <a:r>
              <a:rPr lang="ru-RU" sz="2200" i="1" dirty="0" err="1" smtClean="0">
                <a:solidFill>
                  <a:schemeClr val="bg1"/>
                </a:solidFill>
              </a:rPr>
              <a:t>розподілом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Олександра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Довженка</a:t>
            </a:r>
            <a:r>
              <a:rPr lang="ru-RU" sz="2200" i="1" dirty="0" smtClean="0">
                <a:solidFill>
                  <a:schemeClr val="bg1"/>
                </a:solidFill>
              </a:rPr>
              <a:t>, як молодого </a:t>
            </a:r>
            <a:r>
              <a:rPr lang="ru-RU" sz="2200" i="1" dirty="0" err="1" smtClean="0">
                <a:solidFill>
                  <a:schemeClr val="bg1"/>
                </a:solidFill>
              </a:rPr>
              <a:t>фахівця</a:t>
            </a:r>
            <a:r>
              <a:rPr lang="ru-RU" sz="2200" i="1" dirty="0" smtClean="0">
                <a:solidFill>
                  <a:schemeClr val="bg1"/>
                </a:solidFill>
              </a:rPr>
              <a:t>, направили до другого </a:t>
            </a:r>
            <a:r>
              <a:rPr lang="ru-RU" sz="2200" i="1" dirty="0" err="1" smtClean="0">
                <a:solidFill>
                  <a:schemeClr val="bg1"/>
                </a:solidFill>
              </a:rPr>
              <a:t>Житомирського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змішаного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вищого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початкового</a:t>
            </a:r>
            <a:r>
              <a:rPr lang="ru-RU" sz="2200" i="1" dirty="0" smtClean="0">
                <a:solidFill>
                  <a:schemeClr val="bg1"/>
                </a:solidFill>
              </a:rPr>
              <a:t> училища, де </a:t>
            </a:r>
            <a:r>
              <a:rPr lang="ru-RU" sz="2200" i="1" dirty="0" err="1" smtClean="0">
                <a:solidFill>
                  <a:schemeClr val="bg1"/>
                </a:solidFill>
              </a:rPr>
              <a:t>довелося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викладати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фізику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природознавство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географію</a:t>
            </a:r>
            <a:r>
              <a:rPr lang="ru-RU" sz="2200" i="1" dirty="0" smtClean="0">
                <a:solidFill>
                  <a:schemeClr val="bg1"/>
                </a:solidFill>
              </a:rPr>
              <a:t> та </a:t>
            </a:r>
            <a:r>
              <a:rPr lang="ru-RU" sz="2200" i="1" dirty="0" err="1" smtClean="0">
                <a:solidFill>
                  <a:schemeClr val="bg1"/>
                </a:solidFill>
              </a:rPr>
              <a:t>історію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навіть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гімнастику</a:t>
            </a:r>
            <a:r>
              <a:rPr lang="ru-RU" sz="2200" i="1" dirty="0" smtClean="0">
                <a:solidFill>
                  <a:schemeClr val="bg1"/>
                </a:solidFill>
              </a:rPr>
              <a:t>. </a:t>
            </a:r>
            <a:r>
              <a:rPr lang="ru-RU" sz="2200" i="1" dirty="0" err="1" smtClean="0">
                <a:solidFill>
                  <a:schemeClr val="bg1"/>
                </a:solidFill>
              </a:rPr>
              <a:t>Втім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і</a:t>
            </a:r>
            <a:r>
              <a:rPr lang="ru-RU" sz="2200" i="1" dirty="0" smtClean="0">
                <a:solidFill>
                  <a:schemeClr val="bg1"/>
                </a:solidFill>
              </a:rPr>
              <a:t> при такому </a:t>
            </a:r>
            <a:r>
              <a:rPr lang="ru-RU" sz="2200" i="1" dirty="0" err="1" smtClean="0">
                <a:solidFill>
                  <a:schemeClr val="bg1"/>
                </a:solidFill>
              </a:rPr>
              <a:t>розмаїтті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навчальних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дисциплін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молодий</a:t>
            </a:r>
            <a:r>
              <a:rPr lang="ru-RU" sz="2200" i="1" dirty="0" smtClean="0">
                <a:solidFill>
                  <a:schemeClr val="bg1"/>
                </a:solidFill>
              </a:rPr>
              <a:t> учитель </a:t>
            </a:r>
            <a:r>
              <a:rPr lang="ru-RU" sz="2200" i="1" dirty="0" err="1" smtClean="0">
                <a:solidFill>
                  <a:schemeClr val="bg1"/>
                </a:solidFill>
              </a:rPr>
              <a:t>досить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швидко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завойовував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дитячі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серця</a:t>
            </a:r>
            <a:r>
              <a:rPr lang="ru-RU" sz="2200" i="1" dirty="0" smtClean="0">
                <a:solidFill>
                  <a:schemeClr val="bg1"/>
                </a:solidFill>
              </a:rPr>
              <a:t>. 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bg1"/>
                </a:solidFill>
              </a:rPr>
              <a:t>        У 1917 </a:t>
            </a:r>
            <a:r>
              <a:rPr lang="ru-RU" sz="2200" i="1" dirty="0" err="1" smtClean="0">
                <a:solidFill>
                  <a:schemeClr val="bg1"/>
                </a:solidFill>
              </a:rPr>
              <a:t>році</a:t>
            </a:r>
            <a:r>
              <a:rPr lang="ru-RU" sz="2200" i="1" dirty="0" smtClean="0">
                <a:solidFill>
                  <a:schemeClr val="bg1"/>
                </a:solidFill>
              </a:rPr>
              <a:t> Довженко </a:t>
            </a:r>
            <a:r>
              <a:rPr lang="ru-RU" sz="2200" i="1" dirty="0" err="1" smtClean="0">
                <a:solidFill>
                  <a:schemeClr val="bg1"/>
                </a:solidFill>
              </a:rPr>
              <a:t>переїхав</a:t>
            </a:r>
            <a:r>
              <a:rPr lang="ru-RU" sz="2200" i="1" dirty="0" smtClean="0">
                <a:solidFill>
                  <a:schemeClr val="bg1"/>
                </a:solidFill>
              </a:rPr>
              <a:t> до </a:t>
            </a:r>
            <a:r>
              <a:rPr lang="ru-RU" sz="2200" i="1" dirty="0" err="1" smtClean="0">
                <a:solidFill>
                  <a:schemeClr val="bg1"/>
                </a:solidFill>
              </a:rPr>
              <a:t>Києва</a:t>
            </a:r>
            <a:r>
              <a:rPr lang="ru-RU" sz="2200" i="1" dirty="0" smtClean="0">
                <a:solidFill>
                  <a:schemeClr val="bg1"/>
                </a:solidFill>
              </a:rPr>
              <a:t>, де </a:t>
            </a:r>
            <a:r>
              <a:rPr lang="ru-RU" sz="2200" i="1" dirty="0" err="1" smtClean="0">
                <a:solidFill>
                  <a:schemeClr val="bg1"/>
                </a:solidFill>
              </a:rPr>
              <a:t>спочатку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продовжив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вчительську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кар’єру</a:t>
            </a:r>
            <a:r>
              <a:rPr lang="ru-RU" sz="2200" i="1" dirty="0" smtClean="0">
                <a:solidFill>
                  <a:schemeClr val="bg1"/>
                </a:solidFill>
              </a:rPr>
              <a:t>, а </a:t>
            </a:r>
            <a:r>
              <a:rPr lang="ru-RU" sz="2200" i="1" dirty="0" err="1" smtClean="0">
                <a:solidFill>
                  <a:schemeClr val="bg1"/>
                </a:solidFill>
              </a:rPr>
              <a:t>невдовзі</a:t>
            </a:r>
            <a:r>
              <a:rPr lang="ru-RU" sz="2200" i="1" dirty="0" smtClean="0">
                <a:solidFill>
                  <a:schemeClr val="bg1"/>
                </a:solidFill>
              </a:rPr>
              <a:t> вступив на </a:t>
            </a:r>
            <a:r>
              <a:rPr lang="ru-RU" sz="2200" i="1" dirty="0" err="1" smtClean="0">
                <a:solidFill>
                  <a:schemeClr val="bg1"/>
                </a:solidFill>
              </a:rPr>
              <a:t>економічний</a:t>
            </a:r>
            <a:r>
              <a:rPr lang="ru-RU" sz="2200" i="1" dirty="0" smtClean="0">
                <a:solidFill>
                  <a:schemeClr val="bg1"/>
                </a:solidFill>
              </a:rPr>
              <a:t> факультет </a:t>
            </a:r>
            <a:r>
              <a:rPr lang="ru-RU" sz="2200" i="1" dirty="0" err="1" smtClean="0">
                <a:solidFill>
                  <a:schemeClr val="bg1"/>
                </a:solidFill>
              </a:rPr>
              <a:t>Комерційного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інституту</a:t>
            </a:r>
            <a:r>
              <a:rPr lang="ru-RU" sz="2200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2200" dirty="0"/>
          </a:p>
        </p:txBody>
      </p:sp>
      <p:pic>
        <p:nvPicPr>
          <p:cNvPr id="15362" name="Picture 2" descr="Файл:Dovzhenko Student 1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428892" cy="346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8115328" cy="190023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i="1" dirty="0" smtClean="0">
                <a:solidFill>
                  <a:schemeClr val="bg1"/>
                </a:solidFill>
              </a:rPr>
              <a:t>1918 </a:t>
            </a:r>
            <a:r>
              <a:rPr lang="ru-RU" i="1" dirty="0">
                <a:solidFill>
                  <a:schemeClr val="bg1"/>
                </a:solidFill>
              </a:rPr>
              <a:t>року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стає</a:t>
            </a:r>
            <a:r>
              <a:rPr lang="ru-RU" i="1" dirty="0">
                <a:solidFill>
                  <a:schemeClr val="bg1"/>
                </a:solidFill>
              </a:rPr>
              <a:t> головою </a:t>
            </a:r>
            <a:r>
              <a:rPr lang="ru-RU" i="1" dirty="0" err="1">
                <a:solidFill>
                  <a:schemeClr val="bg1"/>
                </a:solidFill>
              </a:rPr>
              <a:t>громади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Комерційного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інституту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Працює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Київському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губернському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відділі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народної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освіти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мистецтва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потім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його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призначають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комісаром</a:t>
            </a:r>
            <a:r>
              <a:rPr lang="ru-RU" i="1" dirty="0">
                <a:solidFill>
                  <a:schemeClr val="bg1"/>
                </a:solidFill>
              </a:rPr>
              <a:t> театру </a:t>
            </a:r>
            <a:r>
              <a:rPr lang="ru-RU" i="1" dirty="0" err="1">
                <a:solidFill>
                  <a:schemeClr val="bg1"/>
                </a:solidFill>
              </a:rPr>
              <a:t>імені</a:t>
            </a:r>
            <a:r>
              <a:rPr lang="ru-RU" i="1" dirty="0">
                <a:solidFill>
                  <a:schemeClr val="bg1"/>
                </a:solidFill>
              </a:rPr>
              <a:t> Т. Г. </a:t>
            </a:r>
            <a:r>
              <a:rPr lang="ru-RU" i="1" dirty="0" err="1">
                <a:solidFill>
                  <a:schemeClr val="bg1"/>
                </a:solidFill>
              </a:rPr>
              <a:t>Шевченка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technology-of-career.narod.ru/_kiev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5357850" cy="367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 descr="http://www.day.kiev.ua/sites/default/files/main/articles/11042013/22polan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9137">
            <a:off x="-120786" y="4479645"/>
            <a:ext cx="3437783" cy="22276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361474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i="1" dirty="0" smtClean="0">
                <a:solidFill>
                  <a:schemeClr val="bg1"/>
                </a:solidFill>
              </a:rPr>
              <a:t>  1921–І923 </a:t>
            </a:r>
            <a:r>
              <a:rPr lang="ru-RU" i="1" dirty="0">
                <a:solidFill>
                  <a:schemeClr val="bg1"/>
                </a:solidFill>
              </a:rPr>
              <a:t>роки – </a:t>
            </a:r>
            <a:r>
              <a:rPr lang="ru-RU" i="1" dirty="0" err="1">
                <a:solidFill>
                  <a:schemeClr val="bg1"/>
                </a:solidFill>
              </a:rPr>
              <a:t>період</a:t>
            </a:r>
            <a:r>
              <a:rPr lang="ru-RU" i="1" dirty="0">
                <a:solidFill>
                  <a:schemeClr val="bg1"/>
                </a:solidFill>
              </a:rPr>
              <a:t>, коли О. Довженко </a:t>
            </a:r>
            <a:r>
              <a:rPr lang="ru-RU" i="1" dirty="0" err="1">
                <a:solidFill>
                  <a:schemeClr val="bg1"/>
                </a:solidFill>
              </a:rPr>
              <a:t>перебуває</a:t>
            </a:r>
            <a:r>
              <a:rPr lang="ru-RU" i="1" dirty="0">
                <a:solidFill>
                  <a:schemeClr val="bg1"/>
                </a:solidFill>
              </a:rPr>
              <a:t> за кордоном на </a:t>
            </a:r>
            <a:r>
              <a:rPr lang="ru-RU" i="1" dirty="0" err="1">
                <a:solidFill>
                  <a:schemeClr val="bg1"/>
                </a:solidFill>
              </a:rPr>
              <a:t>дипломатичній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службі</a:t>
            </a:r>
            <a:r>
              <a:rPr lang="ru-RU" i="1" dirty="0">
                <a:solidFill>
                  <a:schemeClr val="bg1"/>
                </a:solidFill>
              </a:rPr>
              <a:t>. З </a:t>
            </a:r>
            <a:r>
              <a:rPr lang="ru-RU" i="1" dirty="0" err="1">
                <a:solidFill>
                  <a:schemeClr val="bg1"/>
                </a:solidFill>
              </a:rPr>
              <a:t>осені</a:t>
            </a:r>
            <a:r>
              <a:rPr lang="ru-RU" i="1" dirty="0">
                <a:solidFill>
                  <a:schemeClr val="bg1"/>
                </a:solidFill>
              </a:rPr>
              <a:t> 1921 року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працює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завідувачем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відділу</a:t>
            </a:r>
            <a:r>
              <a:rPr lang="ru-RU" i="1" dirty="0">
                <a:solidFill>
                  <a:schemeClr val="bg1"/>
                </a:solidFill>
              </a:rPr>
              <a:t> при </a:t>
            </a:r>
            <a:r>
              <a:rPr lang="ru-RU" i="1" dirty="0" err="1">
                <a:solidFill>
                  <a:schemeClr val="bg1"/>
                </a:solidFill>
              </a:rPr>
              <a:t>українському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посольстві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Варшаві</a:t>
            </a:r>
            <a:r>
              <a:rPr lang="ru-RU" i="1" dirty="0">
                <a:solidFill>
                  <a:schemeClr val="bg1"/>
                </a:solidFill>
              </a:rPr>
              <a:t>, а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весни</a:t>
            </a:r>
            <a:r>
              <a:rPr lang="ru-RU" i="1" dirty="0">
                <a:solidFill>
                  <a:schemeClr val="bg1"/>
                </a:solidFill>
              </a:rPr>
              <a:t> 1922 року </a:t>
            </a:r>
            <a:r>
              <a:rPr lang="ru-RU" i="1" dirty="0" err="1">
                <a:solidFill>
                  <a:schemeClr val="bg1"/>
                </a:solidFill>
              </a:rPr>
              <a:t>обіймає</a:t>
            </a:r>
            <a:r>
              <a:rPr lang="ru-RU" i="1" dirty="0">
                <a:solidFill>
                  <a:schemeClr val="bg1"/>
                </a:solidFill>
              </a:rPr>
              <a:t> посаду секретаря </a:t>
            </a:r>
            <a:r>
              <a:rPr lang="ru-RU" i="1" dirty="0" err="1">
                <a:solidFill>
                  <a:schemeClr val="bg1"/>
                </a:solidFill>
              </a:rPr>
              <a:t>консульського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відділу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торговельного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представництва</a:t>
            </a:r>
            <a:r>
              <a:rPr lang="ru-RU" i="1" dirty="0">
                <a:solidFill>
                  <a:schemeClr val="bg1"/>
                </a:solidFill>
              </a:rPr>
              <a:t> УНР у </a:t>
            </a:r>
            <a:r>
              <a:rPr lang="ru-RU" i="1" dirty="0" err="1">
                <a:solidFill>
                  <a:schemeClr val="bg1"/>
                </a:solidFill>
              </a:rPr>
              <a:t>Німеччині</a:t>
            </a:r>
            <a:r>
              <a:rPr lang="ru-RU" i="1" dirty="0">
                <a:solidFill>
                  <a:schemeClr val="bg1"/>
                </a:solidFill>
              </a:rPr>
              <a:t>. Тут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вступає</a:t>
            </a:r>
            <a:r>
              <a:rPr lang="ru-RU" i="1" dirty="0">
                <a:solidFill>
                  <a:schemeClr val="bg1"/>
                </a:solidFill>
              </a:rPr>
              <a:t> до </a:t>
            </a:r>
            <a:r>
              <a:rPr lang="ru-RU" i="1" dirty="0" err="1">
                <a:solidFill>
                  <a:schemeClr val="bg1"/>
                </a:solidFill>
              </a:rPr>
              <a:t>приватної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художньої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майстерні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професора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Віллі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Єккеля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відвідує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лекції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Берлінській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академічній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вищій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школі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образотворчого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мистецтва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й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отримуючи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Урядову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стипендію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навчається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живопису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Мюнхені</a:t>
            </a:r>
            <a:r>
              <a:rPr lang="ru-RU" i="1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17412" name="Picture 4" descr="http://www.bankreceptov.ru/pic/drezden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876"/>
            <a:ext cx="3000396" cy="2300304"/>
          </a:xfrm>
          <a:prstGeom prst="rect">
            <a:avLst/>
          </a:prstGeom>
          <a:noFill/>
        </p:spPr>
      </p:pic>
      <p:pic>
        <p:nvPicPr>
          <p:cNvPr id="17414" name="Picture 6" descr="http://www.muenchen.de/rathaus/.imaging/stk/default/gallery-zoom/dms/Home/Stadtinfos/Rathaus-Rundgang/Bildergalerie-Fassade/rathaus_frontal/document/rathaus_front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6547">
            <a:off x="5978005" y="4568861"/>
            <a:ext cx="332624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36433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        У </a:t>
            </a:r>
            <a:r>
              <a:rPr lang="ru-RU" i="1" dirty="0" err="1">
                <a:solidFill>
                  <a:schemeClr val="bg1"/>
                </a:solidFill>
              </a:rPr>
              <a:t>липні</a:t>
            </a:r>
            <a:r>
              <a:rPr lang="ru-RU" i="1" dirty="0">
                <a:solidFill>
                  <a:schemeClr val="bg1"/>
                </a:solidFill>
              </a:rPr>
              <a:t> 1923 року </a:t>
            </a:r>
            <a:r>
              <a:rPr lang="ru-RU" i="1" dirty="0" err="1">
                <a:solidFill>
                  <a:schemeClr val="bg1"/>
                </a:solidFill>
              </a:rPr>
              <a:t>Олександр</a:t>
            </a:r>
            <a:r>
              <a:rPr lang="ru-RU" i="1" dirty="0">
                <a:solidFill>
                  <a:schemeClr val="bg1"/>
                </a:solidFill>
              </a:rPr>
              <a:t> Петрович </a:t>
            </a:r>
            <a:r>
              <a:rPr lang="ru-RU" i="1" dirty="0" err="1">
                <a:solidFill>
                  <a:schemeClr val="bg1"/>
                </a:solidFill>
              </a:rPr>
              <a:t>повертається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Україну</a:t>
            </a:r>
            <a:r>
              <a:rPr lang="ru-RU" i="1" dirty="0">
                <a:solidFill>
                  <a:schemeClr val="bg1"/>
                </a:solidFill>
              </a:rPr>
              <a:t>. За </a:t>
            </a:r>
            <a:r>
              <a:rPr lang="ru-RU" i="1" dirty="0" err="1">
                <a:solidFill>
                  <a:schemeClr val="bg1"/>
                </a:solidFill>
              </a:rPr>
              <a:t>велінням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долі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опиняється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у </a:t>
            </a:r>
            <a:r>
              <a:rPr lang="ru-RU" i="1" dirty="0" err="1" smtClean="0">
                <a:solidFill>
                  <a:schemeClr val="bg1"/>
                </a:solidFill>
              </a:rPr>
              <a:t>Харкові</a:t>
            </a:r>
            <a:r>
              <a:rPr lang="ru-RU" i="1" dirty="0" smtClean="0">
                <a:solidFill>
                  <a:schemeClr val="bg1"/>
                </a:solidFill>
              </a:rPr>
              <a:t>. Довженко </a:t>
            </a:r>
            <a:r>
              <a:rPr lang="ru-RU" i="1" dirty="0">
                <a:solidFill>
                  <a:schemeClr val="bg1"/>
                </a:solidFill>
              </a:rPr>
              <a:t>зразу </a:t>
            </a:r>
            <a:r>
              <a:rPr lang="ru-RU" i="1" dirty="0" err="1">
                <a:solidFill>
                  <a:schemeClr val="bg1"/>
                </a:solidFill>
              </a:rPr>
              <a:t>опиняється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товаристві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українських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поетів-романтиків</a:t>
            </a:r>
            <a:r>
              <a:rPr lang="ru-RU" i="1" dirty="0">
                <a:solidFill>
                  <a:schemeClr val="bg1"/>
                </a:solidFill>
              </a:rPr>
              <a:t> та </a:t>
            </a:r>
            <a:r>
              <a:rPr lang="ru-RU" i="1" dirty="0" err="1">
                <a:solidFill>
                  <a:schemeClr val="bg1"/>
                </a:solidFill>
              </a:rPr>
              <a:t>письменників-футуристів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досить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швидко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знаходить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своє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місце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колі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мистецької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інтелігенції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завойовує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популярність</a:t>
            </a:r>
            <a:r>
              <a:rPr lang="ru-RU" i="1" dirty="0">
                <a:solidFill>
                  <a:schemeClr val="bg1"/>
                </a:solidFill>
              </a:rPr>
              <a:t> як художник-карикатурист. </a:t>
            </a:r>
            <a:r>
              <a:rPr lang="ru-RU" i="1" dirty="0" err="1">
                <a:solidFill>
                  <a:schemeClr val="bg1"/>
                </a:solidFill>
              </a:rPr>
              <a:t>Його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карикатури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з'являються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у </a:t>
            </a:r>
            <a:r>
              <a:rPr lang="ru-RU" i="1" dirty="0" err="1">
                <a:solidFill>
                  <a:schemeClr val="bg1"/>
                </a:solidFill>
              </a:rPr>
              <a:t>газеті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Вісті</a:t>
            </a:r>
            <a:r>
              <a:rPr lang="ru-RU" i="1" dirty="0">
                <a:solidFill>
                  <a:schemeClr val="bg1"/>
                </a:solidFill>
              </a:rPr>
              <a:t> ВУЦІК» </a:t>
            </a:r>
            <a:r>
              <a:rPr lang="ru-RU" i="1" dirty="0" err="1">
                <a:solidFill>
                  <a:schemeClr val="bg1"/>
                </a:solidFill>
              </a:rPr>
              <a:t>під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псевдонімом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Сашко</a:t>
            </a:r>
            <a:r>
              <a:rPr lang="ru-RU" i="1" dirty="0">
                <a:solidFill>
                  <a:schemeClr val="bg1"/>
                </a:solidFill>
              </a:rPr>
              <a:t>». </a:t>
            </a:r>
            <a:r>
              <a:rPr lang="ru-RU" i="1" dirty="0" err="1">
                <a:solidFill>
                  <a:schemeClr val="bg1"/>
                </a:solidFill>
              </a:rPr>
              <a:t>Працюючи</a:t>
            </a:r>
            <a:r>
              <a:rPr lang="ru-RU" i="1" dirty="0">
                <a:solidFill>
                  <a:schemeClr val="bg1"/>
                </a:solidFill>
              </a:rPr>
              <a:t> у «</a:t>
            </a:r>
            <a:r>
              <a:rPr lang="ru-RU" i="1" dirty="0" err="1">
                <a:solidFill>
                  <a:schemeClr val="bg1"/>
                </a:solidFill>
              </a:rPr>
              <a:t>Вістях</a:t>
            </a:r>
            <a:r>
              <a:rPr lang="ru-RU" i="1" dirty="0">
                <a:solidFill>
                  <a:schemeClr val="bg1"/>
                </a:solidFill>
              </a:rPr>
              <a:t>» на </a:t>
            </a:r>
            <a:r>
              <a:rPr lang="ru-RU" i="1" dirty="0" err="1">
                <a:solidFill>
                  <a:schemeClr val="bg1"/>
                </a:solidFill>
              </a:rPr>
              <a:t>посаді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художника-ілюстратора</a:t>
            </a:r>
            <a:r>
              <a:rPr lang="ru-RU" i="1" dirty="0">
                <a:solidFill>
                  <a:schemeClr val="bg1"/>
                </a:solidFill>
              </a:rPr>
              <a:t> до 1926 року, Довженко </a:t>
            </a:r>
            <a:r>
              <a:rPr lang="ru-RU" i="1" dirty="0" err="1">
                <a:solidFill>
                  <a:schemeClr val="bg1"/>
                </a:solidFill>
              </a:rPr>
              <a:t>бере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найактивнішу</a:t>
            </a:r>
            <a:r>
              <a:rPr lang="ru-RU" i="1" dirty="0">
                <a:solidFill>
                  <a:schemeClr val="bg1"/>
                </a:solidFill>
              </a:rPr>
              <a:t> участь у </a:t>
            </a:r>
            <a:r>
              <a:rPr lang="ru-RU" i="1" dirty="0" err="1">
                <a:solidFill>
                  <a:schemeClr val="bg1"/>
                </a:solidFill>
              </a:rPr>
              <a:t>літературно-мистецьких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зустрічах</a:t>
            </a:r>
            <a:r>
              <a:rPr lang="ru-RU" i="1" dirty="0">
                <a:solidFill>
                  <a:schemeClr val="bg1"/>
                </a:solidFill>
              </a:rPr>
              <a:t> та </a:t>
            </a:r>
            <a:r>
              <a:rPr lang="ru-RU" i="1" dirty="0" err="1">
                <a:solidFill>
                  <a:schemeClr val="bg1"/>
                </a:solidFill>
              </a:rPr>
              <a:t>дискусіях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вступає</a:t>
            </a:r>
            <a:r>
              <a:rPr lang="ru-RU" i="1" dirty="0">
                <a:solidFill>
                  <a:schemeClr val="bg1"/>
                </a:solidFill>
              </a:rPr>
              <a:t> до </a:t>
            </a:r>
            <a:r>
              <a:rPr lang="ru-RU" i="1" dirty="0" err="1">
                <a:solidFill>
                  <a:schemeClr val="bg1"/>
                </a:solidFill>
              </a:rPr>
              <a:t>спілки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пролетарських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письменників</a:t>
            </a:r>
            <a:r>
              <a:rPr lang="ru-RU" i="1" dirty="0">
                <a:solidFill>
                  <a:schemeClr val="bg1"/>
                </a:solidFill>
              </a:rPr>
              <a:t> «Гарт» та </a:t>
            </a:r>
            <a:r>
              <a:rPr lang="ru-RU" i="1" dirty="0" err="1">
                <a:solidFill>
                  <a:schemeClr val="bg1"/>
                </a:solidFill>
              </a:rPr>
              <a:t>літературної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організації</a:t>
            </a:r>
            <a:r>
              <a:rPr lang="ru-RU" i="1" dirty="0">
                <a:solidFill>
                  <a:schemeClr val="bg1"/>
                </a:solidFill>
              </a:rPr>
              <a:t> ВАПЛІТЕ.</a:t>
            </a:r>
          </a:p>
        </p:txBody>
      </p:sp>
      <p:pic>
        <p:nvPicPr>
          <p:cNvPr id="18434" name="Picture 2" descr="«Гарт», 1924. Сидять (зліва): Аркадій Любченко, Валер’ян Поліщук, Микола Хвильовий, Василь Еллан-Блакитний, Павло Тичина, Гордій Коцюба, Володимир Сосюра. Стоять (зліва): Іван Дніпровський, Володимир Коряк, Майк Йогансен, Микола Христовий, Олександр Довженко, Іван Сенченко, Олександр Копиленко, Михайло Майськи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429156" cy="33484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371475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«Гарт», 1924. </a:t>
            </a:r>
            <a:r>
              <a:rPr lang="ru-RU" b="1" i="1" dirty="0" err="1">
                <a:solidFill>
                  <a:schemeClr val="bg1"/>
                </a:solidFill>
              </a:rPr>
              <a:t>Сидять</a:t>
            </a:r>
            <a:r>
              <a:rPr lang="ru-RU" b="1" i="1" dirty="0">
                <a:solidFill>
                  <a:schemeClr val="bg1"/>
                </a:solidFill>
              </a:rPr>
              <a:t> (</a:t>
            </a:r>
            <a:r>
              <a:rPr lang="ru-RU" b="1" i="1" dirty="0" err="1">
                <a:solidFill>
                  <a:schemeClr val="bg1"/>
                </a:solidFill>
              </a:rPr>
              <a:t>зліва</a:t>
            </a:r>
            <a:r>
              <a:rPr lang="ru-RU" b="1" i="1" dirty="0">
                <a:solidFill>
                  <a:schemeClr val="bg1"/>
                </a:solidFill>
              </a:rPr>
              <a:t>): </a:t>
            </a:r>
            <a:r>
              <a:rPr lang="ru-RU" b="1" i="1" dirty="0" err="1">
                <a:solidFill>
                  <a:schemeClr val="bg1"/>
                </a:solidFill>
              </a:rPr>
              <a:t>Аркадій</a:t>
            </a:r>
            <a:r>
              <a:rPr lang="ru-RU" b="1" i="1" dirty="0">
                <a:solidFill>
                  <a:schemeClr val="bg1"/>
                </a:solidFill>
              </a:rPr>
              <a:t> Любченко, </a:t>
            </a:r>
            <a:r>
              <a:rPr lang="ru-RU" b="1" i="1" dirty="0" err="1">
                <a:solidFill>
                  <a:schemeClr val="bg1"/>
                </a:solidFill>
              </a:rPr>
              <a:t>Валер’ян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Поліщук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Микола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Хвильовий</a:t>
            </a:r>
            <a:r>
              <a:rPr lang="ru-RU" b="1" i="1" dirty="0">
                <a:solidFill>
                  <a:schemeClr val="bg1"/>
                </a:solidFill>
              </a:rPr>
              <a:t>, Василь </a:t>
            </a:r>
            <a:r>
              <a:rPr lang="ru-RU" b="1" i="1" dirty="0" err="1">
                <a:solidFill>
                  <a:schemeClr val="bg1"/>
                </a:solidFill>
              </a:rPr>
              <a:t>Еллан-Блакитний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Павло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Тичина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Гордій</a:t>
            </a:r>
            <a:r>
              <a:rPr lang="ru-RU" b="1" i="1" dirty="0">
                <a:solidFill>
                  <a:schemeClr val="bg1"/>
                </a:solidFill>
              </a:rPr>
              <a:t> Коцюба, </a:t>
            </a:r>
            <a:r>
              <a:rPr lang="ru-RU" b="1" i="1" dirty="0" err="1">
                <a:solidFill>
                  <a:schemeClr val="bg1"/>
                </a:solidFill>
              </a:rPr>
              <a:t>Володимир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Сосюра</a:t>
            </a:r>
            <a:r>
              <a:rPr lang="ru-RU" b="1" i="1" dirty="0">
                <a:solidFill>
                  <a:schemeClr val="bg1"/>
                </a:solidFill>
              </a:rPr>
              <a:t>. Стоять (</a:t>
            </a:r>
            <a:r>
              <a:rPr lang="ru-RU" b="1" i="1" dirty="0" err="1">
                <a:solidFill>
                  <a:schemeClr val="bg1"/>
                </a:solidFill>
              </a:rPr>
              <a:t>зліва</a:t>
            </a:r>
            <a:r>
              <a:rPr lang="ru-RU" b="1" i="1" dirty="0">
                <a:solidFill>
                  <a:schemeClr val="bg1"/>
                </a:solidFill>
              </a:rPr>
              <a:t>): </a:t>
            </a:r>
            <a:r>
              <a:rPr lang="ru-RU" b="1" i="1" dirty="0" err="1">
                <a:solidFill>
                  <a:schemeClr val="bg1"/>
                </a:solidFill>
              </a:rPr>
              <a:t>Іван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Дніпровський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Володимир</a:t>
            </a:r>
            <a:r>
              <a:rPr lang="ru-RU" b="1" i="1" dirty="0">
                <a:solidFill>
                  <a:schemeClr val="bg1"/>
                </a:solidFill>
              </a:rPr>
              <a:t> Коряк, Майк </a:t>
            </a:r>
            <a:r>
              <a:rPr lang="ru-RU" b="1" i="1" dirty="0" err="1">
                <a:solidFill>
                  <a:schemeClr val="bg1"/>
                </a:solidFill>
              </a:rPr>
              <a:t>Йогансен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Микола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Христовий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Олександр</a:t>
            </a:r>
            <a:r>
              <a:rPr lang="ru-RU" b="1" i="1" dirty="0">
                <a:solidFill>
                  <a:schemeClr val="bg1"/>
                </a:solidFill>
              </a:rPr>
              <a:t> Довженко, </a:t>
            </a:r>
            <a:r>
              <a:rPr lang="ru-RU" b="1" i="1" dirty="0" err="1">
                <a:solidFill>
                  <a:schemeClr val="bg1"/>
                </a:solidFill>
              </a:rPr>
              <a:t>Іван</a:t>
            </a:r>
            <a:r>
              <a:rPr lang="ru-RU" b="1" i="1" dirty="0">
                <a:solidFill>
                  <a:schemeClr val="bg1"/>
                </a:solidFill>
              </a:rPr>
              <a:t> Сенченко, </a:t>
            </a:r>
            <a:r>
              <a:rPr lang="ru-RU" b="1" i="1" dirty="0" err="1">
                <a:solidFill>
                  <a:schemeClr val="bg1"/>
                </a:solidFill>
              </a:rPr>
              <a:t>Олександр</a:t>
            </a:r>
            <a:r>
              <a:rPr lang="ru-RU" b="1" i="1" dirty="0">
                <a:solidFill>
                  <a:schemeClr val="bg1"/>
                </a:solidFill>
              </a:rPr>
              <a:t> Копиленко, Михайло </a:t>
            </a:r>
            <a:r>
              <a:rPr lang="ru-RU" b="1" i="1" dirty="0" err="1">
                <a:solidFill>
                  <a:schemeClr val="bg1"/>
                </a:solidFill>
              </a:rPr>
              <a:t>Майський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i="1" dirty="0" err="1" smtClean="0">
                <a:solidFill>
                  <a:schemeClr val="bg1"/>
                </a:solidFill>
              </a:rPr>
              <a:t>Влітку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1926 року </a:t>
            </a:r>
            <a:r>
              <a:rPr lang="ru-RU" i="1" dirty="0" err="1">
                <a:solidFill>
                  <a:schemeClr val="bg1"/>
                </a:solidFill>
              </a:rPr>
              <a:t>Олександр</a:t>
            </a:r>
            <a:r>
              <a:rPr lang="ru-RU" i="1" dirty="0">
                <a:solidFill>
                  <a:schemeClr val="bg1"/>
                </a:solidFill>
              </a:rPr>
              <a:t> Петрович </a:t>
            </a:r>
            <a:r>
              <a:rPr lang="ru-RU" i="1" dirty="0" err="1">
                <a:solidFill>
                  <a:schemeClr val="bg1"/>
                </a:solidFill>
              </a:rPr>
              <a:t>несподівано</a:t>
            </a:r>
            <a:r>
              <a:rPr lang="ru-RU" i="1" dirty="0">
                <a:solidFill>
                  <a:schemeClr val="bg1"/>
                </a:solidFill>
              </a:rPr>
              <a:t> для </a:t>
            </a:r>
            <a:r>
              <a:rPr lang="ru-RU" i="1" dirty="0" err="1">
                <a:solidFill>
                  <a:schemeClr val="bg1"/>
                </a:solidFill>
              </a:rPr>
              <a:t>багатьох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відправився</a:t>
            </a:r>
            <a:r>
              <a:rPr lang="ru-RU" i="1" dirty="0">
                <a:solidFill>
                  <a:schemeClr val="bg1"/>
                </a:solidFill>
              </a:rPr>
              <a:t> до </a:t>
            </a:r>
            <a:r>
              <a:rPr lang="ru-RU" i="1" dirty="0" err="1">
                <a:solidFill>
                  <a:schemeClr val="bg1"/>
                </a:solidFill>
              </a:rPr>
              <a:t>Одеси</a:t>
            </a:r>
            <a:r>
              <a:rPr lang="ru-RU" i="1" dirty="0">
                <a:solidFill>
                  <a:schemeClr val="bg1"/>
                </a:solidFill>
              </a:rPr>
              <a:t>, де почав </a:t>
            </a:r>
            <a:r>
              <a:rPr lang="ru-RU" i="1" dirty="0" err="1">
                <a:solidFill>
                  <a:schemeClr val="bg1"/>
                </a:solidFill>
              </a:rPr>
              <a:t>вчитися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кіновиробництва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err="1">
                <a:solidFill>
                  <a:schemeClr val="bg1"/>
                </a:solidFill>
              </a:rPr>
              <a:t>Під</a:t>
            </a:r>
            <a:r>
              <a:rPr lang="ru-RU" i="1" dirty="0">
                <a:solidFill>
                  <a:schemeClr val="bg1"/>
                </a:solidFill>
              </a:rPr>
              <a:t> час </a:t>
            </a:r>
            <a:r>
              <a:rPr lang="ru-RU" i="1" dirty="0" err="1">
                <a:solidFill>
                  <a:schemeClr val="bg1"/>
                </a:solidFill>
              </a:rPr>
              <a:t>роботи</a:t>
            </a:r>
            <a:r>
              <a:rPr lang="ru-RU" i="1" dirty="0">
                <a:solidFill>
                  <a:schemeClr val="bg1"/>
                </a:solidFill>
              </a:rPr>
              <a:t> над </a:t>
            </a:r>
            <a:r>
              <a:rPr lang="ru-RU" i="1" dirty="0" err="1">
                <a:solidFill>
                  <a:schemeClr val="bg1"/>
                </a:solidFill>
              </a:rPr>
              <a:t>фільмом</a:t>
            </a:r>
            <a:r>
              <a:rPr lang="ru-RU" i="1" dirty="0">
                <a:solidFill>
                  <a:schemeClr val="bg1"/>
                </a:solidFill>
              </a:rPr>
              <a:t> «Арсенал» (1929)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познайомився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актрисою </a:t>
            </a:r>
            <a:r>
              <a:rPr lang="ru-RU" i="1" dirty="0" err="1">
                <a:solidFill>
                  <a:schemeClr val="bg1"/>
                </a:solidFill>
              </a:rPr>
              <a:t>Юлією</a:t>
            </a:r>
            <a:r>
              <a:rPr lang="ru-RU" i="1" dirty="0">
                <a:solidFill>
                  <a:schemeClr val="bg1"/>
                </a:solidFill>
              </a:rPr>
              <a:t> Солнцевою. </a:t>
            </a:r>
            <a:r>
              <a:rPr lang="ru-RU" i="1" dirty="0" err="1">
                <a:solidFill>
                  <a:schemeClr val="bg1"/>
                </a:solidFill>
              </a:rPr>
              <a:t>Це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було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кохання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першого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погляду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незабаром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запропонував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їй</a:t>
            </a:r>
            <a:r>
              <a:rPr lang="ru-RU" i="1" dirty="0">
                <a:solidFill>
                  <a:schemeClr val="bg1"/>
                </a:solidFill>
              </a:rPr>
              <a:t> руку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серце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458" name="Picture 2" descr="Олександр Довженко з дружиною Юлією Солнцево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4619625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2143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 У </a:t>
            </a:r>
            <a:r>
              <a:rPr lang="ru-RU" i="1" dirty="0">
                <a:solidFill>
                  <a:schemeClr val="bg1"/>
                </a:solidFill>
              </a:rPr>
              <a:t>1926 </a:t>
            </a:r>
            <a:r>
              <a:rPr lang="ru-RU" i="1" dirty="0" err="1">
                <a:solidFill>
                  <a:schemeClr val="bg1"/>
                </a:solidFill>
              </a:rPr>
              <a:t>році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Олександр</a:t>
            </a:r>
            <a:r>
              <a:rPr lang="ru-RU" i="1" dirty="0">
                <a:solidFill>
                  <a:schemeClr val="bg1"/>
                </a:solidFill>
              </a:rPr>
              <a:t> Довженко </a:t>
            </a:r>
            <a:r>
              <a:rPr lang="ru-RU" i="1" dirty="0" err="1">
                <a:solidFill>
                  <a:schemeClr val="bg1"/>
                </a:solidFill>
              </a:rPr>
              <a:t>виступив</a:t>
            </a:r>
            <a:r>
              <a:rPr lang="ru-RU" i="1" dirty="0">
                <a:solidFill>
                  <a:schemeClr val="bg1"/>
                </a:solidFill>
              </a:rPr>
              <a:t> сценаристом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співрежисером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повнометражної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комедії</a:t>
            </a:r>
            <a:r>
              <a:rPr lang="ru-RU" i="1" dirty="0">
                <a:solidFill>
                  <a:schemeClr val="bg1"/>
                </a:solidFill>
              </a:rPr>
              <a:t> «Вася-реформатор». </a:t>
            </a:r>
            <a:r>
              <a:rPr lang="ru-RU" i="1" dirty="0" err="1">
                <a:solidFill>
                  <a:schemeClr val="bg1"/>
                </a:solidFill>
              </a:rPr>
              <a:t>Цією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комедією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було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започатковано</a:t>
            </a:r>
            <a:r>
              <a:rPr lang="ru-RU" i="1" dirty="0">
                <a:solidFill>
                  <a:schemeClr val="bg1"/>
                </a:solidFill>
              </a:rPr>
              <a:t> дитячий </a:t>
            </a:r>
            <a:r>
              <a:rPr lang="ru-RU" i="1" dirty="0" err="1">
                <a:solidFill>
                  <a:schemeClr val="bg1"/>
                </a:solidFill>
              </a:rPr>
              <a:t>радянський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кінематограф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Цього</a:t>
            </a:r>
            <a:r>
              <a:rPr lang="ru-RU" i="1" dirty="0">
                <a:solidFill>
                  <a:schemeClr val="bg1"/>
                </a:solidFill>
              </a:rPr>
              <a:t> ж року </a:t>
            </a:r>
            <a:r>
              <a:rPr lang="ru-RU" i="1" dirty="0" err="1">
                <a:solidFill>
                  <a:schemeClr val="bg1"/>
                </a:solidFill>
              </a:rPr>
              <a:t>з’явився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короткометражний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фільм</a:t>
            </a:r>
            <a:r>
              <a:rPr lang="ru-RU" i="1" dirty="0">
                <a:solidFill>
                  <a:schemeClr val="bg1"/>
                </a:solidFill>
              </a:rPr>
              <a:t> «</a:t>
            </a:r>
            <a:r>
              <a:rPr lang="ru-RU" i="1" dirty="0" err="1">
                <a:solidFill>
                  <a:schemeClr val="bg1"/>
                </a:solidFill>
              </a:rPr>
              <a:t>Ягідка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кохання</a:t>
            </a:r>
            <a:r>
              <a:rPr lang="ru-RU" i="1" dirty="0">
                <a:solidFill>
                  <a:schemeClr val="bg1"/>
                </a:solidFill>
              </a:rPr>
              <a:t>», </a:t>
            </a:r>
            <a:r>
              <a:rPr lang="ru-RU" i="1" dirty="0" err="1">
                <a:solidFill>
                  <a:schemeClr val="bg1"/>
                </a:solidFill>
              </a:rPr>
              <a:t>режисером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сценаристом </a:t>
            </a:r>
            <a:r>
              <a:rPr lang="ru-RU" i="1" dirty="0" err="1">
                <a:solidFill>
                  <a:schemeClr val="bg1"/>
                </a:solidFill>
              </a:rPr>
              <a:t>якого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був</a:t>
            </a:r>
            <a:r>
              <a:rPr lang="ru-RU" i="1" dirty="0">
                <a:solidFill>
                  <a:schemeClr val="bg1"/>
                </a:solidFill>
              </a:rPr>
              <a:t> Довженко.</a:t>
            </a:r>
          </a:p>
        </p:txBody>
      </p:sp>
      <p:pic>
        <p:nvPicPr>
          <p:cNvPr id="20486" name="Picture 6" descr="http://www.nr2.ru/pict/arts1/r72/dop1/11/02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4620"/>
            <a:ext cx="3810000" cy="3048001"/>
          </a:xfrm>
          <a:prstGeom prst="rect">
            <a:avLst/>
          </a:prstGeom>
          <a:noFill/>
        </p:spPr>
      </p:pic>
      <p:pic>
        <p:nvPicPr>
          <p:cNvPr id="20484" name="Picture 4" descr="http://torrents.net.ua/forum/art/13/147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643446"/>
            <a:ext cx="3857620" cy="1996620"/>
          </a:xfrm>
          <a:prstGeom prst="rect">
            <a:avLst/>
          </a:prstGeom>
          <a:noFill/>
        </p:spPr>
      </p:pic>
      <p:pic>
        <p:nvPicPr>
          <p:cNvPr id="20482" name="Picture 2" descr="http://torrents.net.ua/forum/art/13/147/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4"/>
            <a:ext cx="3643306" cy="1924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инотеат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2857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     Шедевр </a:t>
            </a:r>
            <a:r>
              <a:rPr lang="ru-RU" i="1" dirty="0" err="1">
                <a:solidFill>
                  <a:schemeClr val="bg1"/>
                </a:solidFill>
              </a:rPr>
              <a:t>світового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</a:t>
            </a:r>
            <a:r>
              <a:rPr lang="ru-RU" i="1" dirty="0">
                <a:solidFill>
                  <a:schemeClr val="bg1"/>
                </a:solidFill>
              </a:rPr>
              <a:t> – </a:t>
            </a:r>
            <a:r>
              <a:rPr lang="ru-RU" i="1" dirty="0" err="1">
                <a:solidFill>
                  <a:schemeClr val="bg1"/>
                </a:solidFill>
              </a:rPr>
              <a:t>кінострічка</a:t>
            </a:r>
            <a:r>
              <a:rPr lang="ru-RU" i="1" dirty="0">
                <a:solidFill>
                  <a:schemeClr val="bg1"/>
                </a:solidFill>
              </a:rPr>
              <a:t> «Земля» – </a:t>
            </a:r>
            <a:r>
              <a:rPr lang="ru-RU" i="1" dirty="0" err="1">
                <a:solidFill>
                  <a:schemeClr val="bg1"/>
                </a:solidFill>
              </a:rPr>
              <a:t>з’являється</a:t>
            </a:r>
            <a:r>
              <a:rPr lang="ru-RU" i="1" dirty="0">
                <a:solidFill>
                  <a:schemeClr val="bg1"/>
                </a:solidFill>
              </a:rPr>
              <a:t> 1930 року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виводить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українське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кіномистецтво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>
                <a:solidFill>
                  <a:schemeClr val="bg1"/>
                </a:solidFill>
              </a:rPr>
              <a:t>міжнародний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рівень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приносить </a:t>
            </a:r>
            <a:r>
              <a:rPr lang="ru-RU" i="1" dirty="0" err="1">
                <a:solidFill>
                  <a:schemeClr val="bg1"/>
                </a:solidFill>
              </a:rPr>
              <a:t>Довженкові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заслужену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світову</a:t>
            </a:r>
            <a:r>
              <a:rPr lang="ru-RU" i="1" dirty="0">
                <a:solidFill>
                  <a:schemeClr val="bg1"/>
                </a:solidFill>
              </a:rPr>
              <a:t> славу. «Земля» </a:t>
            </a:r>
            <a:r>
              <a:rPr lang="ru-RU" i="1" dirty="0" err="1">
                <a:solidFill>
                  <a:schemeClr val="bg1"/>
                </a:solidFill>
              </a:rPr>
              <a:t>здобула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заслужене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визнання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Саме</a:t>
            </a:r>
            <a:r>
              <a:rPr lang="ru-RU" i="1" dirty="0">
                <a:solidFill>
                  <a:schemeClr val="bg1"/>
                </a:solidFill>
              </a:rPr>
              <a:t> у 1958 року на </a:t>
            </a:r>
            <a:r>
              <a:rPr lang="ru-RU" i="1" dirty="0" err="1">
                <a:solidFill>
                  <a:schemeClr val="bg1"/>
                </a:solidFill>
              </a:rPr>
              <a:t>всесвітній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виставці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кіномистецтва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Брюсселі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найповажніші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кінокритики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кінознавці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двадцяти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країн</a:t>
            </a:r>
            <a:r>
              <a:rPr lang="ru-RU" i="1" dirty="0">
                <a:solidFill>
                  <a:schemeClr val="bg1"/>
                </a:solidFill>
              </a:rPr>
              <a:t> до </a:t>
            </a:r>
            <a:r>
              <a:rPr lang="ru-RU" i="1" dirty="0" err="1">
                <a:solidFill>
                  <a:schemeClr val="bg1"/>
                </a:solidFill>
              </a:rPr>
              <a:t>переліку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дванадцяти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найкращих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фільмів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світового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кіно</a:t>
            </a:r>
            <a:r>
              <a:rPr lang="ru-RU" i="1" dirty="0">
                <a:solidFill>
                  <a:schemeClr val="bg1"/>
                </a:solidFill>
              </a:rPr>
              <a:t> внесли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Довженкову</a:t>
            </a:r>
            <a:r>
              <a:rPr lang="ru-RU" i="1" dirty="0">
                <a:solidFill>
                  <a:schemeClr val="bg1"/>
                </a:solidFill>
              </a:rPr>
              <a:t> «Землю».</a:t>
            </a:r>
          </a:p>
        </p:txBody>
      </p:sp>
      <p:pic>
        <p:nvPicPr>
          <p:cNvPr id="21506" name="Picture 2" descr="http://1tv.com.ua/uploads/news/2013/09/10/9ce8cf1098ba00e4c7f7609e2fd57dd7919b3c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50742"/>
            <a:ext cx="7929618" cy="3407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934</Words>
  <Application>Microsoft Office PowerPoint</Application>
  <PresentationFormat>Экран (4:3)</PresentationFormat>
  <Paragraphs>23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Олександр Довженко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Довженко</dc:title>
  <dc:creator>home</dc:creator>
  <cp:lastModifiedBy>home</cp:lastModifiedBy>
  <cp:revision>13</cp:revision>
  <dcterms:created xsi:type="dcterms:W3CDTF">2014-01-29T14:59:20Z</dcterms:created>
  <dcterms:modified xsi:type="dcterms:W3CDTF">2014-01-29T17:01:24Z</dcterms:modified>
</cp:coreProperties>
</file>