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62" r:id="rId5"/>
    <p:sldId id="264" r:id="rId6"/>
    <p:sldId id="261" r:id="rId7"/>
    <p:sldId id="260" r:id="rId8"/>
    <p:sldId id="265" r:id="rId9"/>
    <p:sldId id="258" r:id="rId10"/>
    <p:sldId id="266" r:id="rId11"/>
    <p:sldId id="259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9" TargetMode="External"/><Relationship Id="rId2" Type="http://schemas.openxmlformats.org/officeDocument/2006/relationships/hyperlink" Target="http://uk.wikipedia.org/wiki/19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1958" TargetMode="External"/><Relationship Id="rId4" Type="http://schemas.openxmlformats.org/officeDocument/2006/relationships/hyperlink" Target="http://uk.wikipedia.org/wiki/195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32" TargetMode="External"/><Relationship Id="rId2" Type="http://schemas.openxmlformats.org/officeDocument/2006/relationships/hyperlink" Target="http://uk.wikipedia.org/wiki/193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4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5" TargetMode="External"/><Relationship Id="rId3" Type="http://schemas.openxmlformats.org/officeDocument/2006/relationships/hyperlink" Target="http://uk.wikipedia.org/wiki/1924" TargetMode="External"/><Relationship Id="rId7" Type="http://schemas.openxmlformats.org/officeDocument/2006/relationships/hyperlink" Target="http://uk.wikipedia.org/wiki/1931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27" TargetMode="External"/><Relationship Id="rId5" Type="http://schemas.openxmlformats.org/officeDocument/2006/relationships/hyperlink" Target="http://uk.wikipedia.org/wiki/1925" TargetMode="External"/><Relationship Id="rId4" Type="http://schemas.openxmlformats.org/officeDocument/2006/relationships/hyperlink" Target="http://uk.wikipedia.org/wiki/192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47" TargetMode="External"/><Relationship Id="rId2" Type="http://schemas.openxmlformats.org/officeDocument/2006/relationships/hyperlink" Target="http://uk.wikipedia.org/wiki/194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59" TargetMode="External"/><Relationship Id="rId3" Type="http://schemas.openxmlformats.org/officeDocument/2006/relationships/hyperlink" Target="http://uk.wikipedia.org/wiki/1931" TargetMode="External"/><Relationship Id="rId7" Type="http://schemas.openxmlformats.org/officeDocument/2006/relationships/hyperlink" Target="http://uk.wikipedia.org/wiki/1958" TargetMode="External"/><Relationship Id="rId2" Type="http://schemas.openxmlformats.org/officeDocument/2006/relationships/hyperlink" Target="http://uk.wikipedia.org/wiki/19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54" TargetMode="External"/><Relationship Id="rId5" Type="http://schemas.openxmlformats.org/officeDocument/2006/relationships/hyperlink" Target="http://uk.wikipedia.org/wiki/1949" TargetMode="External"/><Relationship Id="rId4" Type="http://schemas.openxmlformats.org/officeDocument/2006/relationships/hyperlink" Target="http://uk.wikipedia.org/wiki/193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19400"/>
            <a:ext cx="8572560" cy="1752600"/>
          </a:xfrm>
        </p:spPr>
        <p:txBody>
          <a:bodyPr/>
          <a:lstStyle/>
          <a:p>
            <a:r>
              <a:rPr lang="uk-UA" dirty="0" smtClean="0"/>
              <a:t>Біографія.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Народився 14 (27) серпня 1902 (село </a:t>
            </a:r>
            <a:r>
              <a:rPr lang="uk-UA" dirty="0" err="1" smtClean="0"/>
              <a:t>Майєрове</a:t>
            </a:r>
            <a:r>
              <a:rPr lang="uk-UA" dirty="0" smtClean="0"/>
              <a:t>)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помер 25 лютого 1954 в києві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Юрій Яновський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Файл:Меморіальна дошка Юрію Яновському (Київ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Пам</a:t>
            </a:r>
            <a:r>
              <a:rPr lang="en-US" dirty="0" smtClean="0"/>
              <a:t>‘</a:t>
            </a:r>
            <a:r>
              <a:rPr lang="uk-UA" dirty="0" smtClean="0"/>
              <a:t>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928802"/>
            <a:ext cx="8503920" cy="4572000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рідному</a:t>
            </a:r>
            <a:r>
              <a:rPr lang="ru-RU" dirty="0" smtClean="0"/>
              <a:t>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Нечаївка</a:t>
            </a:r>
            <a:r>
              <a:rPr lang="ru-RU" dirty="0" smtClean="0"/>
              <a:t> створено музей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. </a:t>
            </a:r>
            <a:r>
              <a:rPr lang="ru-RU" dirty="0" err="1" smtClean="0"/>
              <a:t>Іменем</a:t>
            </a:r>
            <a:r>
              <a:rPr lang="ru-RU" dirty="0" smtClean="0"/>
              <a:t> Ю. І. </a:t>
            </a:r>
            <a:r>
              <a:rPr lang="ru-RU" dirty="0" err="1" smtClean="0"/>
              <a:t>Яновського</a:t>
            </a:r>
            <a:r>
              <a:rPr lang="ru-RU" dirty="0" smtClean="0"/>
              <a:t> в </a:t>
            </a:r>
            <a:r>
              <a:rPr lang="ru-RU" dirty="0" err="1" smtClean="0"/>
              <a:t>Києві</a:t>
            </a:r>
            <a:r>
              <a:rPr lang="ru-RU" dirty="0" smtClean="0"/>
              <a:t> </a:t>
            </a:r>
            <a:r>
              <a:rPr lang="ru-RU" dirty="0" err="1" smtClean="0"/>
              <a:t>в</a:t>
            </a:r>
            <a:r>
              <a:rPr lang="ru-RU" dirty="0" smtClean="0"/>
              <a:t> </a:t>
            </a:r>
            <a:r>
              <a:rPr lang="ru-RU" dirty="0" smtClean="0">
                <a:hlinkClick r:id="rId2" tooltip="1955"/>
              </a:rPr>
              <a:t>1955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названа </a:t>
            </a:r>
            <a:r>
              <a:rPr lang="ru-RU" dirty="0" err="1" smtClean="0"/>
              <a:t>вулиця</a:t>
            </a:r>
            <a:r>
              <a:rPr lang="ru-RU" dirty="0" smtClean="0"/>
              <a:t> (</a:t>
            </a:r>
            <a:r>
              <a:rPr lang="ru-RU" dirty="0" err="1" smtClean="0"/>
              <a:t>Печерський</a:t>
            </a:r>
            <a:r>
              <a:rPr lang="ru-RU" dirty="0" smtClean="0"/>
              <a:t> </a:t>
            </a:r>
            <a:r>
              <a:rPr lang="ru-RU" dirty="0" err="1" smtClean="0"/>
              <a:t>район,Звіринець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будинку</a:t>
            </a:r>
            <a:r>
              <a:rPr lang="ru-RU" dirty="0" smtClean="0"/>
              <a:t> </a:t>
            </a:r>
            <a:r>
              <a:rPr lang="ru-RU" dirty="0" err="1" smtClean="0"/>
              <a:t>Роліту</a:t>
            </a:r>
            <a:r>
              <a:rPr lang="ru-RU" dirty="0" smtClean="0"/>
              <a:t> в </a:t>
            </a:r>
            <a:r>
              <a:rPr lang="ru-RU" dirty="0" err="1" smtClean="0"/>
              <a:t>Києві</a:t>
            </a:r>
            <a:r>
              <a:rPr lang="ru-RU" dirty="0" smtClean="0"/>
              <a:t>, де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>
                <a:hlinkClick r:id="rId3" tooltip="1939"/>
              </a:rPr>
              <a:t>1939</a:t>
            </a:r>
            <a:r>
              <a:rPr lang="ru-RU" dirty="0" smtClean="0"/>
              <a:t>-го по </a:t>
            </a:r>
            <a:r>
              <a:rPr lang="ru-RU" dirty="0" smtClean="0">
                <a:hlinkClick r:id="rId4" tooltip="1954"/>
              </a:rPr>
              <a:t>1954</a:t>
            </a:r>
            <a:r>
              <a:rPr lang="ru-RU" dirty="0" smtClean="0"/>
              <a:t> </a:t>
            </a:r>
            <a:r>
              <a:rPr lang="ru-RU" dirty="0" err="1" smtClean="0"/>
              <a:t>рік</a:t>
            </a:r>
            <a:r>
              <a:rPr lang="ru-RU" dirty="0" smtClean="0"/>
              <a:t> жив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у </a:t>
            </a:r>
            <a:r>
              <a:rPr lang="ru-RU" dirty="0" smtClean="0">
                <a:hlinkClick r:id="rId5" tooltip="1958"/>
              </a:rPr>
              <a:t>1958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встановлена</a:t>
            </a:r>
            <a:r>
              <a:rPr lang="ru-RU" dirty="0" smtClean="0"/>
              <a:t> </a:t>
            </a:r>
            <a:r>
              <a:rPr lang="ru-RU" dirty="0" err="1" smtClean="0"/>
              <a:t>меморіальна</a:t>
            </a:r>
            <a:r>
              <a:rPr lang="ru-RU" dirty="0" smtClean="0"/>
              <a:t> </a:t>
            </a:r>
            <a:r>
              <a:rPr lang="ru-RU" dirty="0" err="1" smtClean="0"/>
              <a:t>дошка</a:t>
            </a:r>
            <a:r>
              <a:rPr lang="ru-RU" dirty="0" smtClean="0"/>
              <a:t> </a:t>
            </a:r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ім'ям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названа </a:t>
            </a:r>
            <a:r>
              <a:rPr lang="ru-RU" dirty="0" err="1" smtClean="0"/>
              <a:t>вулиця</a:t>
            </a:r>
            <a:r>
              <a:rPr lang="ru-RU" dirty="0" smtClean="0"/>
              <a:t> в </a:t>
            </a:r>
            <a:r>
              <a:rPr lang="ru-RU" dirty="0" err="1" smtClean="0"/>
              <a:t>Одесі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Новела </a:t>
            </a:r>
            <a:r>
              <a:rPr lang="uk-UA" dirty="0" err="1" smtClean="0"/>
              <a:t>“Подвійне</a:t>
            </a:r>
            <a:r>
              <a:rPr lang="uk-UA" dirty="0" smtClean="0"/>
              <a:t> </a:t>
            </a:r>
            <a:r>
              <a:rPr lang="uk-UA" dirty="0" err="1" smtClean="0"/>
              <a:t>коло”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9001156" cy="54292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«</a:t>
            </a:r>
            <a:r>
              <a:rPr lang="ru-RU" dirty="0" err="1" smtClean="0"/>
              <a:t>Подвійне</a:t>
            </a:r>
            <a:r>
              <a:rPr lang="ru-RU" dirty="0" smtClean="0"/>
              <a:t> коло»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першо</a:t>
            </a:r>
            <a:r>
              <a:rPr lang="en-US" dirty="0" smtClean="0"/>
              <a:t>ï </a:t>
            </a:r>
            <a:r>
              <a:rPr lang="ru-RU" dirty="0" smtClean="0"/>
              <a:t>новели роману Ю. </a:t>
            </a:r>
            <a:r>
              <a:rPr lang="ru-RU" dirty="0" err="1" smtClean="0"/>
              <a:t>Яновського</a:t>
            </a:r>
            <a:r>
              <a:rPr lang="ru-RU" dirty="0" smtClean="0"/>
              <a:t> «Вершники». </a:t>
            </a:r>
            <a:r>
              <a:rPr lang="ru-RU" dirty="0" err="1" smtClean="0"/>
              <a:t>Трагічні</a:t>
            </a:r>
            <a:r>
              <a:rPr lang="ru-RU" dirty="0" smtClean="0"/>
              <a:t> </a:t>
            </a:r>
            <a:r>
              <a:rPr lang="ru-RU" dirty="0" err="1" smtClean="0"/>
              <a:t>поді</a:t>
            </a:r>
            <a:r>
              <a:rPr lang="en-US" dirty="0" smtClean="0"/>
              <a:t>ï </a:t>
            </a:r>
            <a:r>
              <a:rPr lang="ru-RU" dirty="0" err="1" smtClean="0"/>
              <a:t>описані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: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 </a:t>
            </a:r>
            <a:r>
              <a:rPr lang="ru-RU" dirty="0" err="1" smtClean="0"/>
              <a:t>Половців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на </a:t>
            </a:r>
            <a:r>
              <a:rPr lang="ru-RU" dirty="0" err="1" smtClean="0"/>
              <a:t>кривавих</a:t>
            </a:r>
            <a:r>
              <a:rPr lang="ru-RU" dirty="0" smtClean="0"/>
              <a:t> дорогах </a:t>
            </a:r>
            <a:r>
              <a:rPr lang="ru-RU" dirty="0" err="1" smtClean="0"/>
              <a:t>громадянсько</a:t>
            </a:r>
            <a:r>
              <a:rPr lang="en-US" dirty="0" smtClean="0"/>
              <a:t>ï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ru-RU" dirty="0" err="1" smtClean="0"/>
              <a:t>Підіймає</a:t>
            </a:r>
            <a:r>
              <a:rPr lang="ru-RU" dirty="0" smtClean="0"/>
              <a:t> руку брат на брата,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одного роду, та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берегів</a:t>
            </a:r>
            <a:r>
              <a:rPr lang="ru-RU" dirty="0" smtClean="0"/>
              <a:t> прибились вони: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командував</a:t>
            </a:r>
            <a:r>
              <a:rPr lang="ru-RU" dirty="0" smtClean="0"/>
              <a:t> загоном </a:t>
            </a:r>
            <a:r>
              <a:rPr lang="ru-RU" dirty="0" err="1" smtClean="0"/>
              <a:t>Добровільно</a:t>
            </a:r>
            <a:r>
              <a:rPr lang="en-US" dirty="0" smtClean="0"/>
              <a:t>ï </a:t>
            </a:r>
            <a:r>
              <a:rPr lang="ru-RU" dirty="0" err="1" smtClean="0"/>
              <a:t>армі</a:t>
            </a:r>
            <a:r>
              <a:rPr lang="en-US" dirty="0" smtClean="0"/>
              <a:t>ï </a:t>
            </a:r>
            <a:r>
              <a:rPr lang="ru-RU" dirty="0" err="1" smtClean="0"/>
              <a:t>Денікіна</a:t>
            </a:r>
            <a:r>
              <a:rPr lang="ru-RU" dirty="0" smtClean="0"/>
              <a:t>, </a:t>
            </a:r>
            <a:r>
              <a:rPr lang="ru-RU" dirty="0" err="1" smtClean="0"/>
              <a:t>Оверко</a:t>
            </a:r>
            <a:r>
              <a:rPr lang="ru-RU" dirty="0" smtClean="0"/>
              <a:t> </a:t>
            </a:r>
            <a:r>
              <a:rPr lang="ru-RU" dirty="0" err="1" smtClean="0"/>
              <a:t>воював</a:t>
            </a:r>
            <a:r>
              <a:rPr lang="ru-RU" dirty="0" smtClean="0"/>
              <a:t> у </a:t>
            </a:r>
            <a:r>
              <a:rPr lang="ru-RU" dirty="0" err="1" smtClean="0"/>
              <a:t>кінноті</a:t>
            </a:r>
            <a:r>
              <a:rPr lang="ru-RU" dirty="0" smtClean="0"/>
              <a:t> </a:t>
            </a:r>
            <a:r>
              <a:rPr lang="ru-RU" dirty="0" err="1" smtClean="0"/>
              <a:t>Петлюри</a:t>
            </a:r>
            <a:r>
              <a:rPr lang="ru-RU" dirty="0" smtClean="0"/>
              <a:t>, </a:t>
            </a:r>
            <a:r>
              <a:rPr lang="ru-RU" dirty="0" err="1" smtClean="0"/>
              <a:t>Панас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Сашко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махновцями</a:t>
            </a:r>
            <a:r>
              <a:rPr lang="ru-RU" dirty="0" smtClean="0"/>
              <a:t>, а </a:t>
            </a:r>
            <a:r>
              <a:rPr lang="ru-RU" dirty="0" err="1" smtClean="0"/>
              <a:t>Іван</a:t>
            </a:r>
            <a:r>
              <a:rPr lang="ru-RU" dirty="0" smtClean="0"/>
              <a:t> — </a:t>
            </a:r>
            <a:r>
              <a:rPr lang="ru-RU" dirty="0" err="1" smtClean="0"/>
              <a:t>бійцем</a:t>
            </a:r>
            <a:r>
              <a:rPr lang="ru-RU" dirty="0" smtClean="0"/>
              <a:t> </a:t>
            </a:r>
            <a:r>
              <a:rPr lang="ru-RU" dirty="0" err="1" smtClean="0"/>
              <a:t>Червоно</a:t>
            </a:r>
            <a:r>
              <a:rPr lang="en-US" dirty="0" smtClean="0"/>
              <a:t>ï </a:t>
            </a:r>
            <a:r>
              <a:rPr lang="ru-RU" dirty="0" err="1" smtClean="0"/>
              <a:t>Армі</a:t>
            </a:r>
            <a:r>
              <a:rPr lang="en-US" dirty="0" smtClean="0"/>
              <a:t>ï. </a:t>
            </a:r>
            <a:r>
              <a:rPr lang="ru-RU" dirty="0" err="1" smtClean="0"/>
              <a:t>Андрі</a:t>
            </a:r>
            <a:r>
              <a:rPr lang="en-US" dirty="0" smtClean="0"/>
              <a:t>ï</a:t>
            </a:r>
            <a:r>
              <a:rPr lang="ru-RU" dirty="0" smtClean="0"/>
              <a:t>в </a:t>
            </a:r>
            <a:r>
              <a:rPr lang="ru-RU" dirty="0" err="1" smtClean="0"/>
              <a:t>загін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полон до </a:t>
            </a:r>
            <a:r>
              <a:rPr lang="ru-RU" dirty="0" err="1" smtClean="0"/>
              <a:t>петлюрівців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Компані</a:t>
            </a:r>
            <a:r>
              <a:rPr lang="en-US" dirty="0" smtClean="0"/>
              <a:t>ï</a:t>
            </a:r>
            <a:r>
              <a:rPr lang="ru-RU" dirty="0" err="1" smtClean="0"/>
              <a:t>вкою</a:t>
            </a:r>
            <a:r>
              <a:rPr lang="ru-RU" dirty="0" smtClean="0"/>
              <a:t>, </a:t>
            </a:r>
            <a:r>
              <a:rPr lang="ru-RU" dirty="0" err="1" smtClean="0"/>
              <a:t>охоплені</a:t>
            </a:r>
            <a:r>
              <a:rPr lang="ru-RU" dirty="0" smtClean="0"/>
              <a:t> безумством </a:t>
            </a:r>
            <a:r>
              <a:rPr lang="ru-RU" dirty="0" err="1" smtClean="0"/>
              <a:t>війни</a:t>
            </a:r>
            <a:r>
              <a:rPr lang="ru-RU" dirty="0" smtClean="0"/>
              <a:t>, люди </a:t>
            </a:r>
            <a:r>
              <a:rPr lang="ru-RU" dirty="0" err="1" smtClean="0"/>
              <a:t>калічать</a:t>
            </a:r>
            <a:r>
              <a:rPr lang="ru-RU" dirty="0" smtClean="0"/>
              <a:t>, </a:t>
            </a:r>
            <a:r>
              <a:rPr lang="ru-RU" dirty="0" err="1" smtClean="0"/>
              <a:t>убивають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одного. </a:t>
            </a:r>
            <a:r>
              <a:rPr lang="ru-RU" dirty="0" err="1" smtClean="0"/>
              <a:t>Справжнім</a:t>
            </a:r>
            <a:r>
              <a:rPr lang="ru-RU" dirty="0" smtClean="0"/>
              <a:t> пеклом стала земля. </a:t>
            </a:r>
            <a:r>
              <a:rPr lang="en-US" dirty="0" smtClean="0"/>
              <a:t>I </a:t>
            </a:r>
            <a:r>
              <a:rPr lang="ru-RU" dirty="0" smtClean="0"/>
              <a:t>великий </a:t>
            </a:r>
            <a:r>
              <a:rPr lang="ru-RU" dirty="0" err="1" smtClean="0"/>
              <a:t>грішник</a:t>
            </a:r>
            <a:r>
              <a:rPr lang="ru-RU" dirty="0" smtClean="0"/>
              <a:t> </a:t>
            </a:r>
            <a:r>
              <a:rPr lang="ru-RU" dirty="0" err="1" smtClean="0"/>
              <a:t>Оверко</a:t>
            </a:r>
            <a:r>
              <a:rPr lang="ru-RU" dirty="0" smtClean="0"/>
              <a:t> </a:t>
            </a:r>
            <a:r>
              <a:rPr lang="ru-RU" dirty="0" err="1" smtClean="0"/>
              <a:t>вбиває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брата </a:t>
            </a:r>
            <a:r>
              <a:rPr lang="ru-RU" dirty="0" err="1" smtClean="0"/>
              <a:t>Андрія</a:t>
            </a:r>
            <a:r>
              <a:rPr lang="ru-RU" dirty="0" smtClean="0"/>
              <a:t>. А коли перед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братові</a:t>
            </a:r>
            <a:r>
              <a:rPr lang="ru-RU" dirty="0" smtClean="0"/>
              <a:t> слова батька: «Тому роду </a:t>
            </a:r>
            <a:r>
              <a:rPr lang="ru-RU" dirty="0" err="1" smtClean="0"/>
              <a:t>немає</a:t>
            </a:r>
            <a:r>
              <a:rPr lang="ru-RU" dirty="0" smtClean="0"/>
              <a:t> переводу, де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милують</a:t>
            </a:r>
            <a:r>
              <a:rPr lang="ru-RU" dirty="0" smtClean="0"/>
              <a:t> </a:t>
            </a:r>
            <a:r>
              <a:rPr lang="ru-RU" dirty="0" err="1" smtClean="0"/>
              <a:t>згоду</a:t>
            </a:r>
            <a:r>
              <a:rPr lang="ru-RU" dirty="0" smtClean="0"/>
              <a:t>», </a:t>
            </a:r>
            <a:r>
              <a:rPr lang="ru-RU" dirty="0" err="1" smtClean="0"/>
              <a:t>Оверко</a:t>
            </a:r>
            <a:r>
              <a:rPr lang="ru-RU" dirty="0" smtClean="0"/>
              <a:t> </a:t>
            </a:r>
            <a:r>
              <a:rPr lang="ru-RU" dirty="0" err="1" smtClean="0"/>
              <a:t>ідповідає</a:t>
            </a:r>
            <a:r>
              <a:rPr lang="ru-RU" dirty="0" smtClean="0"/>
              <a:t>: «</a:t>
            </a:r>
            <a:r>
              <a:rPr lang="ru-RU" dirty="0" err="1" smtClean="0"/>
              <a:t>Рід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основа, а </a:t>
            </a:r>
            <a:r>
              <a:rPr lang="ru-RU" dirty="0" err="1" smtClean="0"/>
              <a:t>найперше</a:t>
            </a:r>
            <a:r>
              <a:rPr lang="ru-RU" dirty="0" smtClean="0"/>
              <a:t> держава, а коли </a:t>
            </a:r>
            <a:r>
              <a:rPr lang="ru-RU" dirty="0" err="1" smtClean="0"/>
              <a:t>ти</a:t>
            </a:r>
            <a:r>
              <a:rPr lang="ru-RU" dirty="0" smtClean="0"/>
              <a:t> на державу </a:t>
            </a:r>
            <a:r>
              <a:rPr lang="ru-RU" dirty="0" err="1" smtClean="0"/>
              <a:t>важиш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рід</a:t>
            </a:r>
            <a:r>
              <a:rPr lang="ru-RU" dirty="0" smtClean="0"/>
              <a:t> хай плаче, </a:t>
            </a:r>
            <a:r>
              <a:rPr lang="ru-RU" dirty="0" err="1" smtClean="0"/>
              <a:t>тоді</a:t>
            </a:r>
            <a:r>
              <a:rPr lang="ru-RU" dirty="0" smtClean="0"/>
              <a:t> брат брата </a:t>
            </a:r>
            <a:r>
              <a:rPr lang="ru-RU" dirty="0" err="1" smtClean="0"/>
              <a:t>зарубає</a:t>
            </a:r>
            <a:r>
              <a:rPr lang="ru-RU" dirty="0" smtClean="0"/>
              <a:t>». Як драматично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правдиво </a:t>
            </a:r>
            <a:r>
              <a:rPr lang="ru-RU" dirty="0" err="1" smtClean="0"/>
              <a:t>описане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перше коло </a:t>
            </a:r>
            <a:r>
              <a:rPr lang="ru-RU" dirty="0" err="1" smtClean="0"/>
              <a:t>страшних</a:t>
            </a:r>
            <a:r>
              <a:rPr lang="ru-RU" dirty="0" smtClean="0"/>
              <a:t> </a:t>
            </a:r>
            <a:r>
              <a:rPr lang="ru-RU" dirty="0" err="1" smtClean="0"/>
              <a:t>випробувань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випали</a:t>
            </a:r>
            <a:r>
              <a:rPr lang="ru-RU" dirty="0" smtClean="0"/>
              <a:t> на долю </a:t>
            </a:r>
            <a:r>
              <a:rPr lang="ru-RU" dirty="0" err="1" smtClean="0"/>
              <a:t>братів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Новела </a:t>
            </a:r>
            <a:r>
              <a:rPr lang="uk-UA" dirty="0" err="1" smtClean="0"/>
              <a:t>“Подвійне</a:t>
            </a:r>
            <a:r>
              <a:rPr lang="uk-UA" dirty="0" smtClean="0"/>
              <a:t> </a:t>
            </a:r>
            <a:r>
              <a:rPr lang="uk-UA" dirty="0" err="1" smtClean="0"/>
              <a:t>коло”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001156" cy="53309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Та ось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друге коло: </a:t>
            </a:r>
            <a:r>
              <a:rPr lang="ru-RU" dirty="0" err="1" smtClean="0"/>
              <a:t>Оверко</a:t>
            </a:r>
            <a:r>
              <a:rPr lang="ru-RU" dirty="0" smtClean="0"/>
              <a:t> сто</a:t>
            </a:r>
            <a:r>
              <a:rPr lang="en-US" dirty="0" smtClean="0"/>
              <a:t>ï</a:t>
            </a:r>
            <a:r>
              <a:rPr lang="ru-RU" dirty="0" err="1" smtClean="0"/>
              <a:t>ть</a:t>
            </a:r>
            <a:r>
              <a:rPr lang="ru-RU" dirty="0" smtClean="0"/>
              <a:t> перед </a:t>
            </a:r>
            <a:r>
              <a:rPr lang="ru-RU" dirty="0" err="1" smtClean="0"/>
              <a:t>сво</a:t>
            </a:r>
            <a:r>
              <a:rPr lang="en-US" dirty="0" smtClean="0"/>
              <a:t>ï</a:t>
            </a:r>
            <a:r>
              <a:rPr lang="ru-RU" dirty="0" smtClean="0"/>
              <a:t>м ворогом — братом </a:t>
            </a:r>
            <a:r>
              <a:rPr lang="ru-RU" dirty="0" err="1" smtClean="0"/>
              <a:t>Панасом</a:t>
            </a:r>
            <a:r>
              <a:rPr lang="ru-RU" dirty="0" smtClean="0"/>
              <a:t>. </a:t>
            </a:r>
            <a:r>
              <a:rPr lang="ru-RU" dirty="0" err="1" smtClean="0"/>
              <a:t>Проклинає</a:t>
            </a:r>
            <a:r>
              <a:rPr lang="ru-RU" dirty="0" smtClean="0"/>
              <a:t> </a:t>
            </a:r>
            <a:r>
              <a:rPr lang="ru-RU" dirty="0" err="1" smtClean="0"/>
              <a:t>Оверко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брата-вбивцю</a:t>
            </a:r>
            <a:r>
              <a:rPr lang="ru-RU" dirty="0" smtClean="0"/>
              <a:t> так само, як </a:t>
            </a:r>
            <a:r>
              <a:rPr lang="ru-RU" dirty="0" err="1" smtClean="0"/>
              <a:t>нещодавно</a:t>
            </a:r>
            <a:r>
              <a:rPr lang="ru-RU" dirty="0" smtClean="0"/>
              <a:t> прокляв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. Земля,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здригнулася</a:t>
            </a:r>
            <a:r>
              <a:rPr lang="ru-RU" dirty="0" smtClean="0"/>
              <a:t>, коли </a:t>
            </a:r>
            <a:r>
              <a:rPr lang="ru-RU" dirty="0" err="1" smtClean="0"/>
              <a:t>Оверкова</a:t>
            </a:r>
            <a:r>
              <a:rPr lang="ru-RU" dirty="0" smtClean="0"/>
              <a:t> смерть </a:t>
            </a:r>
            <a:r>
              <a:rPr lang="ru-RU" dirty="0" err="1" smtClean="0"/>
              <a:t>вилетіла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Панасового</a:t>
            </a:r>
            <a:r>
              <a:rPr lang="ru-RU" dirty="0" smtClean="0"/>
              <a:t> маузера. </a:t>
            </a:r>
            <a:r>
              <a:rPr lang="ru-RU" dirty="0" err="1" smtClean="0"/>
              <a:t>Ка</a:t>
            </a:r>
            <a:r>
              <a:rPr lang="en-US" dirty="0" smtClean="0"/>
              <a:t>ï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Авель… </a:t>
            </a:r>
            <a:r>
              <a:rPr lang="ru-RU" dirty="0" err="1" smtClean="0"/>
              <a:t>Найстрашнішим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гріх</a:t>
            </a:r>
            <a:r>
              <a:rPr lang="ru-RU" dirty="0" smtClean="0"/>
              <a:t> </a:t>
            </a:r>
            <a:r>
              <a:rPr lang="ru-RU" dirty="0" err="1" smtClean="0"/>
              <a:t>братовбивства</a:t>
            </a:r>
            <a:r>
              <a:rPr lang="ru-RU" dirty="0" smtClean="0"/>
              <a:t>. </a:t>
            </a:r>
            <a:r>
              <a:rPr lang="en-US" dirty="0" smtClean="0"/>
              <a:t>I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подвійне</a:t>
            </a:r>
            <a:r>
              <a:rPr lang="ru-RU" dirty="0" smtClean="0"/>
              <a:t> коло </a:t>
            </a:r>
            <a:r>
              <a:rPr lang="ru-RU" dirty="0" err="1" smtClean="0"/>
              <a:t>братовбивства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страшною правдою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читача</a:t>
            </a:r>
            <a:r>
              <a:rPr lang="ru-RU" dirty="0" smtClean="0"/>
              <a:t>.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особливою манерою письма. В одному </a:t>
            </a:r>
            <a:r>
              <a:rPr lang="ru-RU" dirty="0" err="1" smtClean="0"/>
              <a:t>реченні</a:t>
            </a:r>
            <a:r>
              <a:rPr lang="ru-RU" dirty="0" smtClean="0"/>
              <a:t> </a:t>
            </a:r>
            <a:r>
              <a:rPr lang="ru-RU" dirty="0" err="1" smtClean="0"/>
              <a:t>оживає</a:t>
            </a:r>
            <a:r>
              <a:rPr lang="ru-RU" dirty="0" smtClean="0"/>
              <a:t> </a:t>
            </a:r>
            <a:r>
              <a:rPr lang="ru-RU" dirty="0" err="1" smtClean="0"/>
              <a:t>неспокійна</a:t>
            </a:r>
            <a:r>
              <a:rPr lang="ru-RU" dirty="0" smtClean="0"/>
              <a:t> </a:t>
            </a:r>
            <a:r>
              <a:rPr lang="ru-RU" dirty="0" err="1" smtClean="0"/>
              <a:t>трагічна</a:t>
            </a:r>
            <a:r>
              <a:rPr lang="ru-RU" dirty="0" smtClean="0"/>
              <a:t> </a:t>
            </a:r>
            <a:r>
              <a:rPr lang="ru-RU" dirty="0" err="1" smtClean="0"/>
              <a:t>епоха</a:t>
            </a:r>
            <a:r>
              <a:rPr lang="ru-RU" dirty="0" smtClean="0"/>
              <a:t>, </a:t>
            </a:r>
            <a:r>
              <a:rPr lang="ru-RU" dirty="0" err="1" smtClean="0"/>
              <a:t>стрімкі</a:t>
            </a:r>
            <a:r>
              <a:rPr lang="ru-RU" dirty="0" smtClean="0"/>
              <a:t> </a:t>
            </a:r>
            <a:r>
              <a:rPr lang="ru-RU" dirty="0" err="1" smtClean="0"/>
              <a:t>поді</a:t>
            </a:r>
            <a:r>
              <a:rPr lang="en-US" dirty="0" smtClean="0"/>
              <a:t>ï </a:t>
            </a:r>
            <a:r>
              <a:rPr lang="ru-RU" dirty="0" smtClean="0"/>
              <a:t>бою. </a:t>
            </a:r>
            <a:r>
              <a:rPr lang="ru-RU" dirty="0" err="1" smtClean="0"/>
              <a:t>Лаконізм</a:t>
            </a:r>
            <a:r>
              <a:rPr lang="ru-RU" dirty="0" smtClean="0"/>
              <a:t>,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метафоричність</a:t>
            </a:r>
            <a:r>
              <a:rPr lang="ru-RU" dirty="0" smtClean="0"/>
              <a:t>, каскад </a:t>
            </a:r>
            <a:r>
              <a:rPr lang="ru-RU" dirty="0" err="1" smtClean="0"/>
              <a:t>однорідних</a:t>
            </a:r>
            <a:r>
              <a:rPr lang="ru-RU" dirty="0" smtClean="0"/>
              <a:t> </a:t>
            </a:r>
            <a:r>
              <a:rPr lang="ru-RU" dirty="0" err="1" smtClean="0"/>
              <a:t>сурядних</a:t>
            </a:r>
            <a:r>
              <a:rPr lang="ru-RU" dirty="0" smtClean="0"/>
              <a:t> </a:t>
            </a:r>
            <a:r>
              <a:rPr lang="ru-RU" dirty="0" err="1" smtClean="0"/>
              <a:t>речень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. Перше </a:t>
            </a:r>
            <a:r>
              <a:rPr lang="ru-RU" dirty="0" err="1" smtClean="0"/>
              <a:t>речення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роду камертон,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задає</a:t>
            </a:r>
            <a:r>
              <a:rPr lang="ru-RU" dirty="0" smtClean="0"/>
              <a:t> тон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розповіді</a:t>
            </a:r>
            <a:r>
              <a:rPr lang="ru-RU" dirty="0" smtClean="0"/>
              <a:t> про </a:t>
            </a:r>
            <a:r>
              <a:rPr lang="ru-RU" dirty="0" err="1" smtClean="0"/>
              <a:t>подвійне</a:t>
            </a:r>
            <a:r>
              <a:rPr lang="ru-RU" dirty="0" smtClean="0"/>
              <a:t> коло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страждань</a:t>
            </a:r>
            <a:r>
              <a:rPr lang="ru-RU" dirty="0" smtClean="0"/>
              <a:t>: звучать </a:t>
            </a:r>
            <a:r>
              <a:rPr lang="ru-RU" dirty="0" err="1" smtClean="0"/>
              <a:t>високі</a:t>
            </a:r>
            <a:r>
              <a:rPr lang="ru-RU" dirty="0" smtClean="0"/>
              <a:t>, </a:t>
            </a:r>
            <a:r>
              <a:rPr lang="ru-RU" dirty="0" err="1" smtClean="0"/>
              <a:t>напружені</a:t>
            </a:r>
            <a:r>
              <a:rPr lang="ru-RU" dirty="0" smtClean="0"/>
              <a:t>, </a:t>
            </a:r>
            <a:r>
              <a:rPr lang="ru-RU" dirty="0" err="1" smtClean="0"/>
              <a:t>трагічні</a:t>
            </a:r>
            <a:r>
              <a:rPr lang="ru-RU" dirty="0" smtClean="0"/>
              <a:t> </a:t>
            </a:r>
            <a:r>
              <a:rPr lang="ru-RU" dirty="0" err="1" smtClean="0"/>
              <a:t>ноти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Новела </a:t>
            </a:r>
            <a:r>
              <a:rPr lang="uk-UA" dirty="0" err="1" smtClean="0"/>
              <a:t>“Подвійне</a:t>
            </a:r>
            <a:r>
              <a:rPr lang="uk-UA" dirty="0" smtClean="0"/>
              <a:t> </a:t>
            </a:r>
            <a:r>
              <a:rPr lang="uk-UA" dirty="0" err="1" smtClean="0"/>
              <a:t>коло”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786874" cy="542926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Важка</a:t>
            </a:r>
            <a:r>
              <a:rPr lang="ru-RU" dirty="0" smtClean="0"/>
              <a:t> </a:t>
            </a:r>
            <a:r>
              <a:rPr lang="ru-RU" dirty="0" err="1" smtClean="0"/>
              <a:t>болісна</a:t>
            </a:r>
            <a:r>
              <a:rPr lang="ru-RU" dirty="0" smtClean="0"/>
              <a:t> </a:t>
            </a:r>
            <a:r>
              <a:rPr lang="ru-RU" dirty="0" err="1" smtClean="0"/>
              <a:t>оповідь</a:t>
            </a:r>
            <a:r>
              <a:rPr lang="ru-RU" dirty="0" smtClean="0"/>
              <a:t> </a:t>
            </a:r>
            <a:r>
              <a:rPr lang="ru-RU" dirty="0" err="1" smtClean="0"/>
              <a:t>переривається</a:t>
            </a:r>
            <a:r>
              <a:rPr lang="ru-RU" dirty="0" smtClean="0"/>
              <a:t> </a:t>
            </a:r>
            <a:r>
              <a:rPr lang="ru-RU" dirty="0" err="1" smtClean="0"/>
              <a:t>описами</a:t>
            </a:r>
            <a:r>
              <a:rPr lang="ru-RU" dirty="0" smtClean="0"/>
              <a:t> </a:t>
            </a:r>
            <a:r>
              <a:rPr lang="ru-RU" dirty="0" err="1" smtClean="0"/>
              <a:t>епізодів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батька, </a:t>
            </a:r>
            <a:r>
              <a:rPr lang="ru-RU" dirty="0" err="1" smtClean="0"/>
              <a:t>Матвія</a:t>
            </a:r>
            <a:r>
              <a:rPr lang="ru-RU" dirty="0" smtClean="0"/>
              <a:t> </a:t>
            </a:r>
            <a:r>
              <a:rPr lang="ru-RU" dirty="0" err="1" smtClean="0"/>
              <a:t>Половця</a:t>
            </a:r>
            <a:r>
              <a:rPr lang="ru-RU" dirty="0" smtClean="0"/>
              <a:t>. </a:t>
            </a:r>
            <a:r>
              <a:rPr lang="en-US" dirty="0" smtClean="0"/>
              <a:t>I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криваві</a:t>
            </a:r>
            <a:r>
              <a:rPr lang="ru-RU" dirty="0" smtClean="0"/>
              <a:t> </a:t>
            </a:r>
            <a:r>
              <a:rPr lang="ru-RU" dirty="0" err="1" smtClean="0"/>
              <a:t>поді</a:t>
            </a:r>
            <a:r>
              <a:rPr lang="en-US" dirty="0" smtClean="0"/>
              <a:t>ï </a:t>
            </a:r>
            <a:r>
              <a:rPr lang="ru-RU" dirty="0" err="1" smtClean="0"/>
              <a:t>здаються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страшнішими</a:t>
            </a:r>
            <a:r>
              <a:rPr lang="ru-RU" dirty="0" smtClean="0"/>
              <a:t>. </a:t>
            </a:r>
            <a:r>
              <a:rPr lang="ru-RU" dirty="0" err="1" smtClean="0"/>
              <a:t>Зустріч</a:t>
            </a:r>
            <a:r>
              <a:rPr lang="ru-RU" dirty="0" smtClean="0"/>
              <a:t> </a:t>
            </a:r>
            <a:r>
              <a:rPr lang="ru-RU" dirty="0" err="1" smtClean="0"/>
              <a:t>махновців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Червоною</a:t>
            </a:r>
            <a:r>
              <a:rPr lang="ru-RU" dirty="0" smtClean="0"/>
              <a:t> </a:t>
            </a:r>
            <a:r>
              <a:rPr lang="ru-RU" dirty="0" err="1" smtClean="0"/>
              <a:t>Армією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завершується</a:t>
            </a:r>
            <a:r>
              <a:rPr lang="ru-RU" dirty="0" smtClean="0"/>
              <a:t> </a:t>
            </a:r>
            <a:r>
              <a:rPr lang="ru-RU" dirty="0" err="1" smtClean="0"/>
              <a:t>вбивством</a:t>
            </a:r>
            <a:r>
              <a:rPr lang="ru-RU" dirty="0" smtClean="0"/>
              <a:t>. Правда, </a:t>
            </a:r>
            <a:r>
              <a:rPr lang="ru-RU" dirty="0" err="1" smtClean="0"/>
              <a:t>цього</a:t>
            </a:r>
            <a:r>
              <a:rPr lang="ru-RU" dirty="0" smtClean="0"/>
              <a:t> разу </a:t>
            </a:r>
            <a:r>
              <a:rPr lang="ru-RU" dirty="0" err="1" smtClean="0"/>
              <a:t>Панас</a:t>
            </a:r>
            <a:r>
              <a:rPr lang="ru-RU" dirty="0" smtClean="0"/>
              <a:t> сам </a:t>
            </a:r>
            <a:r>
              <a:rPr lang="ru-RU" dirty="0" err="1" smtClean="0"/>
              <a:t>вбиває</a:t>
            </a:r>
            <a:r>
              <a:rPr lang="ru-RU" dirty="0" smtClean="0"/>
              <a:t> себе.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 новели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логічним</a:t>
            </a:r>
            <a:r>
              <a:rPr lang="ru-RU" dirty="0" smtClean="0"/>
              <a:t> </a:t>
            </a:r>
            <a:r>
              <a:rPr lang="ru-RU" dirty="0" err="1" smtClean="0"/>
              <a:t>завершенням</a:t>
            </a:r>
            <a:r>
              <a:rPr lang="ru-RU" dirty="0" smtClean="0"/>
              <a:t> </a:t>
            </a:r>
            <a:r>
              <a:rPr lang="ru-RU" dirty="0" err="1" smtClean="0"/>
              <a:t>розповіді</a:t>
            </a:r>
            <a:r>
              <a:rPr lang="ru-RU" dirty="0" smtClean="0"/>
              <a:t> автора про </a:t>
            </a:r>
            <a:r>
              <a:rPr lang="ru-RU" dirty="0" err="1" smtClean="0"/>
              <a:t>страшні</a:t>
            </a:r>
            <a:r>
              <a:rPr lang="ru-RU" dirty="0" smtClean="0"/>
              <a:t> </a:t>
            </a:r>
            <a:r>
              <a:rPr lang="ru-RU" dirty="0" err="1" smtClean="0"/>
              <a:t>поді</a:t>
            </a:r>
            <a:r>
              <a:rPr lang="en-US" dirty="0" smtClean="0"/>
              <a:t>ï </a:t>
            </a:r>
            <a:r>
              <a:rPr lang="ru-RU" dirty="0" err="1" smtClean="0"/>
              <a:t>громадянсько</a:t>
            </a:r>
            <a:r>
              <a:rPr lang="en-US" dirty="0" smtClean="0"/>
              <a:t>ï </a:t>
            </a:r>
            <a:r>
              <a:rPr lang="ru-RU" dirty="0" err="1" smtClean="0"/>
              <a:t>війни</a:t>
            </a:r>
            <a:r>
              <a:rPr lang="ru-RU" dirty="0" smtClean="0"/>
              <a:t>, про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випробування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страждання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випали</a:t>
            </a:r>
            <a:r>
              <a:rPr lang="ru-RU" dirty="0" smtClean="0"/>
              <a:t> на долю людей.</a:t>
            </a:r>
          </a:p>
          <a:p>
            <a:r>
              <a:rPr lang="ru-RU" dirty="0" smtClean="0"/>
              <a:t>До </a:t>
            </a:r>
            <a:r>
              <a:rPr lang="ru-RU" dirty="0" err="1" smtClean="0"/>
              <a:t>Німецько-радянської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Яновський</a:t>
            </a:r>
            <a:r>
              <a:rPr lang="ru-RU" dirty="0" smtClean="0"/>
              <a:t> </a:t>
            </a:r>
            <a:r>
              <a:rPr lang="ru-RU" dirty="0" smtClean="0"/>
              <a:t>написав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сценаріїв</a:t>
            </a:r>
            <a:r>
              <a:rPr lang="ru-RU" dirty="0" smtClean="0"/>
              <a:t> («Гамбург», «Фата </a:t>
            </a:r>
            <a:r>
              <a:rPr lang="ru-RU" dirty="0" err="1" smtClean="0"/>
              <a:t>морґана</a:t>
            </a:r>
            <a:r>
              <a:rPr lang="ru-RU" dirty="0" smtClean="0"/>
              <a:t>», «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» та </a:t>
            </a:r>
            <a:r>
              <a:rPr lang="ru-RU" dirty="0" err="1" smtClean="0"/>
              <a:t>інші</a:t>
            </a:r>
            <a:r>
              <a:rPr lang="ru-RU" dirty="0" smtClean="0"/>
              <a:t>), </a:t>
            </a:r>
            <a:r>
              <a:rPr lang="ru-RU" dirty="0" err="1" smtClean="0"/>
              <a:t>п'єси</a:t>
            </a:r>
            <a:r>
              <a:rPr lang="ru-RU" dirty="0" smtClean="0"/>
              <a:t> «</a:t>
            </a:r>
            <a:r>
              <a:rPr lang="ru-RU" dirty="0" err="1" smtClean="0"/>
              <a:t>Завойовники</a:t>
            </a:r>
            <a:r>
              <a:rPr lang="ru-RU" dirty="0" smtClean="0"/>
              <a:t>» (</a:t>
            </a:r>
            <a:r>
              <a:rPr lang="ru-RU" dirty="0" smtClean="0">
                <a:hlinkClick r:id="rId2" tooltip="1931"/>
              </a:rPr>
              <a:t>1931</a:t>
            </a:r>
            <a:r>
              <a:rPr lang="ru-RU" dirty="0" smtClean="0"/>
              <a:t>), «Дума про Британку» (</a:t>
            </a:r>
            <a:r>
              <a:rPr lang="ru-RU" dirty="0" smtClean="0">
                <a:hlinkClick r:id="rId3" tooltip="1932"/>
              </a:rPr>
              <a:t>1932</a:t>
            </a:r>
            <a:r>
              <a:rPr lang="ru-RU" dirty="0" smtClean="0"/>
              <a:t>), «Потомки» (</a:t>
            </a:r>
            <a:r>
              <a:rPr lang="ru-RU" dirty="0" smtClean="0">
                <a:hlinkClick r:id="rId4" tooltip="1940"/>
              </a:rPr>
              <a:t>1940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видав </a:t>
            </a:r>
            <a:r>
              <a:rPr lang="ru-RU" dirty="0" err="1" smtClean="0"/>
              <a:t>збірку</a:t>
            </a:r>
            <a:r>
              <a:rPr lang="ru-RU" dirty="0" smtClean="0"/>
              <a:t> </a:t>
            </a:r>
            <a:r>
              <a:rPr lang="ru-RU" dirty="0" err="1" smtClean="0"/>
              <a:t>почасти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дотепних</a:t>
            </a:r>
            <a:r>
              <a:rPr lang="ru-RU" dirty="0" smtClean="0"/>
              <a:t>, </a:t>
            </a:r>
            <a:r>
              <a:rPr lang="ru-RU" dirty="0" err="1" smtClean="0"/>
              <a:t>пройнятих</a:t>
            </a:r>
            <a:r>
              <a:rPr lang="ru-RU" dirty="0" smtClean="0"/>
              <a:t> живим </a:t>
            </a:r>
            <a:r>
              <a:rPr lang="ru-RU" dirty="0" err="1" smtClean="0"/>
              <a:t>гумором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«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» (</a:t>
            </a:r>
            <a:r>
              <a:rPr lang="ru-RU" dirty="0" smtClean="0">
                <a:hlinkClick r:id="rId4" tooltip="1940"/>
              </a:rPr>
              <a:t>1940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500306"/>
            <a:ext cx="79296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000" b="1" dirty="0" smtClean="0">
                <a:ln/>
                <a:solidFill>
                  <a:schemeClr val="bg2">
                    <a:lumMod val="50000"/>
                  </a:schemeClr>
                </a:solidFill>
              </a:rPr>
              <a:t>Дякуємо за увагу</a:t>
            </a:r>
            <a:r>
              <a:rPr lang="uk-UA" sz="5400" b="1" dirty="0" smtClean="0">
                <a:ln/>
                <a:solidFill>
                  <a:schemeClr val="bg2">
                    <a:lumMod val="50000"/>
                  </a:schemeClr>
                </a:solidFill>
              </a:rPr>
              <a:t>!</a:t>
            </a:r>
            <a:endParaRPr lang="ru-RU" sz="5400" b="1" cap="none" spc="0" dirty="0">
              <a:ln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Файл:Яновський Ю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583"/>
            <a:ext cx="5072067" cy="6715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 і освіта.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 27 </a:t>
            </a:r>
            <a:r>
              <a:rPr lang="ru-RU" dirty="0" err="1" smtClean="0"/>
              <a:t>серпня</a:t>
            </a:r>
            <a:r>
              <a:rPr lang="ru-RU" dirty="0" smtClean="0"/>
              <a:t> 1902 року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Майєрове</a:t>
            </a:r>
            <a:r>
              <a:rPr lang="ru-RU" dirty="0" smtClean="0"/>
              <a:t> (</a:t>
            </a:r>
            <a:r>
              <a:rPr lang="ru-RU" dirty="0" err="1" smtClean="0"/>
              <a:t>тепер</a:t>
            </a:r>
            <a:r>
              <a:rPr lang="ru-RU" dirty="0" smtClean="0"/>
              <a:t> село </a:t>
            </a:r>
            <a:r>
              <a:rPr lang="ru-RU" u="sng" dirty="0" err="1" smtClean="0"/>
              <a:t>Нечаївка</a:t>
            </a:r>
            <a:r>
              <a:rPr lang="ru-RU" dirty="0" smtClean="0"/>
              <a:t> </a:t>
            </a:r>
            <a:r>
              <a:rPr lang="ru-RU" dirty="0" err="1" smtClean="0"/>
              <a:t>Компаніївського</a:t>
            </a:r>
            <a:r>
              <a:rPr lang="ru-RU" dirty="0" smtClean="0"/>
              <a:t> району 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в </a:t>
            </a:r>
            <a:r>
              <a:rPr lang="ru-RU" dirty="0" err="1" smtClean="0"/>
              <a:t>селянській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. </a:t>
            </a:r>
            <a:r>
              <a:rPr lang="ru-RU" dirty="0" smtClean="0"/>
              <a:t>У 1917 </a:t>
            </a:r>
            <a:r>
              <a:rPr lang="ru-RU" dirty="0" err="1" smtClean="0"/>
              <a:t>році</a:t>
            </a:r>
            <a:r>
              <a:rPr lang="ru-RU" dirty="0" smtClean="0"/>
              <a:t> у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родина </a:t>
            </a:r>
            <a:r>
              <a:rPr lang="ru-RU" dirty="0" err="1" smtClean="0"/>
              <a:t>переїхала</a:t>
            </a:r>
            <a:r>
              <a:rPr lang="ru-RU" dirty="0" smtClean="0"/>
              <a:t> до </a:t>
            </a:r>
            <a:r>
              <a:rPr lang="ru-RU" dirty="0" err="1" smtClean="0"/>
              <a:t>Єлисаветграда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У 1919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Юрій</a:t>
            </a:r>
            <a:r>
              <a:rPr lang="ru-RU" dirty="0" smtClean="0"/>
              <a:t> на </a:t>
            </a:r>
            <a:r>
              <a:rPr lang="ru-RU" dirty="0" err="1" smtClean="0"/>
              <a:t>відмінно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Єлисаветградське</a:t>
            </a:r>
            <a:r>
              <a:rPr lang="ru-RU" dirty="0" smtClean="0"/>
              <a:t> </a:t>
            </a:r>
            <a:r>
              <a:rPr lang="ru-RU" dirty="0" err="1" smtClean="0"/>
              <a:t>реальне</a:t>
            </a:r>
            <a:r>
              <a:rPr lang="ru-RU" dirty="0" smtClean="0"/>
              <a:t> училище,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адміністративному</a:t>
            </a:r>
            <a:r>
              <a:rPr lang="ru-RU" dirty="0" smtClean="0"/>
              <a:t> </a:t>
            </a:r>
            <a:r>
              <a:rPr lang="ru-RU" dirty="0" err="1" smtClean="0"/>
              <a:t>відділі</a:t>
            </a:r>
            <a:r>
              <a:rPr lang="ru-RU" dirty="0" smtClean="0"/>
              <a:t> </a:t>
            </a:r>
            <a:r>
              <a:rPr lang="ru-RU" dirty="0" err="1" smtClean="0"/>
              <a:t>повітового</a:t>
            </a:r>
            <a:r>
              <a:rPr lang="ru-RU" dirty="0" smtClean="0"/>
              <a:t> </a:t>
            </a:r>
            <a:r>
              <a:rPr lang="ru-RU" dirty="0" err="1" smtClean="0"/>
              <a:t>виконкому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повітовому</a:t>
            </a:r>
            <a:r>
              <a:rPr lang="ru-RU" dirty="0" smtClean="0"/>
              <a:t> </a:t>
            </a:r>
            <a:r>
              <a:rPr lang="ru-RU" dirty="0" err="1" smtClean="0"/>
              <a:t>статистичному</a:t>
            </a:r>
            <a:r>
              <a:rPr lang="ru-RU" dirty="0" smtClean="0"/>
              <a:t> бюро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/>
              <a:t>механічному</a:t>
            </a:r>
            <a:r>
              <a:rPr lang="ru-RU" dirty="0" smtClean="0"/>
              <a:t> </a:t>
            </a:r>
            <a:r>
              <a:rPr lang="ru-RU" dirty="0" err="1" smtClean="0"/>
              <a:t>технікумі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«В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чомусь</a:t>
            </a:r>
            <a:r>
              <a:rPr lang="ru-RU" dirty="0" smtClean="0"/>
              <a:t> </a:t>
            </a:r>
            <a:r>
              <a:rPr lang="ru-RU" dirty="0" err="1" smtClean="0"/>
              <a:t>сором'язливо</a:t>
            </a:r>
            <a:r>
              <a:rPr lang="ru-RU" dirty="0" smtClean="0"/>
              <a:t> </a:t>
            </a:r>
            <a:r>
              <a:rPr lang="ru-RU" dirty="0" err="1" smtClean="0"/>
              <a:t>замовчують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весь </a:t>
            </a:r>
            <a:r>
              <a:rPr lang="ru-RU" dirty="0" err="1" smtClean="0"/>
              <a:t>цвіт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 УРСР у роки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бився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українськими</a:t>
            </a:r>
            <a:r>
              <a:rPr lang="ru-RU" dirty="0" smtClean="0"/>
              <a:t> прапорами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 в руках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більшовиків</a:t>
            </a:r>
            <a:r>
              <a:rPr lang="ru-RU" dirty="0" smtClean="0"/>
              <a:t>. </a:t>
            </a:r>
            <a:r>
              <a:rPr lang="ru-RU" dirty="0" err="1" smtClean="0"/>
              <a:t>Петлюрівськими</a:t>
            </a:r>
            <a:r>
              <a:rPr lang="ru-RU" dirty="0" smtClean="0"/>
              <a:t> </a:t>
            </a:r>
            <a:r>
              <a:rPr lang="ru-RU" dirty="0" err="1" smtClean="0"/>
              <a:t>офіцерами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Петро Панч та </a:t>
            </a:r>
            <a:r>
              <a:rPr lang="ru-RU" dirty="0" err="1" smtClean="0"/>
              <a:t>Андрій</a:t>
            </a:r>
            <a:r>
              <a:rPr lang="ru-RU" dirty="0" smtClean="0"/>
              <a:t> Головко, лихими юнаками (юнкерами) —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Сосюра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Борис </a:t>
            </a:r>
            <a:r>
              <a:rPr lang="ru-RU" dirty="0" err="1" smtClean="0"/>
              <a:t>Антоненко-Давидович</a:t>
            </a:r>
            <a:r>
              <a:rPr lang="ru-RU" dirty="0" smtClean="0"/>
              <a:t>, </a:t>
            </a:r>
            <a:r>
              <a:rPr lang="ru-RU" dirty="0" err="1" smtClean="0"/>
              <a:t>добровольцями-кавалеристами</a:t>
            </a:r>
            <a:r>
              <a:rPr lang="ru-RU" dirty="0" smtClean="0"/>
              <a:t> — </a:t>
            </a:r>
            <a:r>
              <a:rPr lang="ru-RU" dirty="0" err="1" smtClean="0"/>
              <a:t>Олександр</a:t>
            </a:r>
            <a:r>
              <a:rPr lang="ru-RU" dirty="0" smtClean="0"/>
              <a:t> Копиленко та </a:t>
            </a:r>
            <a:r>
              <a:rPr lang="ru-RU" dirty="0" err="1" smtClean="0"/>
              <a:t>навіть</a:t>
            </a:r>
            <a:r>
              <a:rPr lang="ru-RU" dirty="0" smtClean="0"/>
              <a:t> 16-річний 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Яновський</a:t>
            </a:r>
            <a:r>
              <a:rPr lang="ru-RU" dirty="0" smtClean="0"/>
              <a:t>. </a:t>
            </a:r>
            <a:r>
              <a:rPr lang="ru-RU" dirty="0" err="1" smtClean="0"/>
              <a:t>держчиновниками</a:t>
            </a:r>
            <a:r>
              <a:rPr lang="ru-RU" dirty="0" smtClean="0"/>
              <a:t> УНР — </a:t>
            </a:r>
            <a:r>
              <a:rPr lang="ru-RU" dirty="0" err="1" smtClean="0"/>
              <a:t>Павло</a:t>
            </a:r>
            <a:r>
              <a:rPr lang="ru-RU" dirty="0" smtClean="0"/>
              <a:t> Губенко (Остап Вишня),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Тичина</a:t>
            </a:r>
            <a:r>
              <a:rPr lang="ru-RU" dirty="0" smtClean="0"/>
              <a:t>, </a:t>
            </a:r>
            <a:r>
              <a:rPr lang="ru-RU" dirty="0" err="1" smtClean="0"/>
              <a:t>Юрій</a:t>
            </a:r>
            <a:r>
              <a:rPr lang="ru-RU" dirty="0" smtClean="0"/>
              <a:t> Смолич …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на початку 1920 року </a:t>
            </a:r>
            <a:r>
              <a:rPr lang="ru-RU" dirty="0" err="1" smtClean="0"/>
              <a:t>опинилися</a:t>
            </a:r>
            <a:r>
              <a:rPr lang="ru-RU" dirty="0" smtClean="0"/>
              <a:t> в лавах </a:t>
            </a:r>
            <a:r>
              <a:rPr lang="ru-RU" dirty="0" err="1" smtClean="0"/>
              <a:t>боротьбистів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перейшли</a:t>
            </a:r>
            <a:r>
              <a:rPr lang="ru-RU" dirty="0" smtClean="0"/>
              <a:t> до </a:t>
            </a:r>
            <a:r>
              <a:rPr lang="ru-RU" dirty="0" err="1" smtClean="0"/>
              <a:t>більшовиків</a:t>
            </a:r>
            <a:r>
              <a:rPr lang="ru-RU" dirty="0" smtClean="0"/>
              <a:t>. Але </a:t>
            </a:r>
            <a:r>
              <a:rPr lang="ru-RU" dirty="0" err="1" smtClean="0"/>
              <a:t>декого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Остапа Вишню </a:t>
            </a:r>
            <a:r>
              <a:rPr lang="ru-RU" dirty="0" err="1" smtClean="0"/>
              <a:t>і</a:t>
            </a:r>
            <a:r>
              <a:rPr lang="ru-RU" dirty="0" smtClean="0"/>
              <a:t>, 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</a:t>
            </a:r>
            <a:r>
              <a:rPr lang="ru-RU" dirty="0" err="1" smtClean="0"/>
              <a:t>Юрія</a:t>
            </a:r>
            <a:r>
              <a:rPr lang="ru-RU" dirty="0" smtClean="0"/>
              <a:t> </a:t>
            </a:r>
            <a:r>
              <a:rPr lang="ru-RU" dirty="0" err="1" smtClean="0"/>
              <a:t>Яновського</a:t>
            </a:r>
            <a:r>
              <a:rPr lang="ru-RU" dirty="0" smtClean="0"/>
              <a:t>, </a:t>
            </a:r>
            <a:r>
              <a:rPr lang="ru-RU" dirty="0" err="1" smtClean="0"/>
              <a:t>червоні</a:t>
            </a:r>
            <a:r>
              <a:rPr lang="ru-RU" dirty="0" smtClean="0"/>
              <a:t> взяли в полон. Але </a:t>
            </a:r>
            <a:r>
              <a:rPr lang="ru-RU" dirty="0" err="1" smtClean="0"/>
              <a:t>петлюрівська</a:t>
            </a:r>
            <a:r>
              <a:rPr lang="ru-RU" dirty="0" smtClean="0"/>
              <a:t> закваска в них </a:t>
            </a:r>
            <a:r>
              <a:rPr lang="ru-RU" dirty="0" err="1" smtClean="0"/>
              <a:t>залишилася</a:t>
            </a:r>
            <a:r>
              <a:rPr lang="ru-RU" dirty="0" smtClean="0"/>
              <a:t> </a:t>
            </a:r>
            <a:r>
              <a:rPr lang="ru-RU" dirty="0" err="1" smtClean="0"/>
              <a:t>назавжди</a:t>
            </a:r>
            <a:r>
              <a:rPr lang="ru-RU" dirty="0" smtClean="0"/>
              <a:t>». Я. </a:t>
            </a:r>
            <a:r>
              <a:rPr lang="ru-RU" dirty="0" err="1" smtClean="0"/>
              <a:t>Тинченко</a:t>
            </a:r>
            <a:endParaRPr lang="ru-RU" dirty="0" smtClean="0"/>
          </a:p>
          <a:p>
            <a:r>
              <a:rPr lang="ru-RU" dirty="0" err="1" smtClean="0"/>
              <a:t>Вчився</a:t>
            </a:r>
            <a:r>
              <a:rPr lang="ru-RU" dirty="0" smtClean="0"/>
              <a:t> в </a:t>
            </a:r>
            <a:r>
              <a:rPr lang="ru-RU" dirty="0" err="1" smtClean="0"/>
              <a:t>Київському</a:t>
            </a:r>
            <a:r>
              <a:rPr lang="ru-RU" dirty="0" smtClean="0"/>
              <a:t> </a:t>
            </a:r>
            <a:r>
              <a:rPr lang="ru-RU" dirty="0" err="1" smtClean="0"/>
              <a:t>Політехнічному</a:t>
            </a:r>
            <a:r>
              <a:rPr lang="ru-RU" dirty="0" smtClean="0"/>
              <a:t> </a:t>
            </a:r>
            <a:r>
              <a:rPr lang="ru-RU" dirty="0" err="1" smtClean="0"/>
              <a:t>Інституті</a:t>
            </a:r>
            <a:r>
              <a:rPr lang="ru-RU" dirty="0" smtClean="0"/>
              <a:t> на перших </a:t>
            </a:r>
            <a:r>
              <a:rPr lang="ru-RU" dirty="0" err="1" smtClean="0"/>
              <a:t>двох</a:t>
            </a:r>
            <a:r>
              <a:rPr lang="ru-RU" dirty="0" smtClean="0"/>
              <a:t> курсах 1922–1923. </a:t>
            </a:r>
            <a:r>
              <a:rPr lang="ru-RU" dirty="0" err="1" smtClean="0"/>
              <a:t>Вчився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майбутнім</a:t>
            </a:r>
            <a:r>
              <a:rPr lang="ru-RU" dirty="0" smtClean="0"/>
              <a:t> конструктором ракет С. </a:t>
            </a:r>
            <a:r>
              <a:rPr lang="ru-RU" dirty="0" err="1" smtClean="0"/>
              <a:t>Корольовим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Файл:Yanov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4745686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20-ті та 30-ті роки 20 століття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929718" cy="51881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 1925–1926 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працював</a:t>
            </a:r>
            <a:r>
              <a:rPr lang="ru-RU" dirty="0" smtClean="0"/>
              <a:t> на </a:t>
            </a:r>
            <a:r>
              <a:rPr lang="ru-RU" dirty="0" err="1" smtClean="0"/>
              <a:t>Одеській</a:t>
            </a:r>
            <a:r>
              <a:rPr lang="ru-RU" dirty="0" smtClean="0"/>
              <a:t> </a:t>
            </a:r>
            <a:r>
              <a:rPr lang="ru-RU" dirty="0" err="1" smtClean="0"/>
              <a:t>кінофабриці</a:t>
            </a:r>
            <a:r>
              <a:rPr lang="ru-RU" dirty="0" smtClean="0"/>
              <a:t> </a:t>
            </a:r>
            <a:r>
              <a:rPr lang="ru-RU" dirty="0" err="1" smtClean="0"/>
              <a:t>художнім</a:t>
            </a:r>
            <a:r>
              <a:rPr lang="ru-RU" dirty="0" smtClean="0"/>
              <a:t> редактором. З 1927 жив у </a:t>
            </a:r>
            <a:r>
              <a:rPr lang="ru-RU" dirty="0" err="1" smtClean="0"/>
              <a:t>Харкові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 1939 — в </a:t>
            </a:r>
            <a:r>
              <a:rPr lang="ru-RU" dirty="0" err="1" smtClean="0"/>
              <a:t>Києві</a:t>
            </a:r>
            <a:r>
              <a:rPr lang="ru-RU" dirty="0" smtClean="0"/>
              <a:t>. Перший </a:t>
            </a:r>
            <a:r>
              <a:rPr lang="ru-RU" dirty="0" err="1" smtClean="0"/>
              <a:t>вірш</a:t>
            </a:r>
            <a:r>
              <a:rPr lang="ru-RU" dirty="0" smtClean="0"/>
              <a:t> «Море» </a:t>
            </a:r>
            <a:r>
              <a:rPr lang="ru-RU" dirty="0" err="1" smtClean="0"/>
              <a:t>надрукував</a:t>
            </a:r>
            <a:r>
              <a:rPr lang="ru-RU" dirty="0" smtClean="0"/>
              <a:t> 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 (</a:t>
            </a:r>
            <a:r>
              <a:rPr lang="ru-RU" dirty="0" smtClean="0">
                <a:hlinkClick r:id="rId2" tooltip="1922"/>
              </a:rPr>
              <a:t>1922</a:t>
            </a:r>
            <a:r>
              <a:rPr lang="ru-RU" dirty="0" smtClean="0"/>
              <a:t>),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виступив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віршами</a:t>
            </a:r>
            <a:r>
              <a:rPr lang="ru-RU" dirty="0" smtClean="0"/>
              <a:t> 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 в </a:t>
            </a:r>
            <a:r>
              <a:rPr lang="ru-RU" dirty="0" smtClean="0">
                <a:hlinkClick r:id="rId3" tooltip="1924"/>
              </a:rPr>
              <a:t>1924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(</a:t>
            </a:r>
            <a:r>
              <a:rPr lang="ru-RU" dirty="0" err="1" smtClean="0"/>
              <a:t>збірка</a:t>
            </a:r>
            <a:r>
              <a:rPr lang="ru-RU" dirty="0" smtClean="0"/>
              <a:t> «Прекрасна </a:t>
            </a:r>
            <a:r>
              <a:rPr lang="ru-RU" dirty="0" err="1" smtClean="0"/>
              <a:t>Ут</a:t>
            </a:r>
            <a:r>
              <a:rPr lang="ru-RU" dirty="0" smtClean="0"/>
              <a:t>», </a:t>
            </a:r>
            <a:r>
              <a:rPr lang="ru-RU" dirty="0" smtClean="0">
                <a:hlinkClick r:id="rId4" tooltip="1928"/>
              </a:rPr>
              <a:t>1928</a:t>
            </a:r>
            <a:r>
              <a:rPr lang="ru-RU" dirty="0" smtClean="0"/>
              <a:t>),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перейшов</a:t>
            </a:r>
            <a:r>
              <a:rPr lang="ru-RU" dirty="0" smtClean="0"/>
              <a:t> на прозу. </a:t>
            </a:r>
            <a:r>
              <a:rPr lang="ru-RU" dirty="0" err="1" smtClean="0"/>
              <a:t>Романтичні</a:t>
            </a:r>
            <a:r>
              <a:rPr lang="ru-RU" dirty="0" smtClean="0"/>
              <a:t> новели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Яновського</a:t>
            </a:r>
            <a:r>
              <a:rPr lang="ru-RU" dirty="0" smtClean="0"/>
              <a:t> </a:t>
            </a:r>
            <a:r>
              <a:rPr lang="ru-RU" dirty="0" err="1" smtClean="0"/>
              <a:t>зібрані</a:t>
            </a:r>
            <a:r>
              <a:rPr lang="ru-RU" dirty="0" smtClean="0"/>
              <a:t> в </a:t>
            </a:r>
            <a:r>
              <a:rPr lang="ru-RU" dirty="0" err="1" smtClean="0"/>
              <a:t>збірці</a:t>
            </a:r>
            <a:r>
              <a:rPr lang="ru-RU" dirty="0" smtClean="0"/>
              <a:t> «</a:t>
            </a:r>
            <a:r>
              <a:rPr lang="ru-RU" dirty="0" err="1" smtClean="0"/>
              <a:t>Мамутові</a:t>
            </a:r>
            <a:r>
              <a:rPr lang="ru-RU" dirty="0" smtClean="0"/>
              <a:t> </a:t>
            </a:r>
            <a:r>
              <a:rPr lang="ru-RU" dirty="0" err="1" smtClean="0"/>
              <a:t>бивні</a:t>
            </a:r>
            <a:r>
              <a:rPr lang="ru-RU" dirty="0" smtClean="0"/>
              <a:t>» (</a:t>
            </a:r>
            <a:r>
              <a:rPr lang="ru-RU" dirty="0" smtClean="0">
                <a:hlinkClick r:id="rId5" tooltip="1925"/>
              </a:rPr>
              <a:t>1925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«Кров </a:t>
            </a:r>
            <a:r>
              <a:rPr lang="ru-RU" dirty="0" err="1" smtClean="0"/>
              <a:t>землі</a:t>
            </a:r>
            <a:r>
              <a:rPr lang="ru-RU" dirty="0" smtClean="0"/>
              <a:t>» (</a:t>
            </a:r>
            <a:r>
              <a:rPr lang="ru-RU" dirty="0" smtClean="0">
                <a:hlinkClick r:id="rId6" tooltip="1927"/>
              </a:rPr>
              <a:t>1927</a:t>
            </a:r>
            <a:r>
              <a:rPr lang="ru-RU" dirty="0" smtClean="0"/>
              <a:t>). </a:t>
            </a:r>
            <a:r>
              <a:rPr lang="ru-RU" dirty="0" err="1" smtClean="0"/>
              <a:t>Яновський</a:t>
            </a:r>
            <a:r>
              <a:rPr lang="ru-RU" dirty="0" smtClean="0"/>
              <a:t>, разом </a:t>
            </a:r>
            <a:r>
              <a:rPr lang="ru-RU" dirty="0" err="1" smtClean="0"/>
              <a:t>з</a:t>
            </a:r>
            <a:r>
              <a:rPr lang="ru-RU" dirty="0" smtClean="0"/>
              <a:t> М. </a:t>
            </a:r>
            <a:r>
              <a:rPr lang="ru-RU" dirty="0" err="1" smtClean="0"/>
              <a:t>Хвильовим</a:t>
            </a:r>
            <a:r>
              <a:rPr lang="ru-RU" dirty="0" smtClean="0"/>
              <a:t> —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найвизначніших</a:t>
            </a:r>
            <a:r>
              <a:rPr lang="ru-RU" dirty="0" smtClean="0"/>
              <a:t> </a:t>
            </a:r>
            <a:r>
              <a:rPr lang="ru-RU" dirty="0" err="1" smtClean="0"/>
              <a:t>романтиків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 </a:t>
            </a:r>
            <a:r>
              <a:rPr lang="en-US" dirty="0" smtClean="0"/>
              <a:t>XX </a:t>
            </a:r>
            <a:r>
              <a:rPr lang="ru-RU" dirty="0" smtClean="0"/>
              <a:t>ст.,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співець</a:t>
            </a:r>
            <a:r>
              <a:rPr lang="ru-RU" dirty="0" smtClean="0"/>
              <a:t> </a:t>
            </a:r>
            <a:r>
              <a:rPr lang="ru-RU" dirty="0" err="1" smtClean="0"/>
              <a:t>морської</a:t>
            </a:r>
            <a:r>
              <a:rPr lang="ru-RU" dirty="0" smtClean="0"/>
              <a:t> романтики, </a:t>
            </a:r>
            <a:r>
              <a:rPr lang="ru-RU" dirty="0" err="1" smtClean="0"/>
              <a:t>найяскравіше</a:t>
            </a:r>
            <a:r>
              <a:rPr lang="ru-RU" dirty="0" smtClean="0"/>
              <a:t> </a:t>
            </a:r>
            <a:r>
              <a:rPr lang="ru-RU" dirty="0" err="1" smtClean="0"/>
              <a:t>представленої</a:t>
            </a:r>
            <a:r>
              <a:rPr lang="ru-RU" dirty="0" smtClean="0"/>
              <a:t> в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романі</a:t>
            </a:r>
            <a:r>
              <a:rPr lang="ru-RU" dirty="0" smtClean="0"/>
              <a:t> «</a:t>
            </a:r>
            <a:r>
              <a:rPr lang="ru-RU" dirty="0" err="1" smtClean="0"/>
              <a:t>Майстер</a:t>
            </a:r>
            <a:r>
              <a:rPr lang="ru-RU" dirty="0" smtClean="0"/>
              <a:t> корабля». Новела «Поворот» (</a:t>
            </a:r>
            <a:r>
              <a:rPr lang="ru-RU" dirty="0" smtClean="0">
                <a:hlinkClick r:id="rId6" tooltip="1927"/>
              </a:rPr>
              <a:t>1927</a:t>
            </a:r>
            <a:r>
              <a:rPr lang="ru-RU" dirty="0" smtClean="0"/>
              <a:t>, </a:t>
            </a:r>
            <a:r>
              <a:rPr lang="ru-RU" dirty="0" smtClean="0">
                <a:hlinkClick r:id="rId4" tooltip="1928"/>
              </a:rPr>
              <a:t>1928</a:t>
            </a:r>
            <a:r>
              <a:rPr lang="ru-RU" dirty="0" smtClean="0"/>
              <a:t>),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критикований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заборонений</a:t>
            </a:r>
            <a:r>
              <a:rPr lang="ru-RU" dirty="0" smtClean="0"/>
              <a:t> роман «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шаблі</a:t>
            </a:r>
            <a:r>
              <a:rPr lang="ru-RU" dirty="0" smtClean="0"/>
              <a:t>» (</a:t>
            </a:r>
            <a:r>
              <a:rPr lang="ru-RU" dirty="0" smtClean="0">
                <a:hlinkClick r:id="rId7" tooltip="1931"/>
              </a:rPr>
              <a:t>1931</a:t>
            </a:r>
            <a:r>
              <a:rPr lang="ru-RU" dirty="0" smtClean="0"/>
              <a:t>),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 </a:t>
            </a:r>
            <a:r>
              <a:rPr lang="ru-RU" dirty="0" err="1" smtClean="0"/>
              <a:t>романтичне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стихійний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відроджуваної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за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відбудови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. До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теми </a:t>
            </a:r>
            <a:r>
              <a:rPr lang="ru-RU" dirty="0" err="1" smtClean="0"/>
              <a:t>революції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критики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офіційної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, </a:t>
            </a:r>
            <a:r>
              <a:rPr lang="ru-RU" dirty="0" err="1" smtClean="0"/>
              <a:t>Яновський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в </a:t>
            </a:r>
            <a:r>
              <a:rPr lang="ru-RU" dirty="0" err="1" smtClean="0"/>
              <a:t>майстерно</a:t>
            </a:r>
            <a:r>
              <a:rPr lang="ru-RU" dirty="0" smtClean="0"/>
              <a:t> </a:t>
            </a:r>
            <a:r>
              <a:rPr lang="ru-RU" dirty="0" err="1" smtClean="0"/>
              <a:t>збудованому</a:t>
            </a:r>
            <a:r>
              <a:rPr lang="ru-RU" dirty="0" smtClean="0"/>
              <a:t> </a:t>
            </a:r>
            <a:r>
              <a:rPr lang="ru-RU" dirty="0" err="1" smtClean="0"/>
              <a:t>романі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новелах</a:t>
            </a:r>
            <a:r>
              <a:rPr lang="ru-RU" dirty="0" smtClean="0"/>
              <a:t>«Вершники» (</a:t>
            </a:r>
            <a:r>
              <a:rPr lang="ru-RU" dirty="0" smtClean="0">
                <a:hlinkClick r:id="rId8" tooltip="1935"/>
              </a:rPr>
              <a:t>1935</a:t>
            </a:r>
            <a:r>
              <a:rPr lang="ru-RU" dirty="0" smtClean="0"/>
              <a:t>), одна </a:t>
            </a:r>
            <a:r>
              <a:rPr lang="ru-RU" dirty="0" err="1" smtClean="0"/>
              <a:t>з</a:t>
            </a:r>
            <a:r>
              <a:rPr lang="ru-RU" dirty="0" smtClean="0"/>
              <a:t> новел </a:t>
            </a:r>
            <a:r>
              <a:rPr lang="ru-RU" dirty="0" err="1" smtClean="0"/>
              <a:t>якого</a:t>
            </a:r>
            <a:r>
              <a:rPr lang="ru-RU" dirty="0" smtClean="0"/>
              <a:t>, «</a:t>
            </a:r>
            <a:r>
              <a:rPr lang="ru-RU" dirty="0" err="1" smtClean="0"/>
              <a:t>Подвійне</a:t>
            </a:r>
            <a:r>
              <a:rPr lang="ru-RU" dirty="0" smtClean="0"/>
              <a:t> коло»,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зображенню</a:t>
            </a:r>
            <a:r>
              <a:rPr lang="ru-RU" dirty="0" smtClean="0"/>
              <a:t> </a:t>
            </a:r>
            <a:r>
              <a:rPr lang="ru-RU" dirty="0" err="1" smtClean="0"/>
              <a:t>трагедії</a:t>
            </a:r>
            <a:r>
              <a:rPr lang="ru-RU" dirty="0" smtClean="0"/>
              <a:t> </a:t>
            </a:r>
            <a:r>
              <a:rPr lang="ru-RU" dirty="0" err="1" smtClean="0"/>
              <a:t>братовбивчих</a:t>
            </a:r>
            <a:r>
              <a:rPr lang="ru-RU" dirty="0" smtClean="0"/>
              <a:t> </a:t>
            </a:r>
            <a:r>
              <a:rPr lang="ru-RU" dirty="0" err="1" smtClean="0"/>
              <a:t>конфліктів</a:t>
            </a:r>
            <a:r>
              <a:rPr lang="ru-RU" dirty="0" smtClean="0"/>
              <a:t> за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Друга світова і повоєнний період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929718" cy="5330952"/>
          </a:xfrm>
        </p:spPr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Яновський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редактором журналу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військовим</a:t>
            </a:r>
            <a:r>
              <a:rPr lang="ru-RU" dirty="0" smtClean="0"/>
              <a:t> </a:t>
            </a:r>
            <a:r>
              <a:rPr lang="ru-RU" dirty="0" err="1" smtClean="0"/>
              <a:t>кореспондентом</a:t>
            </a:r>
            <a:r>
              <a:rPr lang="ru-RU" dirty="0" smtClean="0"/>
              <a:t>, в </a:t>
            </a:r>
            <a:r>
              <a:rPr lang="ru-RU" dirty="0" smtClean="0">
                <a:hlinkClick r:id="rId2" tooltip="1945"/>
              </a:rPr>
              <a:t>1945</a:t>
            </a:r>
            <a:r>
              <a:rPr lang="ru-RU" dirty="0" smtClean="0"/>
              <a:t> — </a:t>
            </a:r>
            <a:r>
              <a:rPr lang="ru-RU" dirty="0" err="1" smtClean="0"/>
              <a:t>кореспондентом</a:t>
            </a:r>
            <a:r>
              <a:rPr lang="ru-RU" dirty="0" smtClean="0"/>
              <a:t> на </a:t>
            </a:r>
            <a:r>
              <a:rPr lang="ru-RU" dirty="0" err="1" smtClean="0"/>
              <a:t>Нюрнберзькому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. </a:t>
            </a:r>
            <a:r>
              <a:rPr lang="ru-RU" dirty="0" err="1" smtClean="0"/>
              <a:t>Найвизначнішим</a:t>
            </a:r>
            <a:r>
              <a:rPr lang="ru-RU" dirty="0" smtClean="0"/>
              <a:t> </a:t>
            </a:r>
            <a:r>
              <a:rPr lang="ru-RU" dirty="0" err="1" smtClean="0"/>
              <a:t>твором</a:t>
            </a:r>
            <a:r>
              <a:rPr lang="ru-RU" dirty="0" smtClean="0"/>
              <a:t> </a:t>
            </a:r>
            <a:r>
              <a:rPr lang="ru-RU" dirty="0" err="1" smtClean="0"/>
              <a:t>Яновського</a:t>
            </a:r>
            <a:r>
              <a:rPr lang="ru-RU" dirty="0" smtClean="0"/>
              <a:t> </a:t>
            </a:r>
            <a:r>
              <a:rPr lang="ru-RU" dirty="0" err="1" smtClean="0"/>
              <a:t>повоєнного</a:t>
            </a:r>
            <a:r>
              <a:rPr lang="ru-RU" dirty="0" smtClean="0"/>
              <a:t> часу став роман «Жива вода» (</a:t>
            </a:r>
            <a:r>
              <a:rPr lang="ru-RU" dirty="0" smtClean="0">
                <a:hlinkClick r:id="rId3" tooltip="1947"/>
              </a:rPr>
              <a:t>1947</a:t>
            </a:r>
            <a:r>
              <a:rPr lang="ru-RU" dirty="0" smtClean="0"/>
              <a:t>),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втілив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невмирущості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відроджуваної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воєнної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.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критикований</a:t>
            </a:r>
            <a:r>
              <a:rPr lang="ru-RU" dirty="0" smtClean="0"/>
              <a:t> за </a:t>
            </a:r>
            <a:r>
              <a:rPr lang="ru-RU" dirty="0" err="1" smtClean="0"/>
              <a:t>націоналізм</a:t>
            </a:r>
            <a:r>
              <a:rPr lang="ru-RU" dirty="0" smtClean="0"/>
              <a:t>, </a:t>
            </a:r>
            <a:r>
              <a:rPr lang="ru-RU" dirty="0" err="1" smtClean="0"/>
              <a:t>Яновський</a:t>
            </a:r>
            <a:r>
              <a:rPr lang="ru-RU" dirty="0" smtClean="0"/>
              <a:t>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переробити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роман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принципами </a:t>
            </a:r>
            <a:r>
              <a:rPr lang="ru-RU" dirty="0" err="1" smtClean="0"/>
              <a:t>соцреалізму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перевидати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далеко </a:t>
            </a:r>
            <a:r>
              <a:rPr lang="ru-RU" dirty="0" err="1" smtClean="0"/>
              <a:t>слабшому</a:t>
            </a:r>
            <a:r>
              <a:rPr lang="ru-RU" dirty="0" smtClean="0"/>
              <a:t> </a:t>
            </a:r>
            <a:r>
              <a:rPr lang="ru-RU" dirty="0" err="1" smtClean="0"/>
              <a:t>варіанті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«Мир» (1956).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Файл:Могила Юрія Яновськог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290"/>
            <a:ext cx="5655746" cy="6500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Останні роки життя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86874" cy="53309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Бувши</a:t>
            </a:r>
            <a:r>
              <a:rPr lang="ru-RU" dirty="0" smtClean="0"/>
              <a:t> </a:t>
            </a:r>
            <a:r>
              <a:rPr lang="ru-RU" dirty="0" err="1" smtClean="0"/>
              <a:t>слабкого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Яновський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витримував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безнастанних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капітулював</a:t>
            </a:r>
            <a:r>
              <a:rPr lang="ru-RU" dirty="0" smtClean="0"/>
              <a:t> </a:t>
            </a:r>
            <a:r>
              <a:rPr lang="ru-RU" dirty="0" err="1" smtClean="0"/>
              <a:t>щойно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збіркою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анемічних</a:t>
            </a:r>
            <a:r>
              <a:rPr lang="ru-RU" dirty="0" smtClean="0"/>
              <a:t> «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» (</a:t>
            </a:r>
            <a:r>
              <a:rPr lang="ru-RU" dirty="0" smtClean="0">
                <a:hlinkClick r:id="rId2" tooltip="1948"/>
              </a:rPr>
              <a:t>1948</a:t>
            </a:r>
            <a:r>
              <a:rPr lang="ru-RU" dirty="0" smtClean="0"/>
              <a:t>). Помер </a:t>
            </a:r>
            <a:r>
              <a:rPr lang="ru-RU" dirty="0" err="1" smtClean="0"/>
              <a:t>Юрій</a:t>
            </a:r>
            <a:r>
              <a:rPr lang="ru-RU" dirty="0" smtClean="0"/>
              <a:t> 25 лютого 1954 року . Попри </a:t>
            </a:r>
            <a:r>
              <a:rPr lang="ru-RU" dirty="0" err="1" smtClean="0"/>
              <a:t>це</a:t>
            </a:r>
            <a:r>
              <a:rPr lang="ru-RU" dirty="0" smtClean="0"/>
              <a:t>, твори </a:t>
            </a:r>
            <a:r>
              <a:rPr lang="ru-RU" dirty="0" err="1" smtClean="0"/>
              <a:t>Яновського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таких </a:t>
            </a:r>
            <a:r>
              <a:rPr lang="ru-RU" dirty="0" err="1" smtClean="0"/>
              <a:t>визначних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слова, як П. </a:t>
            </a:r>
            <a:r>
              <a:rPr lang="ru-RU" dirty="0" err="1" smtClean="0"/>
              <a:t>Тичина</a:t>
            </a:r>
            <a:r>
              <a:rPr lang="ru-RU" dirty="0" smtClean="0"/>
              <a:t>, М. </a:t>
            </a:r>
            <a:r>
              <a:rPr lang="ru-RU" dirty="0" err="1" smtClean="0"/>
              <a:t>Хвильовий</a:t>
            </a:r>
            <a:r>
              <a:rPr lang="ru-RU" dirty="0" smtClean="0"/>
              <a:t>, М. Зеров, М. </a:t>
            </a:r>
            <a:r>
              <a:rPr lang="ru-RU" dirty="0" err="1" smtClean="0"/>
              <a:t>Рильський</a:t>
            </a:r>
            <a:r>
              <a:rPr lang="ru-RU" dirty="0" smtClean="0"/>
              <a:t>, Є. Плужник, </a:t>
            </a:r>
            <a:r>
              <a:rPr lang="ru-RU" dirty="0" err="1" smtClean="0"/>
              <a:t>увійшли</a:t>
            </a:r>
            <a:r>
              <a:rPr lang="ru-RU" dirty="0" smtClean="0"/>
              <a:t> в </a:t>
            </a:r>
            <a:r>
              <a:rPr lang="ru-RU" dirty="0" err="1" smtClean="0"/>
              <a:t>класичний</a:t>
            </a:r>
            <a:r>
              <a:rPr lang="ru-RU" dirty="0" smtClean="0"/>
              <a:t> фонд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відродження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 </a:t>
            </a:r>
            <a:r>
              <a:rPr lang="en-US" dirty="0" smtClean="0"/>
              <a:t>XX </a:t>
            </a:r>
            <a:r>
              <a:rPr lang="ru-RU" dirty="0" smtClean="0"/>
              <a:t>ст.</a:t>
            </a:r>
          </a:p>
          <a:p>
            <a:r>
              <a:rPr lang="ru-RU" dirty="0" smtClean="0"/>
              <a:t>Твори </a:t>
            </a:r>
            <a:r>
              <a:rPr lang="ru-RU" dirty="0" err="1" smtClean="0"/>
              <a:t>Яновського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поодиноких</a:t>
            </a:r>
            <a:r>
              <a:rPr lang="ru-RU" dirty="0" smtClean="0"/>
              <a:t> </a:t>
            </a:r>
            <a:r>
              <a:rPr lang="ru-RU" dirty="0" err="1" smtClean="0"/>
              <a:t>видань</a:t>
            </a:r>
            <a:r>
              <a:rPr lang="ru-RU" dirty="0" smtClean="0"/>
              <a:t>,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видавані</a:t>
            </a:r>
            <a:r>
              <a:rPr lang="ru-RU" dirty="0" smtClean="0"/>
              <a:t> </a:t>
            </a:r>
            <a:r>
              <a:rPr lang="ru-RU" dirty="0" err="1" smtClean="0"/>
              <a:t>зібрано</a:t>
            </a:r>
            <a:r>
              <a:rPr lang="ru-RU" dirty="0" smtClean="0"/>
              <a:t>: «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», І-</a:t>
            </a:r>
            <a:r>
              <a:rPr lang="en-US" dirty="0" smtClean="0"/>
              <a:t>IV (</a:t>
            </a:r>
            <a:r>
              <a:rPr lang="en-US" dirty="0" smtClean="0">
                <a:hlinkClick r:id="rId3" tooltip="1931"/>
              </a:rPr>
              <a:t>1931</a:t>
            </a:r>
            <a:r>
              <a:rPr lang="en-US" dirty="0" smtClean="0"/>
              <a:t>–</a:t>
            </a:r>
            <a:r>
              <a:rPr lang="en-US" dirty="0" smtClean="0">
                <a:hlinkClick r:id="rId4" tooltip="1932"/>
              </a:rPr>
              <a:t>1932</a:t>
            </a:r>
            <a:r>
              <a:rPr lang="en-US" dirty="0" smtClean="0"/>
              <a:t>); «</a:t>
            </a:r>
            <a:r>
              <a:rPr lang="ru-RU" dirty="0" err="1" smtClean="0"/>
              <a:t>Вибране</a:t>
            </a:r>
            <a:r>
              <a:rPr lang="ru-RU" dirty="0" smtClean="0"/>
              <a:t>» (</a:t>
            </a:r>
            <a:r>
              <a:rPr lang="ru-RU" dirty="0" smtClean="0">
                <a:hlinkClick r:id="rId5" tooltip="1949"/>
              </a:rPr>
              <a:t>1949</a:t>
            </a:r>
            <a:r>
              <a:rPr lang="ru-RU" dirty="0" smtClean="0"/>
              <a:t>); «Твори», І-</a:t>
            </a:r>
            <a:r>
              <a:rPr lang="en-US" dirty="0" smtClean="0"/>
              <a:t>II (</a:t>
            </a:r>
            <a:r>
              <a:rPr lang="en-US" dirty="0" smtClean="0">
                <a:hlinkClick r:id="rId6" tooltip="1954"/>
              </a:rPr>
              <a:t>1954</a:t>
            </a:r>
            <a:r>
              <a:rPr lang="en-US" dirty="0" smtClean="0"/>
              <a:t>); «</a:t>
            </a:r>
            <a:r>
              <a:rPr lang="ru-RU" dirty="0" smtClean="0"/>
              <a:t>Твори», І-</a:t>
            </a:r>
            <a:r>
              <a:rPr lang="en-US" dirty="0" smtClean="0"/>
              <a:t>V (</a:t>
            </a:r>
            <a:r>
              <a:rPr lang="en-US" dirty="0" smtClean="0">
                <a:hlinkClick r:id="rId7" tooltip="1958"/>
              </a:rPr>
              <a:t>1958</a:t>
            </a:r>
            <a:r>
              <a:rPr lang="en-US" dirty="0" smtClean="0"/>
              <a:t>–</a:t>
            </a:r>
            <a:r>
              <a:rPr lang="en-US" dirty="0" smtClean="0">
                <a:hlinkClick r:id="rId8" tooltip="1959"/>
              </a:rPr>
              <a:t>1959</a:t>
            </a:r>
            <a:r>
              <a:rPr lang="en-US" dirty="0" smtClean="0"/>
              <a:t>).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Києві</a:t>
            </a:r>
            <a:r>
              <a:rPr lang="ru-RU" dirty="0" smtClean="0"/>
              <a:t> мешкав у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 </a:t>
            </a:r>
            <a:r>
              <a:rPr lang="ru-RU" dirty="0" err="1" smtClean="0"/>
              <a:t>Роліт</a:t>
            </a:r>
            <a:r>
              <a:rPr lang="ru-RU" dirty="0" smtClean="0"/>
              <a:t>. </a:t>
            </a:r>
            <a:r>
              <a:rPr lang="ru-RU" dirty="0" err="1" smtClean="0"/>
              <a:t>Похований</a:t>
            </a:r>
            <a:r>
              <a:rPr lang="ru-RU" dirty="0" smtClean="0"/>
              <a:t> на Байковому </a:t>
            </a:r>
            <a:r>
              <a:rPr lang="ru-RU" dirty="0" err="1" smtClean="0"/>
              <a:t>цвинтарі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251</Words>
  <PresentationFormat>Экран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Юрій Яновський</vt:lpstr>
      <vt:lpstr>Слайд 2</vt:lpstr>
      <vt:lpstr>Дитинство і освіта. </vt:lpstr>
      <vt:lpstr>Освіта</vt:lpstr>
      <vt:lpstr>Слайд 5</vt:lpstr>
      <vt:lpstr>20-ті та 30-ті роки 20 століття</vt:lpstr>
      <vt:lpstr>Друга світова і повоєнний період</vt:lpstr>
      <vt:lpstr>Слайд 8</vt:lpstr>
      <vt:lpstr>Останні роки життя</vt:lpstr>
      <vt:lpstr>Слайд 10</vt:lpstr>
      <vt:lpstr>Пам‘ять</vt:lpstr>
      <vt:lpstr>Новела “Подвійне коло”</vt:lpstr>
      <vt:lpstr>Новела “Подвійне коло”</vt:lpstr>
      <vt:lpstr>Новела “Подвійне коло”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Юрій Яновський</dc:title>
  <cp:lastModifiedBy>user</cp:lastModifiedBy>
  <cp:revision>6</cp:revision>
  <dcterms:modified xsi:type="dcterms:W3CDTF">2013-10-22T19:06:42Z</dcterms:modified>
</cp:coreProperties>
</file>