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1BD96C-4A9D-4DA4-88C8-C94D270EC4C0}" type="datetimeFigureOut">
              <a:rPr lang="ru-RU" smtClean="0"/>
              <a:t>26.03.2012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ED223DF-EA74-42DD-969B-03E5CD6E4F1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097258" y="595504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42977" y="0"/>
            <a:ext cx="785818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МИХАЙЛОВІ СТЕЛЬМАХУ.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Нехай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втоми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та рука,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добре зерно в добру землю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сіє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зневажає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чорні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суховії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І щедра,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напровесні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Благословенна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рільника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оре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цілину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ясній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Пшеницю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полови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одвіє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Як жнив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кінчиться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нелегка.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Щасливий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воїн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ім’я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миру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Свою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підносить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бойову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сокиру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ім’я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правди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кривду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плеча!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Хвала тому,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людям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приполі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Несе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слова,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подібні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хлібу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співи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гідні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слави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сіяча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Максим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Рильський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000099" y="0"/>
            <a:ext cx="8143901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відкрито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24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травня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1989 р.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батьківщині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відомого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українського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пись-менника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Михайла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Панасовича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Стель-маха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(1912-1983)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спеціально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побудова-ному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приміщенні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квітня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 1991 р. музей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діяв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гро-мадських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засадах,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відділ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Вінницького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обласного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краєзнавчого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музею. З 1992 р.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самостійним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державним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музеєм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Фонди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нараховують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близько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700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Щороку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відвідує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понад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1 500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ініціатором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виступило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обласне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товариство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книголюбів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запропоновано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втілено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ідею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культурного комплексу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музею-бібліотеки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першому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поверсі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розташовано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сільську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бібліотеку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читальний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зал.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Другий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поверх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займають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шість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експозиційних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музею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мемо-ріальний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робочий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кабінет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М. Стельмаха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ірпінської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музейній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колекції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особисті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документи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фотографії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кіно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відеоматеріали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сувеніри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хатнього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вжитку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Стельмахів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меблі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книги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особистої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бібліотеки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Стельмаха,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різноманітні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видання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Щороку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травні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проводиться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літературно-мистецьке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свято до дня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народження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Михайла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Ярослава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Стельмахів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Серед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учнів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Літинського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району проводиться конкурс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краще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дитячих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кращих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малюнків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, 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при-свячених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творчості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традиційними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стали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зустрічі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друзями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Відвідувачі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побувати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території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меморіальної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садиби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загальною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площею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0,5 га),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знаходиться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батьківська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хата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Стельмахів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дерев'яна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клуня, сад та город.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14290"/>
            <a:ext cx="78581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Альбоми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вишиваних</a:t>
            </a:r>
            <a:r>
              <a:rPr lang="ru-RU" dirty="0"/>
              <a:t> </a:t>
            </a:r>
            <a:r>
              <a:rPr lang="ru-RU" dirty="0" err="1"/>
              <a:t>візерунків</a:t>
            </a:r>
            <a:r>
              <a:rPr lang="ru-RU" dirty="0"/>
              <a:t> </a:t>
            </a:r>
            <a:r>
              <a:rPr lang="ru-RU" dirty="0" err="1"/>
              <a:t>зібраних</a:t>
            </a:r>
            <a:r>
              <a:rPr lang="ru-RU" dirty="0"/>
              <a:t> Стельмахом в </a:t>
            </a:r>
            <a:r>
              <a:rPr lang="ru-RU" dirty="0" err="1"/>
              <a:t>Літках</a:t>
            </a:r>
            <a:r>
              <a:rPr lang="ru-RU" dirty="0"/>
              <a:t> стали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учениці</a:t>
            </a:r>
            <a:r>
              <a:rPr lang="ru-RU" dirty="0"/>
              <a:t> </a:t>
            </a:r>
            <a:r>
              <a:rPr lang="ru-RU" dirty="0" err="1"/>
              <a:t>Літківської</a:t>
            </a:r>
            <a:r>
              <a:rPr lang="ru-RU" dirty="0"/>
              <a:t> ЗОШ І-ІІІ </a:t>
            </a:r>
            <a:r>
              <a:rPr lang="ru-RU" dirty="0" err="1"/>
              <a:t>ступенів</a:t>
            </a:r>
            <a:r>
              <a:rPr lang="ru-RU" dirty="0"/>
              <a:t> </a:t>
            </a:r>
            <a:r>
              <a:rPr lang="ru-RU" dirty="0" err="1"/>
              <a:t>Вакули</a:t>
            </a:r>
            <a:r>
              <a:rPr lang="ru-RU" dirty="0"/>
              <a:t> </a:t>
            </a:r>
            <a:r>
              <a:rPr lang="ru-RU" dirty="0" err="1"/>
              <a:t>Оксани</a:t>
            </a:r>
            <a:r>
              <a:rPr lang="ru-RU" dirty="0"/>
              <a:t>. Дана робота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кращою</a:t>
            </a:r>
            <a:r>
              <a:rPr lang="ru-RU" dirty="0"/>
              <a:t> на </a:t>
            </a:r>
            <a:r>
              <a:rPr lang="ru-RU" dirty="0" err="1"/>
              <a:t>республіканському</a:t>
            </a:r>
            <a:r>
              <a:rPr lang="ru-RU" dirty="0"/>
              <a:t> </a:t>
            </a:r>
            <a:r>
              <a:rPr lang="ru-RU" dirty="0" err="1"/>
              <a:t>конкурсі</a:t>
            </a:r>
            <a:r>
              <a:rPr lang="ru-RU" dirty="0"/>
              <a:t> «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вишивана</a:t>
            </a:r>
            <a:r>
              <a:rPr lang="ru-RU" dirty="0"/>
              <a:t>» (2009 р</a:t>
            </a:r>
            <a:r>
              <a:rPr lang="ru-RU" dirty="0" smtClean="0"/>
              <a:t>.).</a:t>
            </a:r>
            <a:r>
              <a:rPr lang="ru-RU" dirty="0"/>
              <a:t> Свято </a:t>
            </a:r>
            <a:r>
              <a:rPr lang="ru-RU" dirty="0" err="1"/>
              <a:t>бережуть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про М. Стельмаха </a:t>
            </a:r>
            <a:r>
              <a:rPr lang="ru-RU" dirty="0" err="1"/>
              <a:t>жителі</a:t>
            </a:r>
            <a:r>
              <a:rPr lang="ru-RU" dirty="0"/>
              <a:t> с. </a:t>
            </a:r>
            <a:r>
              <a:rPr lang="ru-RU" dirty="0" err="1"/>
              <a:t>Літки</a:t>
            </a:r>
            <a:r>
              <a:rPr lang="ru-RU" dirty="0"/>
              <a:t>. </a:t>
            </a:r>
          </a:p>
          <a:p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носить </a:t>
            </a:r>
            <a:r>
              <a:rPr lang="ru-RU" dirty="0" err="1"/>
              <a:t>Літківська</a:t>
            </a:r>
            <a:r>
              <a:rPr lang="ru-RU" dirty="0"/>
              <a:t> ЗОШ І-ІІІ </a:t>
            </a:r>
            <a:r>
              <a:rPr lang="ru-RU" dirty="0" err="1"/>
              <a:t>ступенів</a:t>
            </a:r>
            <a:r>
              <a:rPr lang="ru-RU" dirty="0"/>
              <a:t>, одна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вулиць</a:t>
            </a:r>
            <a:r>
              <a:rPr lang="ru-RU" dirty="0"/>
              <a:t> села. В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етнографічно-краєзнавчий</a:t>
            </a:r>
            <a:r>
              <a:rPr lang="ru-RU" dirty="0"/>
              <a:t> музей,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експозиції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М. Стельмаха</a:t>
            </a:r>
            <a:r>
              <a:rPr lang="ru-RU" dirty="0" smtClean="0"/>
              <a:t>.</a:t>
            </a:r>
            <a:r>
              <a:rPr lang="ru-RU" dirty="0"/>
              <a:t> До </a:t>
            </a:r>
            <a:r>
              <a:rPr lang="ru-RU" dirty="0" err="1"/>
              <a:t>сторіччя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(24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ц</a:t>
            </a:r>
            <a:r>
              <a:rPr lang="ru-RU" dirty="0"/>
              <a:t>. р.) у </a:t>
            </a:r>
            <a:r>
              <a:rPr lang="ru-RU" dirty="0" err="1"/>
              <a:t>рідному</a:t>
            </a:r>
            <a:r>
              <a:rPr lang="ru-RU" dirty="0"/>
              <a:t>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Михайла</a:t>
            </a:r>
            <a:r>
              <a:rPr lang="ru-RU" dirty="0"/>
              <a:t> Стельмаха </a:t>
            </a:r>
            <a:r>
              <a:rPr lang="ru-RU" dirty="0" err="1"/>
              <a:t>Дяківці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Літинському</a:t>
            </a:r>
            <a:r>
              <a:rPr lang="ru-RU" dirty="0"/>
              <a:t> </a:t>
            </a:r>
            <a:r>
              <a:rPr lang="ru-RU" dirty="0" err="1"/>
              <a:t>районі</a:t>
            </a:r>
            <a:r>
              <a:rPr lang="ru-RU" dirty="0"/>
              <a:t>, земляки </a:t>
            </a:r>
            <a:r>
              <a:rPr lang="ru-RU" dirty="0" err="1"/>
              <a:t>виконають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заплановані</a:t>
            </a:r>
            <a:r>
              <a:rPr lang="ru-RU" dirty="0"/>
              <a:t> заходи, </a:t>
            </a:r>
            <a:r>
              <a:rPr lang="ru-RU" dirty="0" err="1"/>
              <a:t>крім</a:t>
            </a:r>
            <a:r>
              <a:rPr lang="ru-RU" dirty="0"/>
              <a:t> одного. На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пам’ятника</a:t>
            </a:r>
            <a:r>
              <a:rPr lang="ru-RU" dirty="0"/>
              <a:t> грошей </a:t>
            </a:r>
            <a:r>
              <a:rPr lang="ru-RU" dirty="0" err="1"/>
              <a:t>знайти</a:t>
            </a:r>
            <a:r>
              <a:rPr lang="ru-RU" dirty="0"/>
              <a:t> так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вдалося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1961 </a:t>
            </a:r>
            <a:r>
              <a:rPr lang="ru-RU" dirty="0"/>
              <a:t>року М. Стельмах став лауреатом </a:t>
            </a:r>
            <a:r>
              <a:rPr lang="ru-RU" dirty="0" err="1"/>
              <a:t>Ленінської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. </a:t>
            </a:r>
            <a:r>
              <a:rPr lang="ru-RU" dirty="0" err="1"/>
              <a:t>Отримані</a:t>
            </a:r>
            <a:r>
              <a:rPr lang="ru-RU" dirty="0"/>
              <a:t> десять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рублів</a:t>
            </a:r>
            <a:r>
              <a:rPr lang="ru-RU" dirty="0"/>
              <a:t> передав на </a:t>
            </a:r>
            <a:r>
              <a:rPr lang="ru-RU" dirty="0" err="1"/>
              <a:t>будівництво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у </a:t>
            </a:r>
            <a:r>
              <a:rPr lang="ru-RU" dirty="0" err="1"/>
              <a:t>рідному</a:t>
            </a:r>
            <a:r>
              <a:rPr lang="ru-RU" dirty="0"/>
              <a:t> </a:t>
            </a:r>
            <a:r>
              <a:rPr lang="ru-RU" dirty="0" err="1"/>
              <a:t>селі</a:t>
            </a:r>
            <a:r>
              <a:rPr lang="ru-RU" dirty="0"/>
              <a:t>. </a:t>
            </a:r>
            <a:r>
              <a:rPr lang="ru-RU" dirty="0" err="1"/>
              <a:t>Згадують</a:t>
            </a:r>
            <a:r>
              <a:rPr lang="ru-RU" dirty="0"/>
              <a:t>,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привіз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у </a:t>
            </a:r>
            <a:r>
              <a:rPr lang="ru-RU" dirty="0" err="1"/>
              <a:t>мішку</a:t>
            </a:r>
            <a:r>
              <a:rPr lang="ru-RU" dirty="0"/>
              <a:t> (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до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реформи</a:t>
            </a:r>
            <a:r>
              <a:rPr lang="ru-RU" dirty="0"/>
              <a:t>, тому так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зібралося</a:t>
            </a:r>
            <a:r>
              <a:rPr lang="ru-RU" dirty="0"/>
              <a:t> купюр). На </a:t>
            </a:r>
            <a:r>
              <a:rPr lang="ru-RU" dirty="0" err="1"/>
              <a:t>зборах</a:t>
            </a:r>
            <a:r>
              <a:rPr lang="ru-RU" dirty="0"/>
              <a:t> села Михайло </a:t>
            </a:r>
            <a:r>
              <a:rPr lang="ru-RU" dirty="0" err="1"/>
              <a:t>Панасович</a:t>
            </a:r>
            <a:r>
              <a:rPr lang="ru-RU" dirty="0"/>
              <a:t> передав той </a:t>
            </a:r>
            <a:r>
              <a:rPr lang="ru-RU" dirty="0" err="1"/>
              <a:t>мішок</a:t>
            </a:r>
            <a:r>
              <a:rPr lang="ru-RU" dirty="0"/>
              <a:t> директору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Володимиру</a:t>
            </a:r>
            <a:r>
              <a:rPr lang="ru-RU" dirty="0"/>
              <a:t> </a:t>
            </a:r>
            <a:r>
              <a:rPr lang="ru-RU" dirty="0" err="1"/>
              <a:t>Сукачу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товаришував</a:t>
            </a:r>
            <a:r>
              <a:rPr lang="ru-RU" dirty="0"/>
              <a:t>. У </a:t>
            </a:r>
            <a:r>
              <a:rPr lang="ru-RU" dirty="0" err="1"/>
              <a:t>закладі</a:t>
            </a:r>
            <a:r>
              <a:rPr lang="ru-RU" dirty="0"/>
              <a:t>, </a:t>
            </a:r>
            <a:r>
              <a:rPr lang="ru-RU" dirty="0" err="1"/>
              <a:t>збудованому</a:t>
            </a:r>
            <a:r>
              <a:rPr lang="ru-RU" dirty="0"/>
              <a:t> на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,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навчаються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— </a:t>
            </a:r>
            <a:r>
              <a:rPr lang="ru-RU" dirty="0"/>
              <a:t>Стельмах </a:t>
            </a:r>
            <a:r>
              <a:rPr lang="ru-RU" dirty="0" err="1"/>
              <a:t>був</a:t>
            </a:r>
            <a:r>
              <a:rPr lang="ru-RU" dirty="0"/>
              <a:t> першим у </a:t>
            </a:r>
            <a:r>
              <a:rPr lang="ru-RU" dirty="0" err="1"/>
              <a:t>нашому</a:t>
            </a:r>
            <a:r>
              <a:rPr lang="ru-RU" dirty="0"/>
              <a:t> </a:t>
            </a:r>
            <a:r>
              <a:rPr lang="ru-RU" dirty="0" err="1"/>
              <a:t>селі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, — </a:t>
            </a:r>
            <a:r>
              <a:rPr lang="ru-RU" dirty="0" err="1"/>
              <a:t>розповідає</a:t>
            </a:r>
            <a:r>
              <a:rPr lang="ru-RU" dirty="0"/>
              <a:t> </a:t>
            </a:r>
            <a:r>
              <a:rPr lang="ru-RU" dirty="0" err="1"/>
              <a:t>сільський</a:t>
            </a:r>
            <a:r>
              <a:rPr lang="ru-RU" dirty="0"/>
              <a:t> голова </a:t>
            </a:r>
            <a:r>
              <a:rPr lang="ru-RU" dirty="0" err="1"/>
              <a:t>Дяківців</a:t>
            </a:r>
            <a:r>
              <a:rPr lang="ru-RU" dirty="0"/>
              <a:t> </a:t>
            </a:r>
            <a:r>
              <a:rPr lang="ru-RU" dirty="0" err="1"/>
              <a:t>Юрій</a:t>
            </a:r>
            <a:r>
              <a:rPr lang="ru-RU" dirty="0"/>
              <a:t> </a:t>
            </a:r>
            <a:r>
              <a:rPr lang="ru-RU" dirty="0" err="1"/>
              <a:t>Голованюк</a:t>
            </a:r>
            <a:r>
              <a:rPr lang="ru-RU" dirty="0"/>
              <a:t>. —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Вінницький</a:t>
            </a:r>
            <a:r>
              <a:rPr lang="ru-RU" dirty="0"/>
              <a:t> </a:t>
            </a:r>
            <a:r>
              <a:rPr lang="ru-RU" dirty="0" err="1"/>
              <a:t>педінститут</a:t>
            </a:r>
            <a:r>
              <a:rPr lang="ru-RU" dirty="0"/>
              <a:t>, </a:t>
            </a:r>
            <a:r>
              <a:rPr lang="ru-RU" dirty="0" err="1"/>
              <a:t>своїм</a:t>
            </a:r>
            <a:r>
              <a:rPr lang="ru-RU" dirty="0"/>
              <a:t> талантом прославив наше село на весь </a:t>
            </a:r>
            <a:r>
              <a:rPr lang="ru-RU" dirty="0" err="1"/>
              <a:t>світ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9425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Торік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день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народження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Стельмаха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подвір’ї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школи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презентували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макет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пам’ятника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Автор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відомий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вінницький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скульптор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Анатолій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Бурдейний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Планували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виготовити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пам’ятник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 100-річчя Стельмаха,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94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— На жаль,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сільський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голова, —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пам’ятник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треба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двісті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тисяч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гривень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Виділити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кошти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бюджету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територіальної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громади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нема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звернення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листами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одну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позитивну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відповідь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обласної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влади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Обіцяють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виділити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чверть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суми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— буде на ремонт музею М. Стельмаха.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збудували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1989 року,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смерті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Відтоді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жодного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разу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ремонтували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П’ять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тому музей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пограбували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викрали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картини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відомих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художників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Сергія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Шишка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Примаченко.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знайшли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94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збереглася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хата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меморіальна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садиба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надано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статус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філіалу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музею.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Утримують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кошти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сільради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За словами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Юрія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Голованюка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бюджету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виплачують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зарплату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доглядачу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94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—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садибі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збереглися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скриня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лава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Стельмахів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директор музею Оксана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Голованюк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експонати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виставки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етнографічного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побуту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яку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організували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будинку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народився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виріс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Доповнили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виставку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старовинними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речами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жителів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села. 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музеї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рукописи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бібліотека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одяг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фотографій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особисті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94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Віддай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людині</a:t>
            </a:r>
            <a:r>
              <a:rPr lang="ru-RU" sz="2800" dirty="0" smtClean="0"/>
              <a:t> </a:t>
            </a:r>
            <a:r>
              <a:rPr lang="ru-RU" sz="2800" dirty="0" err="1" smtClean="0"/>
              <a:t>крихітку</a:t>
            </a:r>
            <a:r>
              <a:rPr lang="ru-RU" sz="2800" dirty="0" smtClean="0"/>
              <a:t> себе.</a:t>
            </a:r>
            <a:br>
              <a:rPr lang="ru-RU" sz="2800" dirty="0" smtClean="0"/>
            </a:br>
            <a:r>
              <a:rPr lang="ru-RU" sz="2800" dirty="0" smtClean="0"/>
              <a:t> За </a:t>
            </a:r>
            <a:r>
              <a:rPr lang="ru-RU" sz="2800" dirty="0" err="1" smtClean="0"/>
              <a:t>це</a:t>
            </a:r>
            <a:r>
              <a:rPr lang="ru-RU" sz="2800" dirty="0" smtClean="0"/>
              <a:t> душа </a:t>
            </a:r>
            <a:r>
              <a:rPr lang="ru-RU" sz="2800" dirty="0" err="1" smtClean="0"/>
              <a:t>поповнюється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світлом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 Л. Костенко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Могила Михайла Стельмаха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uk-UA" dirty="0" smtClean="0"/>
              <a:t>Бюст Михайла Стельмаха на алеї видатних земляків у </a:t>
            </a:r>
            <a:r>
              <a:rPr lang="uk-UA" dirty="0" err="1" smtClean="0"/>
              <a:t>м.Вінниця</a:t>
            </a:r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6134" y="969963"/>
            <a:ext cx="308485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32387" y="969963"/>
            <a:ext cx="3086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500042"/>
            <a:ext cx="2743200" cy="2547958"/>
          </a:xfrm>
        </p:spPr>
        <p:txBody>
          <a:bodyPr/>
          <a:lstStyle/>
          <a:p>
            <a:r>
              <a:rPr lang="ru-RU" sz="2000" dirty="0" smtClean="0"/>
              <a:t>Михайло </a:t>
            </a:r>
            <a:r>
              <a:rPr lang="ru-RU" sz="2000" dirty="0" err="1" smtClean="0"/>
              <a:t>Панасович</a:t>
            </a:r>
            <a:r>
              <a:rPr lang="ru-RU" sz="2000" dirty="0" smtClean="0"/>
              <a:t> Стельмах 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 24 </a:t>
            </a:r>
            <a:r>
              <a:rPr lang="ru-RU" sz="2000" dirty="0" err="1" smtClean="0"/>
              <a:t>травня</a:t>
            </a:r>
            <a:r>
              <a:rPr lang="ru-RU" sz="2000" dirty="0" smtClean="0"/>
              <a:t> 1912р. у </a:t>
            </a:r>
            <a:r>
              <a:rPr lang="ru-RU" sz="2000" dirty="0" err="1" smtClean="0"/>
              <a:t>селi</a:t>
            </a:r>
            <a:r>
              <a:rPr lang="ru-RU" sz="2000" dirty="0" smtClean="0"/>
              <a:t> </a:t>
            </a:r>
            <a:r>
              <a:rPr lang="ru-RU" sz="2000" dirty="0" err="1" smtClean="0"/>
              <a:t>Дякiвцi</a:t>
            </a:r>
            <a:r>
              <a:rPr lang="ru-RU" sz="2000" dirty="0" smtClean="0"/>
              <a:t> </a:t>
            </a:r>
            <a:r>
              <a:rPr lang="ru-RU" sz="2000" dirty="0" err="1" smtClean="0"/>
              <a:t>Лiтинського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 району на </a:t>
            </a:r>
            <a:r>
              <a:rPr lang="ru-RU" sz="2000" dirty="0" err="1" smtClean="0"/>
              <a:t>Вiнниччинi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родинi</a:t>
            </a:r>
            <a:r>
              <a:rPr lang="ru-RU" sz="2000" dirty="0" smtClean="0"/>
              <a:t> незаможного </a:t>
            </a:r>
            <a:r>
              <a:rPr lang="ru-RU" sz="2000" dirty="0" err="1" smtClean="0"/>
              <a:t>хлiбороба</a:t>
            </a:r>
            <a:r>
              <a:rPr lang="ru-RU" sz="20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Погано, коли в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все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сіре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душа,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думки,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погляд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Сірі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тільки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перепілки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гарні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Grp="1"/>
          </p:cNvPicPr>
          <p:nvPr>
            <p:ph type="pic" idx="1"/>
          </p:nvPr>
        </p:nvPicPr>
        <p:blipFill>
          <a:blip r:embed="rId2"/>
          <a:srcRect t="18190" b="18190"/>
          <a:stretch>
            <a:fillRect/>
          </a:stretch>
        </p:blipFill>
        <p:spPr bwMode="auto">
          <a:xfrm>
            <a:off x="714348" y="1000108"/>
            <a:ext cx="464347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84" y="285728"/>
            <a:ext cx="3000396" cy="328614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400" dirty="0" err="1" smtClean="0">
                <a:ea typeface="Segoe UI Symbol" pitchFamily="34" charset="0"/>
              </a:rPr>
              <a:t>Може</a:t>
            </a:r>
            <a:r>
              <a:rPr lang="ru-RU" sz="1400" dirty="0" smtClean="0">
                <a:ea typeface="Segoe UI Symbol" pitchFamily="34" charset="0"/>
              </a:rPr>
              <a:t>, </a:t>
            </a:r>
            <a:r>
              <a:rPr lang="ru-RU" sz="1400" dirty="0" err="1" smtClean="0">
                <a:ea typeface="Segoe UI Symbol" pitchFamily="34" charset="0"/>
              </a:rPr>
              <a:t>тим</a:t>
            </a:r>
            <a:r>
              <a:rPr lang="ru-RU" sz="1400" dirty="0" smtClean="0">
                <a:ea typeface="Segoe UI Symbol" pitchFamily="34" charset="0"/>
              </a:rPr>
              <a:t> без </a:t>
            </a:r>
            <a:r>
              <a:rPr lang="ru-RU" sz="1400" dirty="0" err="1" smtClean="0">
                <a:ea typeface="Segoe UI Symbol" pitchFamily="34" charset="0"/>
              </a:rPr>
              <a:t>пісні</a:t>
            </a:r>
            <a:r>
              <a:rPr lang="ru-RU" sz="1400" dirty="0" smtClean="0">
                <a:ea typeface="Segoe UI Symbol" pitchFamily="34" charset="0"/>
              </a:rPr>
              <a:t> я не</a:t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err="1" smtClean="0">
                <a:ea typeface="Segoe UI Symbol" pitchFamily="34" charset="0"/>
              </a:rPr>
              <a:t>можу</a:t>
            </a: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err="1" smtClean="0">
                <a:ea typeface="Segoe UI Symbol" pitchFamily="34" charset="0"/>
              </a:rPr>
              <a:t>Працювати</a:t>
            </a:r>
            <a:r>
              <a:rPr lang="ru-RU" sz="1400" dirty="0" smtClean="0">
                <a:ea typeface="Segoe UI Symbol" pitchFamily="34" charset="0"/>
              </a:rPr>
              <a:t>, </a:t>
            </a:r>
            <a:r>
              <a:rPr lang="ru-RU" sz="1400" dirty="0" err="1" smtClean="0">
                <a:ea typeface="Segoe UI Symbol" pitchFamily="34" charset="0"/>
              </a:rPr>
              <a:t>жити</a:t>
            </a: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err="1" smtClean="0">
                <a:ea typeface="Segoe UI Symbol" pitchFamily="34" charset="0"/>
              </a:rPr>
              <a:t>навіть</a:t>
            </a:r>
            <a:r>
              <a:rPr lang="ru-RU" sz="1400" dirty="0" smtClean="0">
                <a:ea typeface="Segoe UI Symbol" pitchFamily="34" charset="0"/>
              </a:rPr>
              <a:t> дня,</a:t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err="1" smtClean="0">
                <a:ea typeface="Segoe UI Symbol" pitchFamily="34" charset="0"/>
              </a:rPr>
              <a:t>Що</a:t>
            </a:r>
            <a:r>
              <a:rPr lang="ru-RU" sz="1400" dirty="0" smtClean="0">
                <a:ea typeface="Segoe UI Symbol" pitchFamily="34" charset="0"/>
              </a:rPr>
              <a:t> округ земля моя</a:t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>хороша,</a:t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>А на </a:t>
            </a:r>
            <a:r>
              <a:rPr lang="ru-RU" sz="1400" dirty="0" err="1" smtClean="0">
                <a:ea typeface="Segoe UI Symbol" pitchFamily="34" charset="0"/>
              </a:rPr>
              <a:t>ній</a:t>
            </a:r>
            <a:r>
              <a:rPr lang="ru-RU" sz="1400" dirty="0" smtClean="0">
                <a:ea typeface="Segoe UI Symbol" pitchFamily="34" charset="0"/>
              </a:rPr>
              <a:t> - моя </a:t>
            </a:r>
            <a:r>
              <a:rPr lang="ru-RU" sz="1400" dirty="0" err="1" smtClean="0">
                <a:ea typeface="Segoe UI Symbol" pitchFamily="34" charset="0"/>
              </a:rPr>
              <a:t>рідня</a:t>
            </a:r>
            <a:r>
              <a:rPr lang="ru-RU" sz="1400" dirty="0" smtClean="0">
                <a:ea typeface="Segoe UI Symbol" pitchFamily="34" charset="0"/>
              </a:rPr>
              <a:t>!</a:t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/>
            </a:r>
            <a:br>
              <a:rPr lang="ru-RU" sz="1400" dirty="0" smtClean="0">
                <a:ea typeface="Segoe UI Symbol" pitchFamily="34" charset="0"/>
              </a:rPr>
            </a:br>
            <a:r>
              <a:rPr lang="ru-RU" sz="1400" dirty="0" smtClean="0">
                <a:ea typeface="Segoe UI Symbol" pitchFamily="34" charset="0"/>
              </a:rPr>
              <a:t>Михайло Стельмах</a:t>
            </a:r>
            <a:endParaRPr lang="ru-RU" sz="1400" dirty="0">
              <a:ea typeface="Segoe UI Symbo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Поки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людина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живе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— повинна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чекати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чогось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великого»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Grp="1"/>
          </p:cNvPicPr>
          <p:nvPr>
            <p:ph type="pic" idx="1"/>
          </p:nvPr>
        </p:nvPicPr>
        <p:blipFill>
          <a:blip r:embed="rId2"/>
          <a:srcRect l="2846" r="2846"/>
          <a:stretch>
            <a:fillRect/>
          </a:stretch>
        </p:blipFill>
        <p:spPr bwMode="auto">
          <a:xfrm>
            <a:off x="785786" y="1071546"/>
            <a:ext cx="450059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42976" y="142852"/>
            <a:ext cx="7517921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Першi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вiршовi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спроби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припадають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тридцятi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роки,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закiнченнi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Вiнницького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педагогiчного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iнституту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(1933)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вчителює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рiдному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Подiллi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а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потiм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школi</a:t>
            </a:r>
            <a:r>
              <a:rPr lang="en-US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Лiтки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Киïвщинi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Паралельно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роботою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вчителя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Стельмах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працює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збирач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народнопiсенних</a:t>
            </a:r>
            <a:r>
              <a:rPr lang="en-US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скарбiв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пiзнiше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Великоï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Вiтчизняноï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вiйни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вдосконалював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професiйнi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навики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фольклориста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посадi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наукового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спiвробiтника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Iнститутi</a:t>
            </a:r>
            <a:r>
              <a:rPr lang="en-US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фольклору та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етнографiï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АН УРСР.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Перша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збiрка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поезiй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Добрий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ранок"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виходить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редакцiєю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Малишка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1941 року.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Перебуваючи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лавах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Радянськоï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Армiï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М. Стельмах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зустрiв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Велику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Вiтчизняну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вiйну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У 1941р.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отримав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важке</a:t>
            </a:r>
            <a:r>
              <a:rPr lang="en-US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поранення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голову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спину.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тривалого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лiкування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фронтi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Списаний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медкомiсiєю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служби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артилерiйськiй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частинi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працює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спецiальним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кореспондентом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газети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"За честь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Батькiвщини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(Перший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Украïнський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фронт).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Залiкувавши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друге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важке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поранення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липень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1944р.),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повертається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 лав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захисникiв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Вiтчизни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закiнчує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вiйну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нiмецькiй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землi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вiйни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Воронежi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Уфi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вийшли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редакцiєю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Рильського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двi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збiрочки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фронтових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вiршiв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Стельмаха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Провесiнь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яснi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зорi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(1942), в 1943р.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з'явилась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надрукована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Уфi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книжка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оповiдань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Березовий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сiк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редакцiєю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Ю.Яновського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1943 роком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датується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початок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вимрiяним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вiйни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великим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прозовим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над 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тривала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вiсiм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рокiв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нашiй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землi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(1949) та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Великi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перелоги" (1951) створили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цiлокупностi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кiлькох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промiжних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редакцiй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окремих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частин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об'ємний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роман-хронiку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назвою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"Велика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рiдня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". Роман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удостоєний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Державноï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премiï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Союзу РСР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започаткував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серiю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епiчних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полотен: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1957р.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роман "Кров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людська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написаний до 40-рiччя Великого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Жовтня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1959р.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роман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Хлiб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сiль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разом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попереднiми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епiчними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удостоєний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Ленiнськоï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премiï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1961р.;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1961р.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роман "Правда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кривда",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несподiваний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своєю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публiцистичною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вiдкритiстю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1969р.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роман "Дума про тебе".</a:t>
            </a:r>
            <a:r>
              <a:rPr lang="ru-RU" dirty="0"/>
              <a:t> </a:t>
            </a:r>
            <a:r>
              <a:rPr lang="ru-RU" dirty="0" err="1"/>
              <a:t>Останнiй</a:t>
            </a:r>
            <a:r>
              <a:rPr lang="ru-RU" dirty="0"/>
              <a:t> роман </a:t>
            </a:r>
          </a:p>
          <a:p>
            <a:r>
              <a:rPr lang="ru-RU" dirty="0"/>
              <a:t> - "</a:t>
            </a:r>
            <a:r>
              <a:rPr lang="ru-RU" dirty="0" err="1"/>
              <a:t>Чотири</a:t>
            </a:r>
            <a:r>
              <a:rPr lang="ru-RU" dirty="0"/>
              <a:t> броди" (1979,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премiя</a:t>
            </a:r>
            <a:r>
              <a:rPr lang="ru-RU" dirty="0"/>
              <a:t> УРСР </a:t>
            </a:r>
            <a:r>
              <a:rPr lang="ru-RU" dirty="0" err="1"/>
              <a:t>iм</a:t>
            </a:r>
            <a:r>
              <a:rPr lang="ru-RU" dirty="0"/>
              <a:t>. Т. Г. </a:t>
            </a:r>
            <a:r>
              <a:rPr lang="ru-RU" dirty="0" err="1"/>
              <a:t>Шевченка</a:t>
            </a:r>
            <a:r>
              <a:rPr lang="ru-RU" dirty="0"/>
              <a:t> 1980р.), як </a:t>
            </a:r>
            <a:r>
              <a:rPr lang="ru-RU" dirty="0" err="1"/>
              <a:t>i</a:t>
            </a:r>
            <a:r>
              <a:rPr lang="ru-RU" dirty="0"/>
              <a:t> </a:t>
            </a:r>
          </a:p>
          <a:p>
            <a:r>
              <a:rPr lang="ru-RU" dirty="0"/>
              <a:t> "Велика </a:t>
            </a:r>
            <a:r>
              <a:rPr lang="ru-RU" dirty="0" err="1"/>
              <a:t>рiдня</a:t>
            </a:r>
            <a:r>
              <a:rPr lang="ru-RU" dirty="0"/>
              <a:t>" </a:t>
            </a:r>
            <a:r>
              <a:rPr lang="ru-RU" dirty="0" err="1"/>
              <a:t>i</a:t>
            </a:r>
            <a:r>
              <a:rPr lang="ru-RU" dirty="0"/>
              <a:t> "Дума про тебе",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украïнське</a:t>
            </a:r>
            <a:r>
              <a:rPr lang="ru-RU" dirty="0"/>
              <a:t> село </a:t>
            </a:r>
          </a:p>
          <a:p>
            <a:r>
              <a:rPr lang="ru-RU" dirty="0"/>
              <a:t> 30-х </a:t>
            </a:r>
            <a:r>
              <a:rPr lang="ru-RU" dirty="0" err="1"/>
              <a:t>рокiв</a:t>
            </a:r>
            <a:r>
              <a:rPr lang="ru-RU" dirty="0"/>
              <a:t> </a:t>
            </a:r>
            <a:r>
              <a:rPr lang="ru-RU" dirty="0" err="1"/>
              <a:t>i</a:t>
            </a:r>
            <a:r>
              <a:rPr lang="ru-RU" dirty="0"/>
              <a:t> </a:t>
            </a:r>
            <a:r>
              <a:rPr lang="ru-RU" dirty="0" err="1"/>
              <a:t>часiв</a:t>
            </a:r>
            <a:r>
              <a:rPr lang="ru-RU" dirty="0"/>
              <a:t> </a:t>
            </a:r>
            <a:r>
              <a:rPr lang="ru-RU" dirty="0" err="1"/>
              <a:t>Великоï</a:t>
            </a:r>
            <a:r>
              <a:rPr lang="ru-RU" dirty="0"/>
              <a:t> </a:t>
            </a:r>
            <a:r>
              <a:rPr lang="ru-RU" dirty="0" err="1"/>
              <a:t>Вiтчизняноï</a:t>
            </a:r>
            <a:r>
              <a:rPr lang="ru-RU" dirty="0"/>
              <a:t> </a:t>
            </a:r>
            <a:r>
              <a:rPr lang="ru-RU" dirty="0" err="1"/>
              <a:t>вiйни</a:t>
            </a:r>
            <a:r>
              <a:rPr lang="ru-RU" dirty="0"/>
              <a:t>. Цей роман, </a:t>
            </a:r>
            <a:r>
              <a:rPr lang="ru-RU" dirty="0" err="1"/>
              <a:t>який</a:t>
            </a:r>
            <a:r>
              <a:rPr lang="ru-RU" dirty="0"/>
              <a:t> </a:t>
            </a:r>
          </a:p>
          <a:p>
            <a:r>
              <a:rPr lang="ru-RU" dirty="0"/>
              <a:t> справедливо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творчим</a:t>
            </a:r>
            <a:r>
              <a:rPr lang="ru-RU" dirty="0"/>
              <a:t> </a:t>
            </a:r>
            <a:r>
              <a:rPr lang="ru-RU" dirty="0" err="1"/>
              <a:t>заповiтом</a:t>
            </a:r>
            <a:r>
              <a:rPr lang="ru-RU" dirty="0"/>
              <a:t> </a:t>
            </a:r>
            <a:r>
              <a:rPr lang="ru-RU" dirty="0" err="1"/>
              <a:t>видатного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, складно </a:t>
            </a:r>
            <a:r>
              <a:rPr lang="ru-RU" dirty="0" err="1"/>
              <a:t>i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йшов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/>
              <a:t>читача</a:t>
            </a:r>
            <a:r>
              <a:rPr lang="ru-RU" dirty="0"/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пояснюється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автор порушив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забороненi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тодi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теми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голоду 1933 року,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сталiнських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репресiй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атмосфери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недовiри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донощицтва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панували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роки,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свавiлля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партiйних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керiвникiв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Поетична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творчiсть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М. Стельмаха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зменшується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пiсля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виходу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збiрок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"Шляхи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свiтання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 (1953) та "Жито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набирається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(1954)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письменник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обмежується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упорядкуванням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двох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книг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вибраного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Поезiï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(1958)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"Мак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цвiте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(1968)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виданням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кiлькох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книжечок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дiтей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1957р.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вийшла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друком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п'єса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"Золота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метелиця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яка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поклала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початок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низцi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драматичних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творiв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"Кров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людська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-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1958; "Правда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кривда", 1965;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Зачарований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вiтряк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1966; "На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Купала (Дума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Морозенка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)", 1966; "Кум королю", 1967; "Дума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любов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", 1971.</a:t>
            </a:r>
            <a:r>
              <a:rPr lang="ru-RU" dirty="0"/>
              <a:t> М Стельмах </a:t>
            </a:r>
            <a:r>
              <a:rPr lang="ru-RU" dirty="0" smtClean="0"/>
              <a:t> </a:t>
            </a:r>
            <a:r>
              <a:rPr lang="ru-RU" dirty="0"/>
              <a:t>- знаний далеко за межами </a:t>
            </a:r>
            <a:r>
              <a:rPr lang="ru-RU" dirty="0" err="1"/>
              <a:t>нашоï</a:t>
            </a:r>
            <a:r>
              <a:rPr lang="ru-RU" dirty="0"/>
              <a:t> </a:t>
            </a:r>
            <a:r>
              <a:rPr lang="ru-RU" dirty="0" err="1"/>
              <a:t>краïни</a:t>
            </a:r>
            <a:r>
              <a:rPr lang="ru-RU" dirty="0"/>
              <a:t> </a:t>
            </a:r>
            <a:r>
              <a:rPr lang="ru-RU" dirty="0" err="1"/>
              <a:t>романiст</a:t>
            </a:r>
            <a:r>
              <a:rPr lang="ru-RU" dirty="0"/>
              <a:t>, поет, драматург, </a:t>
            </a:r>
          </a:p>
          <a:p>
            <a:r>
              <a:rPr lang="ru-RU" dirty="0"/>
              <a:t> </a:t>
            </a:r>
            <a:r>
              <a:rPr lang="ru-RU" dirty="0" err="1"/>
              <a:t>повiстяр</a:t>
            </a:r>
            <a:r>
              <a:rPr lang="ru-RU" dirty="0"/>
              <a:t> ("Над </a:t>
            </a:r>
            <a:r>
              <a:rPr lang="ru-RU" dirty="0" err="1"/>
              <a:t>Черемошем</a:t>
            </a:r>
            <a:r>
              <a:rPr lang="ru-RU" dirty="0"/>
              <a:t>", 1952; "</a:t>
            </a:r>
            <a:r>
              <a:rPr lang="ru-RU" dirty="0" err="1"/>
              <a:t>Гуси-лебедi</a:t>
            </a:r>
            <a:r>
              <a:rPr lang="ru-RU" dirty="0"/>
              <a:t> </a:t>
            </a:r>
            <a:r>
              <a:rPr lang="ru-RU" dirty="0" err="1"/>
              <a:t>летять</a:t>
            </a:r>
            <a:r>
              <a:rPr lang="ru-RU" dirty="0"/>
              <a:t>", 1964; "</a:t>
            </a:r>
            <a:r>
              <a:rPr lang="ru-RU" dirty="0" err="1"/>
              <a:t>Щедрий</a:t>
            </a:r>
            <a:r>
              <a:rPr lang="ru-RU" dirty="0"/>
              <a:t> </a:t>
            </a:r>
            <a:r>
              <a:rPr lang="ru-RU" dirty="0" err="1"/>
              <a:t>вечiр</a:t>
            </a:r>
            <a:r>
              <a:rPr lang="ru-RU" dirty="0"/>
              <a:t>", </a:t>
            </a:r>
          </a:p>
          <a:p>
            <a:r>
              <a:rPr lang="ru-RU" dirty="0"/>
              <a:t> 1967), </a:t>
            </a:r>
            <a:r>
              <a:rPr lang="ru-RU" dirty="0" err="1"/>
              <a:t>вчений-фольклорист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удостоєний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Героя </a:t>
            </a:r>
            <a:r>
              <a:rPr lang="ru-RU" dirty="0" err="1"/>
              <a:t>Соцiалiстичноï</a:t>
            </a:r>
            <a:r>
              <a:rPr lang="ru-RU" dirty="0"/>
              <a:t> </a:t>
            </a:r>
            <a:r>
              <a:rPr lang="ru-RU" dirty="0" err="1"/>
              <a:t>Працi</a:t>
            </a:r>
            <a:r>
              <a:rPr lang="ru-RU" dirty="0"/>
              <a:t> (1972), депутат </a:t>
            </a:r>
          </a:p>
          <a:p>
            <a:r>
              <a:rPr lang="ru-RU" dirty="0"/>
              <a:t> </a:t>
            </a:r>
            <a:r>
              <a:rPr lang="ru-RU" dirty="0" err="1"/>
              <a:t>Верховноï</a:t>
            </a:r>
            <a:r>
              <a:rPr lang="ru-RU" dirty="0"/>
              <a:t> Ради СРСР ряду </a:t>
            </a:r>
            <a:r>
              <a:rPr lang="ru-RU" dirty="0" err="1"/>
              <a:t>скликань</a:t>
            </a:r>
            <a:r>
              <a:rPr lang="ru-RU" dirty="0"/>
              <a:t>, </a:t>
            </a:r>
            <a:r>
              <a:rPr lang="ru-RU" dirty="0" err="1"/>
              <a:t>академiк</a:t>
            </a:r>
            <a:r>
              <a:rPr lang="ru-RU" dirty="0"/>
              <a:t> АН УРСР.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22" y="-1000156"/>
            <a:ext cx="2786082" cy="6643734"/>
          </a:xfrm>
        </p:spPr>
        <p:txBody>
          <a:bodyPr/>
          <a:lstStyle/>
          <a:p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колективізації</a:t>
            </a:r>
            <a:r>
              <a:rPr lang="ru-RU" sz="1800" dirty="0" smtClean="0"/>
              <a:t> 1937-1938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Михайло Стельмах,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саме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розпочинав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літературну</a:t>
            </a:r>
            <a:r>
              <a:rPr lang="ru-RU" sz="1800" dirty="0" smtClean="0"/>
              <a:t> </a:t>
            </a:r>
            <a:r>
              <a:rPr lang="ru-RU" sz="1800" dirty="0" err="1" smtClean="0"/>
              <a:t>кар'єру</a:t>
            </a:r>
            <a:r>
              <a:rPr lang="ru-RU" sz="1800" dirty="0" smtClean="0"/>
              <a:t>,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біді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залишив</a:t>
            </a:r>
            <a:r>
              <a:rPr lang="ru-RU" sz="1800" dirty="0" smtClean="0"/>
              <a:t>. Для </a:t>
            </a:r>
            <a:r>
              <a:rPr lang="ru-RU" sz="1800" dirty="0" err="1" smtClean="0"/>
              <a:t>чотирнадцяти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розкуркулених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засланих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Сибіру</a:t>
            </a:r>
            <a:r>
              <a:rPr lang="ru-RU" sz="1800" dirty="0" smtClean="0"/>
              <a:t> </a:t>
            </a:r>
            <a:r>
              <a:rPr lang="ru-RU" sz="1800" dirty="0" err="1" smtClean="0"/>
              <a:t>дяківчан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облаштував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щось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зразок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школи-інтернату</a:t>
            </a:r>
            <a:r>
              <a:rPr lang="ru-RU" sz="1800" dirty="0" smtClean="0"/>
              <a:t>. </a:t>
            </a:r>
            <a:r>
              <a:rPr lang="ru-RU" sz="1800" dirty="0" err="1" smtClean="0"/>
              <a:t>Найняв</a:t>
            </a:r>
            <a:r>
              <a:rPr lang="ru-RU" sz="1800" dirty="0" smtClean="0"/>
              <a:t> хату, </a:t>
            </a:r>
            <a:r>
              <a:rPr lang="ru-RU" sz="1800" dirty="0" err="1" smtClean="0"/>
              <a:t>жінку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за </a:t>
            </a:r>
            <a:r>
              <a:rPr lang="ru-RU" sz="1800" dirty="0" err="1" smtClean="0"/>
              <a:t>дітьми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наглядала</a:t>
            </a:r>
            <a:r>
              <a:rPr lang="ru-RU" sz="1800" dirty="0" smtClean="0"/>
              <a:t>, привозив </a:t>
            </a:r>
            <a:r>
              <a:rPr lang="ru-RU" sz="1800" dirty="0" err="1" smtClean="0"/>
              <a:t>малим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Grp="1"/>
          </p:cNvPicPr>
          <p:nvPr>
            <p:ph type="pic" idx="1"/>
          </p:nvPr>
        </p:nvPicPr>
        <p:blipFill>
          <a:blip r:embed="rId2"/>
          <a:srcRect l="2846" r="2846"/>
          <a:stretch>
            <a:fillRect/>
          </a:stretch>
        </p:blipFill>
        <p:spPr bwMode="auto">
          <a:xfrm>
            <a:off x="714348" y="1000108"/>
            <a:ext cx="4643470" cy="364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85786" y="4714884"/>
            <a:ext cx="44291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Кохання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—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такий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солодкий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дар,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робить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людям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</a:rPr>
              <a:t>гіркість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algn="r"/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 М. Стельмах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dirty="0" smtClean="0"/>
              <a:t>В </a:t>
            </a:r>
            <a:r>
              <a:rPr lang="ru-RU" sz="2800" dirty="0" err="1" smtClean="0"/>
              <a:t>людині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бути все </a:t>
            </a:r>
            <a:r>
              <a:rPr lang="ru-RU" sz="2800" dirty="0" err="1" smtClean="0"/>
              <a:t>прекрасним</a:t>
            </a:r>
            <a:r>
              <a:rPr lang="ru-RU" sz="2800" dirty="0" smtClean="0"/>
              <a:t>: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обличчя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одяг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душа, </a:t>
            </a:r>
            <a:r>
              <a:rPr lang="ru-RU" sz="2800" dirty="0" err="1" smtClean="0"/>
              <a:t>і</a:t>
            </a:r>
            <a:r>
              <a:rPr lang="ru-RU" sz="2800" dirty="0" smtClean="0"/>
              <a:t> думки.</a:t>
            </a:r>
            <a:br>
              <a:rPr lang="ru-RU" sz="2800" dirty="0" smtClean="0"/>
            </a:br>
            <a:r>
              <a:rPr lang="ru-RU" sz="2800" dirty="0" smtClean="0"/>
              <a:t> А. Чехов</a:t>
            </a:r>
            <a:endParaRPr lang="ru-RU" sz="2800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1" y="1714488"/>
            <a:ext cx="342902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643050"/>
            <a:ext cx="2757480" cy="438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>ЛІТЕРАТУРНО-МЕМОРІАЛЬНИЙ </a:t>
            </a:r>
            <a:r>
              <a:rPr lang="ru-RU" sz="2200" dirty="0" smtClean="0"/>
              <a:t>МУЗЕЙ М. П. СТЕЛЬМАХА</a:t>
            </a:r>
            <a:br>
              <a:rPr lang="ru-RU" sz="2200" dirty="0" smtClean="0"/>
            </a:br>
            <a:r>
              <a:rPr lang="ru-RU" sz="22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14488"/>
            <a:ext cx="3521096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14488"/>
            <a:ext cx="3714776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</TotalTime>
  <Words>1279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 </vt:lpstr>
      <vt:lpstr>Михайло Панасович Стельмах народився 24 травня 1912р. у селi Дякiвцi Лiтинського   району на Вiнниччинi в родинi незаможного хлiбороба. </vt:lpstr>
      <vt:lpstr>Може, тим без пісні я не  можу  Працювати, жити  навіть дня,  Що округ земля моя  хороша,  А на ній - моя рідня!  Михайло Стельмах</vt:lpstr>
      <vt:lpstr>Слайд 4</vt:lpstr>
      <vt:lpstr>Слайд 5</vt:lpstr>
      <vt:lpstr>Слайд 6</vt:lpstr>
      <vt:lpstr>Під час колективізації 1937-1938 років Михайло Стельмах, який саме розпочинав літературну кар'єру, своїх у біді не залишив. Для чотирнадцяти дітей розкуркулених і засланих до Сибіру дяківчан облаштував щось на зразок школи-інтернату. Найняв хату, жінку, щоб за дітьми наглядала, привозив малим одяг   </vt:lpstr>
      <vt:lpstr>В людині має бути все прекрасним: і обличчя, і одяг, і душа, і думки.  А. Чехов</vt:lpstr>
      <vt:lpstr>     ЛІТЕРАТУРНО-МЕМОРІАЛЬНИЙ МУЗЕЙ М. П. СТЕЛЬМАХА     </vt:lpstr>
      <vt:lpstr>Слайд 10</vt:lpstr>
      <vt:lpstr>Слайд 11</vt:lpstr>
      <vt:lpstr>Слайд 12</vt:lpstr>
      <vt:lpstr>Віддай людині крихітку себе.  За це душа поповнюється світлом.  Л. Костенко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</dc:title>
  <dc:creator>sany</dc:creator>
  <cp:lastModifiedBy>sany</cp:lastModifiedBy>
  <cp:revision>9</cp:revision>
  <dcterms:created xsi:type="dcterms:W3CDTF">2012-03-26T19:26:45Z</dcterms:created>
  <dcterms:modified xsi:type="dcterms:W3CDTF">2012-03-26T20:55:17Z</dcterms:modified>
</cp:coreProperties>
</file>