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пан голубые небес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7664" y="476672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uk-UA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Українська література другої половини ХХ століття. Рух шістдесятників</a:t>
            </a:r>
          </a:p>
        </p:txBody>
      </p:sp>
      <p:pic>
        <p:nvPicPr>
          <p:cNvPr id="6" name="Рисунок 5" descr="60_uateka.com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683000"/>
            <a:ext cx="4813300" cy="317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429-18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717032"/>
            <a:ext cx="4499992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11" descr="2012170914295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     Після смерті Сталіна суспільство поступово очищається від тоталітаризму. Це вплинуло на пожвавлення літературно-мистецького життя в Україні. Було відкрито теорію безконфліктності,а також теорію еталону, за якою письменники мусили творити за еталоном, наслідувати класиків соціалістичного реалізму.</a:t>
            </a:r>
            <a:endParaRPr lang="uk-UA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301208"/>
            <a:ext cx="8460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Письменники почали розширювати тематику, образну палітру,застосовували новітні прийоми і засоби змалювання уявного світу твору. Митці прагнули до глубокого аналітичного змалювання руху життя,складностей людської психології та поведінки. Видавалися нові збірки та створювалися нові журнали.</a:t>
            </a:r>
            <a:endParaRPr lang="uk-UA" i="1" dirty="0"/>
          </a:p>
        </p:txBody>
      </p:sp>
      <p:pic>
        <p:nvPicPr>
          <p:cNvPr id="9" name="Рисунок 8" descr="Л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00808"/>
            <a:ext cx="6161879" cy="3096344"/>
          </a:xfrm>
          <a:prstGeom prst="rect">
            <a:avLst/>
          </a:prstGeom>
        </p:spPr>
      </p:pic>
      <p:pic>
        <p:nvPicPr>
          <p:cNvPr id="10" name="Рисунок 9" descr="berez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1700808"/>
            <a:ext cx="2028800" cy="302967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07123E-6 L -2.77778E-7 -0.71346 " pathEditMode="relative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mxLI3rzVIo8Vp8Y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 descr="11320570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1" y="-1"/>
            <a:ext cx="3131840" cy="4097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Stu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501008"/>
            <a:ext cx="2555892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berdnik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1840" y="3062491"/>
            <a:ext cx="2720330" cy="379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9512" y="332656"/>
            <a:ext cx="56166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bg1"/>
                </a:solidFill>
              </a:rPr>
              <a:t>Проте після нетривалої “ хрущовської відлиги ” із настанням “ брежнєвського застою ” ідеологічна цензура посилила свій тиск :</a:t>
            </a:r>
          </a:p>
          <a:p>
            <a:r>
              <a:rPr lang="uk-UA" i="1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uk-UA" i="1" dirty="0" smtClean="0">
                <a:solidFill>
                  <a:schemeClr val="bg1"/>
                </a:solidFill>
              </a:rPr>
              <a:t> 1965 року відбулася перша хвиля арештів в Україні,а в 70-х роках було засуджено письменників Євгена Сверстюка,Василя Стуса,Олеся Бердника та інших. </a:t>
            </a:r>
          </a:p>
          <a:p>
            <a:pPr>
              <a:buFont typeface="Wingdings" pitchFamily="2" charset="2"/>
              <a:buChar char="ü"/>
            </a:pPr>
            <a:r>
              <a:rPr lang="uk-UA" i="1" dirty="0" smtClean="0">
                <a:solidFill>
                  <a:schemeClr val="bg1"/>
                </a:solidFill>
              </a:rPr>
              <a:t>Було заборонено “ Собор ” Олеся Гончара, “ Мертву зону “ , “ Родинне вогнище “ Євгена Гуцала, “ Меча Арея “ Івана Білика та інше.</a:t>
            </a:r>
            <a:endParaRPr lang="uk-UA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9" name="Содержимое 8" descr="img091020174140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113" cy="6858000"/>
          </a:xfrm>
        </p:spPr>
      </p:pic>
      <p:sp>
        <p:nvSpPr>
          <p:cNvPr id="5" name="TextBox 4"/>
          <p:cNvSpPr txBox="1"/>
          <p:nvPr/>
        </p:nvSpPr>
        <p:spPr>
          <a:xfrm>
            <a:off x="323528" y="260648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bg1"/>
                </a:solidFill>
              </a:rPr>
              <a:t>Попри несприятливі умови українська література цього періоду розвивалася під знаком митців – шістдесятників.</a:t>
            </a:r>
            <a:endParaRPr lang="uk-UA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1052736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bg1"/>
                </a:solidFill>
              </a:rPr>
              <a:t>“</a:t>
            </a:r>
            <a:r>
              <a:rPr lang="ru-RU" i="1" dirty="0" smtClean="0">
                <a:solidFill>
                  <a:schemeClr val="bg1"/>
                </a:solidFill>
              </a:rPr>
              <a:t>Велика потреба нашого народу в духовному відродженні - ось ключ до розуміння причин появи шістдесятництва</a:t>
            </a:r>
            <a:r>
              <a:rPr lang="uk-UA" i="1" dirty="0" smtClean="0">
                <a:solidFill>
                  <a:schemeClr val="bg1"/>
                </a:solidFill>
              </a:rPr>
              <a:t> ”</a:t>
            </a:r>
          </a:p>
          <a:p>
            <a:r>
              <a:rPr lang="uk-UA" i="1" dirty="0" smtClean="0">
                <a:solidFill>
                  <a:schemeClr val="bg1"/>
                </a:solidFill>
              </a:rPr>
              <a:t>(Іван Дзюба)</a:t>
            </a:r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3068960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bg1"/>
                </a:solidFill>
              </a:rPr>
              <a:t>Шістдесятники – це молоде творче покоління 60-х років, яке породило літературно - мистецький і суспільний рух в Україні у період тимчасового послаблення радянського режиму. Цей рух був опозиційним до офіційної комуністичної ідеології і владних структур. </a:t>
            </a:r>
            <a:r>
              <a:rPr lang="ru-RU" i="1" dirty="0" smtClean="0">
                <a:solidFill>
                  <a:schemeClr val="bg1"/>
                </a:solidFill>
              </a:rPr>
              <a:t>Шістдесятники виступали на захист національної мови і культури, свободи художньої творчості.</a:t>
            </a:r>
            <a:endParaRPr lang="uk-UA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3" descr="пан голубые небес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Содержимое 7" descr="60_uateka.com_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932040" cy="3585815"/>
          </a:xfrm>
        </p:spPr>
      </p:pic>
      <p:pic>
        <p:nvPicPr>
          <p:cNvPr id="9" name="Рисунок 8" descr="429-18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642311"/>
            <a:ext cx="4932040" cy="321569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220072" y="2606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Ліна Костенко згодом про ті часи писала: </a:t>
            </a:r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5148064" y="1052736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“ У шістдесятих роках ми були такі молоді, так вірили в правду, вперше сказану нам тоді, з такою чистою душею пішли в боротьбу за неможливість повторення сталінських жахіть!”</a:t>
            </a:r>
            <a:endParaRPr lang="uk-UA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20072" y="2924944"/>
            <a:ext cx="3923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Основу руху шістдесятників склали письменники І. Драч, М. Вінграновський, В.Дрозд, Гр.Тютюнник, </a:t>
            </a:r>
            <a:r>
              <a:rPr lang="ru-RU" dirty="0" err="1" smtClean="0"/>
              <a:t>Б.Олійник</a:t>
            </a:r>
            <a:r>
              <a:rPr lang="ru-RU" dirty="0" smtClean="0"/>
              <a:t> ,В. Симоненко,  Л. Костенко, Є. </a:t>
            </a:r>
            <a:r>
              <a:rPr lang="ru-RU" dirty="0" err="1" smtClean="0"/>
              <a:t>Гуцало</a:t>
            </a:r>
            <a:r>
              <a:rPr lang="ru-RU" dirty="0" smtClean="0"/>
              <a:t>, літературні критики І. Дзюба, Є. Сверстюк, режисер Л. Танюк, кінорежисери С. Параджанов, Ю. Іллєнко та інші.</a:t>
            </a:r>
            <a:endParaRPr lang="uk-UA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shashki_knigi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-10000"/>
          </a:blip>
          <a:stretch>
            <a:fillRect/>
          </a:stretch>
        </p:blipFill>
        <p:spPr>
          <a:xfrm>
            <a:off x="0" y="0"/>
            <a:ext cx="9153986" cy="6858000"/>
          </a:xfrm>
        </p:spPr>
      </p:pic>
      <p:sp>
        <p:nvSpPr>
          <p:cNvPr id="6" name="TextBox 5"/>
          <p:cNvSpPr txBox="1"/>
          <p:nvPr/>
        </p:nvSpPr>
        <p:spPr>
          <a:xfrm>
            <a:off x="2267744" y="260648"/>
            <a:ext cx="55446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solidFill>
                  <a:schemeClr val="bg1"/>
                </a:solidFill>
              </a:rPr>
              <a:t>Шістдесятники</a:t>
            </a:r>
            <a:r>
              <a:rPr lang="ru-RU" i="1" dirty="0" smtClean="0">
                <a:solidFill>
                  <a:schemeClr val="bg1"/>
                </a:solidFill>
              </a:rPr>
              <a:t>  сповідували свободу творчого самовираження, культурний плюралізм, пріоритет загальнолюдських цінностей над класовими. Значний вплив на їх становлення справила західна гуманістична культура, традиції «розстріляного відродження» та здобутки української культури кінця </a:t>
            </a:r>
            <a:r>
              <a:rPr lang="en-US" i="1" dirty="0" smtClean="0">
                <a:solidFill>
                  <a:schemeClr val="bg1"/>
                </a:solidFill>
              </a:rPr>
              <a:t>XIX — </a:t>
            </a:r>
            <a:r>
              <a:rPr lang="ru-RU" i="1" dirty="0" smtClean="0">
                <a:solidFill>
                  <a:schemeClr val="bg1"/>
                </a:solidFill>
              </a:rPr>
              <a:t>початку ХХ ст.</a:t>
            </a:r>
            <a:endParaRPr lang="uk-UA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283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13</cp:revision>
  <dcterms:created xsi:type="dcterms:W3CDTF">2014-02-16T11:01:15Z</dcterms:created>
  <dcterms:modified xsi:type="dcterms:W3CDTF">2014-02-16T17:59:06Z</dcterms:modified>
</cp:coreProperties>
</file>