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8" r:id="rId4"/>
    <p:sldId id="269" r:id="rId5"/>
    <p:sldId id="256" r:id="rId6"/>
    <p:sldId id="277" r:id="rId7"/>
    <p:sldId id="260" r:id="rId8"/>
    <p:sldId id="259" r:id="rId9"/>
    <p:sldId id="261" r:id="rId10"/>
    <p:sldId id="262" r:id="rId11"/>
    <p:sldId id="270" r:id="rId12"/>
    <p:sldId id="271" r:id="rId13"/>
    <p:sldId id="275" r:id="rId14"/>
    <p:sldId id="276" r:id="rId15"/>
    <p:sldId id="265" r:id="rId16"/>
    <p:sldId id="263" r:id="rId17"/>
    <p:sldId id="281" r:id="rId18"/>
    <p:sldId id="264" r:id="rId19"/>
    <p:sldId id="272" r:id="rId20"/>
    <p:sldId id="280" r:id="rId21"/>
    <p:sldId id="279" r:id="rId22"/>
    <p:sldId id="266" r:id="rId23"/>
    <p:sldId id="267" r:id="rId24"/>
    <p:sldId id="278" r:id="rId2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07C2-52A7-4745-9CCA-4D486DD0E302}" type="datetimeFigureOut">
              <a:rPr lang="uk-UA" smtClean="0"/>
              <a:t>03.12.2014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F1D0-E256-4541-80A3-AC866B98B31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07C2-52A7-4745-9CCA-4D486DD0E302}" type="datetimeFigureOut">
              <a:rPr lang="uk-UA" smtClean="0"/>
              <a:t>03.12.2014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F1D0-E256-4541-80A3-AC866B98B31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07C2-52A7-4745-9CCA-4D486DD0E302}" type="datetimeFigureOut">
              <a:rPr lang="uk-UA" smtClean="0"/>
              <a:t>03.12.2014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F1D0-E256-4541-80A3-AC866B98B31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07C2-52A7-4745-9CCA-4D486DD0E302}" type="datetimeFigureOut">
              <a:rPr lang="uk-UA" smtClean="0"/>
              <a:t>03.12.2014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F1D0-E256-4541-80A3-AC866B98B31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07C2-52A7-4745-9CCA-4D486DD0E302}" type="datetimeFigureOut">
              <a:rPr lang="uk-UA" smtClean="0"/>
              <a:t>03.12.2014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F1D0-E256-4541-80A3-AC866B98B31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07C2-52A7-4745-9CCA-4D486DD0E302}" type="datetimeFigureOut">
              <a:rPr lang="uk-UA" smtClean="0"/>
              <a:t>03.12.2014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F1D0-E256-4541-80A3-AC866B98B31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07C2-52A7-4745-9CCA-4D486DD0E302}" type="datetimeFigureOut">
              <a:rPr lang="uk-UA" smtClean="0"/>
              <a:t>03.12.2014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F1D0-E256-4541-80A3-AC866B98B31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07C2-52A7-4745-9CCA-4D486DD0E302}" type="datetimeFigureOut">
              <a:rPr lang="uk-UA" smtClean="0"/>
              <a:t>03.12.2014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F1D0-E256-4541-80A3-AC866B98B31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07C2-52A7-4745-9CCA-4D486DD0E302}" type="datetimeFigureOut">
              <a:rPr lang="uk-UA" smtClean="0"/>
              <a:t>03.12.2014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F1D0-E256-4541-80A3-AC866B98B31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07C2-52A7-4745-9CCA-4D486DD0E302}" type="datetimeFigureOut">
              <a:rPr lang="uk-UA" smtClean="0"/>
              <a:t>03.12.2014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F1D0-E256-4541-80A3-AC866B98B31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07C2-52A7-4745-9CCA-4D486DD0E302}" type="datetimeFigureOut">
              <a:rPr lang="uk-UA" smtClean="0"/>
              <a:t>03.12.2014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F1D0-E256-4541-80A3-AC866B98B31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A07C2-52A7-4745-9CCA-4D486DD0E302}" type="datetimeFigureOut">
              <a:rPr lang="uk-UA" smtClean="0"/>
              <a:t>03.12.2014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5F1D0-E256-4541-80A3-AC866B98B31A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3000" y="533400"/>
            <a:ext cx="6786610" cy="24006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Презентація</a:t>
            </a:r>
          </a:p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тему:</a:t>
            </a:r>
          </a:p>
          <a:p>
            <a:pPr algn="ctr"/>
            <a:r>
              <a:rPr lang="uk-UA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“Олександр</a:t>
            </a:r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Олесь”</a:t>
            </a:r>
            <a:endParaRPr lang="uk-UA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uk-UA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81600" y="5105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Студентки 1 курсу</a:t>
            </a:r>
          </a:p>
          <a:p>
            <a:r>
              <a:rPr lang="uk-UA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Групи 9П- 30</a:t>
            </a:r>
          </a:p>
          <a:p>
            <a:r>
              <a:rPr lang="uk-UA" sz="24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Маловічко</a:t>
            </a:r>
            <a:r>
              <a:rPr lang="uk-UA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Яни</a:t>
            </a:r>
            <a:endParaRPr lang="ru-RU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l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1" cy="6858000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427538" y="981075"/>
            <a:ext cx="425926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У 1919 р. поет покинув свою </a:t>
            </a:r>
            <a:r>
              <a:rPr kumimoji="0" lang="ru-RU" sz="2800" b="1" i="0" u="none" strike="noStrike" kern="1200" cap="all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батьківщину</a:t>
            </a:r>
            <a:r>
              <a:rPr kumimoji="0" lang="ru-RU" sz="28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all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8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all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опинився</a:t>
            </a:r>
            <a:r>
              <a:rPr kumimoji="0" lang="ru-RU" sz="28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sz="2800" b="1" i="0" u="none" strike="noStrike" kern="1200" cap="all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таборі</a:t>
            </a:r>
            <a:r>
              <a:rPr kumimoji="0" lang="ru-RU" sz="28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all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націоналістичної</a:t>
            </a:r>
            <a:r>
              <a:rPr kumimoji="0" lang="ru-RU" sz="28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all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еміграції</a:t>
            </a:r>
            <a:r>
              <a:rPr kumimoji="0" lang="ru-RU" sz="28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. 25 </a:t>
            </a:r>
            <a:r>
              <a:rPr kumimoji="0" lang="ru-RU" sz="2800" b="1" i="0" u="none" strike="noStrike" kern="1200" cap="all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років</a:t>
            </a:r>
            <a:r>
              <a:rPr kumimoji="0" lang="ru-RU" sz="28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прожив </a:t>
            </a:r>
            <a:r>
              <a:rPr kumimoji="0" lang="ru-RU" sz="2800" b="1" i="0" u="none" strike="noStrike" kern="1200" cap="all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він</a:t>
            </a:r>
            <a:r>
              <a:rPr kumimoji="0" lang="ru-RU" sz="28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за межами </a:t>
            </a:r>
            <a:r>
              <a:rPr kumimoji="0" lang="ru-RU" sz="2800" b="1" i="0" u="none" strike="noStrike" kern="1200" cap="all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28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. З 1923 року до </a:t>
            </a:r>
            <a:r>
              <a:rPr kumimoji="0" lang="ru-RU" sz="2800" b="1" i="0" u="none" strike="noStrike" kern="1200" cap="all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останнього</a:t>
            </a:r>
            <a:r>
              <a:rPr kumimoji="0" lang="ru-RU" sz="28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дня </a:t>
            </a:r>
            <a:r>
              <a:rPr kumimoji="0" lang="ru-RU" sz="2800" b="1" i="0" u="none" strike="noStrike" kern="1200" cap="all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свого</a:t>
            </a:r>
            <a:r>
              <a:rPr kumimoji="0" lang="ru-RU" sz="28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all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життя</a:t>
            </a:r>
            <a:r>
              <a:rPr kumimoji="0" lang="ru-RU" sz="28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жив </a:t>
            </a:r>
            <a:r>
              <a:rPr kumimoji="0" lang="ru-RU" sz="2800" b="1" i="0" u="none" strike="noStrike" kern="1200" cap="all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він</a:t>
            </a:r>
            <a:r>
              <a:rPr kumimoji="0" lang="ru-RU" sz="28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sz="2800" b="1" i="0" u="none" strike="noStrike" kern="1200" cap="all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Чехословаччині</a:t>
            </a:r>
            <a:r>
              <a:rPr kumimoji="0" lang="ru-RU" sz="28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</p:txBody>
      </p:sp>
      <p:pic>
        <p:nvPicPr>
          <p:cNvPr id="8" name="Picture 5" descr="ur2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42"/>
            <a:ext cx="4125913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785813"/>
            <a:ext cx="5929312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0825" y="5000625"/>
            <a:ext cx="8893175" cy="6127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8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 1912р. подорожує Гуцульщиною.</a:t>
            </a:r>
            <a:endParaRPr kumimoji="0" lang="ru-RU" sz="3800" b="1" i="0" u="none" strike="noStrike" kern="120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mb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4" descr="http://freeppt.ru/Prew/NightFlowersMaste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79388" y="5143500"/>
            <a:ext cx="9121775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4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 1913 р. </a:t>
            </a:r>
            <a:r>
              <a:rPr kumimoji="0" lang="ru-RU" sz="3400" b="1" i="0" u="none" strike="noStrike" kern="1200" normalizeH="0" baseline="0" noProof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Олександр</a:t>
            </a:r>
            <a:r>
              <a:rPr kumimoji="0" lang="ru-RU" sz="34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Олесь </a:t>
            </a:r>
            <a:r>
              <a:rPr kumimoji="0" lang="ru-RU" sz="3400" b="1" i="0" u="none" strike="noStrike" kern="1200" normalizeH="0" baseline="0" noProof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побував</a:t>
            </a:r>
            <a:r>
              <a:rPr kumimoji="0" lang="ru-RU" sz="34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3400" b="1" i="0" u="none" strike="noStrike" kern="1200" normalizeH="0" baseline="0" noProof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Італії</a:t>
            </a:r>
            <a:endParaRPr kumimoji="0" lang="ru-RU" sz="3400" b="1" i="0" u="none" strike="noStrike" kern="120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642938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00063" y="4786313"/>
            <a:ext cx="3784600" cy="642937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273050" indent="-273050">
              <a:lnSpc>
                <a:spcPct val="8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ru-RU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У 1919р. </a:t>
            </a:r>
            <a:r>
              <a:rPr lang="ru-RU" sz="2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він</a:t>
            </a:r>
            <a:r>
              <a:rPr lang="ru-RU" sz="2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залишає</a:t>
            </a:r>
            <a:r>
              <a:rPr lang="ru-RU" sz="2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3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рідний</a:t>
            </a:r>
            <a:r>
              <a:rPr lang="ru-RU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край.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428750"/>
            <a:ext cx="3286125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Штриховая стрелка вправо 6"/>
          <p:cNvSpPr/>
          <p:nvPr/>
        </p:nvSpPr>
        <p:spPr>
          <a:xfrm>
            <a:off x="3857625" y="2714625"/>
            <a:ext cx="1214438" cy="5715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1500188"/>
            <a:ext cx="35242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5357813" y="4857750"/>
            <a:ext cx="3586162" cy="833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Переїжджає до Будапешту. А потім оселяється у Празі.</a:t>
            </a:r>
            <a:endParaRPr kumimoji="0" lang="ru-RU" sz="28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3" descr="C:\Documents and Settings\www\Рабочий стол\Рисунок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1"/>
          <p:cNvSpPr txBox="1">
            <a:spLocks/>
          </p:cNvSpPr>
          <p:nvPr/>
        </p:nvSpPr>
        <p:spPr>
          <a:xfrm>
            <a:off x="179388" y="4857750"/>
            <a:ext cx="8964612" cy="1547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 1923 року до останнього дня свого життя (22 липня 1944 р.) живе у Чехословаччині.</a:t>
            </a:r>
            <a:endParaRPr kumimoji="0" lang="ru-RU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1071563"/>
            <a:ext cx="5643562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;'.;;kou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68313" y="765175"/>
            <a:ext cx="8358187" cy="5040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На чужині поет тільки </a:t>
            </a:r>
            <a:br>
              <a:rPr kumimoji="0" lang="uk-UA" sz="4800" b="1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r>
              <a:rPr kumimoji="0" lang="uk-UA" sz="4800" b="1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Україною марить, рідною землею,</a:t>
            </a:r>
            <a:br>
              <a:rPr kumimoji="0" lang="uk-UA" sz="4800" b="1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r>
              <a:rPr kumimoji="0" lang="uk-UA" sz="4800" b="1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вважав себе її сином,</a:t>
            </a:r>
            <a:br>
              <a:rPr kumimoji="0" lang="uk-UA" sz="4800" b="1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r>
              <a:rPr kumimoji="0" lang="uk-UA" sz="4800" b="1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сподівався до неї повернутися…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10102520033943405_f0_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1196975"/>
            <a:ext cx="53054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11188" y="4724400"/>
            <a:ext cx="8075612" cy="1800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Творчість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Олеся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виразно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поділяється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два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періоди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— в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Україні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(1907–1918) та в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еміграції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(1919–1944).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Перша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збірка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поезій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О. Олеся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вийшла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світ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1907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році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Петербурзі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під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назвою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"З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журбою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радість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обнялась".</a:t>
            </a:r>
          </a:p>
        </p:txBody>
      </p:sp>
    </p:spTree>
  </p:cSld>
  <p:clrMapOvr>
    <a:masterClrMapping/>
  </p:clrMapOvr>
  <p:transition>
    <p:plu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&amp;ycy;&amp;vcy;&amp;acy;800 &amp;gcy;&amp;ocy;&amp;tcy;&amp;ocy;&amp;vcy;&amp;ycy;&amp;khcy; &amp;scy;&amp;ocy;&amp;chcy;&amp;icy;&amp;ncy;&amp;iecy;&amp;ncy;&amp;icy;&amp;j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28736"/>
            <a:ext cx="2857500" cy="42862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6248" y="785794"/>
            <a:ext cx="4429156" cy="526297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Олександр Олесь — співець найщиріших інтимних почуттів людини. Іван Франко високо оцінив самобутність таланту Олеся й захоплено привітав його першу збірку «З журбою радість обнялась», хоча й іронізував над тим, що поета турбує тільки кохання.</a:t>
            </a:r>
            <a:endParaRPr lang="uk-UA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425950" y="1600200"/>
            <a:ext cx="4260850" cy="4456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Перебуваючи в еміграції, у Відні Олесь друкує збірку сатиричних поезій «Перезва» .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Останні роки поет жив у самотині та бідноті. Звістка про смерть сина 10 червня 1944 р. остаточно підкосила сили Олеся. Він помер через місяць.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126400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642918"/>
            <a:ext cx="407035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0"/>
            <a:ext cx="82296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uk-UA" sz="3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Ті, хто знав Олеся, малюють його широкоплечим, </a:t>
            </a:r>
            <a:r>
              <a:rPr kumimoji="0" lang="uk-UA" sz="34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буйночубим</a:t>
            </a:r>
            <a:r>
              <a:rPr kumimoji="0" lang="uk-UA" sz="3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обважнілим, хоч у розмові любив жартувати, був статним та поважним.</a:t>
            </a:r>
            <a:endParaRPr kumimoji="0" lang="ru-RU" sz="3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Oles_Oleksand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590800"/>
            <a:ext cx="4038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foto-full-29166-13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590800"/>
            <a:ext cx="3810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827088" y="620713"/>
            <a:ext cx="7777162" cy="5472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 принесіть як не надію,</a:t>
            </a:r>
            <a:br>
              <a:rPr kumimoji="0" lang="uk-UA" sz="4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4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То крихту рідної землі:</a:t>
            </a:r>
            <a:br>
              <a:rPr kumimoji="0" lang="uk-UA" sz="4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4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Я притулю до уст її</a:t>
            </a:r>
            <a:br>
              <a:rPr kumimoji="0" lang="uk-UA" sz="4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4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І так застигну, так зомлію…,</a:t>
            </a:r>
            <a:br>
              <a:rPr kumimoji="0" lang="uk-UA" sz="4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4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Хоч кухоль з рідною водою!</a:t>
            </a:r>
            <a:br>
              <a:rPr kumimoji="0" lang="uk-UA" sz="4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4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  Олександр Олесь</a:t>
            </a:r>
            <a:endParaRPr kumimoji="0" lang="ru-RU" sz="44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Яна\Desktop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63"/>
            <a:ext cx="9144000" cy="6865963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228600"/>
            <a:ext cx="9144000" cy="7315200"/>
          </a:xfrm>
          <a:prstGeom prst="rect">
            <a:avLst/>
          </a:prstGeom>
          <a:ln>
            <a:solidFill>
              <a:srgbClr val="0099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uk-UA" sz="40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Дружина дуже кохала О.Олеся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 завжди була вірною йому. 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Але музою Олеся була словачка Марія Фабіанова, яка за свій кошт лікувала і наглядала за ним. Вона народила Олесю, сина Олександра. Він став вчителем-поетом і по цей час проживає в Празі.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C:\Users\Яна\Desktop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3276600"/>
            <a:ext cx="91440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3200" b="1" i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Відходив у небуття поет майже самітнім, під доглядом самовідданої дружини та безмежно закоханої в поета словачки Марії Фабіанової.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Звістка про трагічну смерть сина Олега добила хворе серце Олеся.</a:t>
            </a: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lu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00563" y="1052513"/>
            <a:ext cx="4183062" cy="4456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Олександр</a:t>
            </a:r>
            <a:r>
              <a:rPr kumimoji="0" lang="ru-RU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Олесь </a:t>
            </a:r>
            <a:r>
              <a:rPr kumimoji="0" lang="ru-RU" sz="28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його</a:t>
            </a:r>
            <a:r>
              <a:rPr kumimoji="0" lang="ru-RU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дружина - </a:t>
            </a:r>
            <a:r>
              <a:rPr kumimoji="0" lang="ru-RU" sz="28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Віра</a:t>
            </a:r>
            <a:r>
              <a:rPr kumimoji="0" lang="ru-RU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Кандиба</a:t>
            </a:r>
            <a:r>
              <a:rPr kumimoji="0" lang="ru-RU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поховані</a:t>
            </a:r>
            <a:r>
              <a:rPr kumimoji="0" lang="ru-RU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на </a:t>
            </a:r>
            <a:r>
              <a:rPr kumimoji="0" lang="ru-RU" sz="28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Ольшанському</a:t>
            </a:r>
            <a:r>
              <a:rPr kumimoji="0" lang="ru-RU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кладовищі</a:t>
            </a:r>
            <a:r>
              <a:rPr kumimoji="0" lang="ru-RU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28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Празі</a:t>
            </a:r>
            <a:r>
              <a:rPr kumimoji="0" lang="ru-RU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8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Поруч</a:t>
            </a:r>
            <a:r>
              <a:rPr kumimoji="0" lang="ru-RU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ru-RU" sz="28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символічна</a:t>
            </a:r>
            <a:r>
              <a:rPr kumimoji="0" lang="ru-RU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могила </a:t>
            </a:r>
            <a:r>
              <a:rPr kumimoji="0" lang="ru-RU" sz="28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їхнього</a:t>
            </a:r>
            <a:r>
              <a:rPr kumimoji="0" lang="ru-RU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сина</a:t>
            </a:r>
            <a:r>
              <a:rPr kumimoji="0" lang="ru-RU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Олега </a:t>
            </a:r>
            <a:r>
              <a:rPr kumimoji="0" lang="ru-RU" sz="28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Ольжича</a:t>
            </a:r>
            <a:r>
              <a:rPr kumimoji="0" lang="ru-RU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замученого</a:t>
            </a:r>
            <a:r>
              <a:rPr kumimoji="0" lang="ru-RU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нацистами у </a:t>
            </a:r>
            <a:r>
              <a:rPr kumimoji="0" lang="ru-RU" sz="28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концтаборі</a:t>
            </a:r>
            <a:r>
              <a:rPr kumimoji="0" lang="ru-RU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Заксенгаузен</a:t>
            </a:r>
            <a:r>
              <a:rPr kumimoji="0" lang="ru-RU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6" name="Picture 4" descr="0a09979----------------12-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052513"/>
            <a:ext cx="419735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http://pedsovet.su/_ld/265/506792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"/>
            <a:ext cx="9144000" cy="690372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42913" y="103188"/>
            <a:ext cx="8243887" cy="733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Ушанування пам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’</a:t>
            </a:r>
            <a:r>
              <a:rPr kumimoji="0" lang="uk-UA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яті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427538" y="1052513"/>
            <a:ext cx="4330700" cy="4456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 2010 році в м. Білопіллі було встановлено пам'ятник Олександру Олесю.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 Сумах на вулиці Петропавлівський, 83 встановлена меморіальна дошка.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5" descr="IMG_6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196975"/>
            <a:ext cx="364331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C:\Users\Яна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7878" cy="6858000"/>
          </a:xfrm>
          <a:prstGeom prst="rect">
            <a:avLst/>
          </a:prstGeom>
          <a:noFill/>
        </p:spPr>
      </p:pic>
      <p:sp>
        <p:nvSpPr>
          <p:cNvPr id="5" name="Содержимое 1"/>
          <p:cNvSpPr txBox="1">
            <a:spLocks/>
          </p:cNvSpPr>
          <p:nvPr/>
        </p:nvSpPr>
        <p:spPr>
          <a:xfrm>
            <a:off x="428625" y="2571750"/>
            <a:ext cx="8229600" cy="2333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Олександр</a:t>
            </a:r>
            <a:r>
              <a:rPr kumimoji="0" lang="ru-RU" sz="3600" b="0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Олесь —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неперевершений</a:t>
            </a:r>
            <a:r>
              <a:rPr kumimoji="0" lang="ru-RU" sz="3600" b="0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автор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інтимно-особистісних</a:t>
            </a:r>
            <a:r>
              <a:rPr kumimoji="0" lang="ru-RU" sz="3600" b="0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громадянських</a:t>
            </a:r>
            <a:r>
              <a:rPr kumimoji="0" lang="ru-RU" sz="3600" b="0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мотивів</a:t>
            </a:r>
            <a:r>
              <a:rPr kumimoji="0" lang="ru-RU" sz="3600" b="0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один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3600" b="0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найкращих</a:t>
            </a:r>
            <a:r>
              <a:rPr kumimoji="0" lang="ru-RU" sz="3600" b="0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продовжувачів</a:t>
            </a:r>
            <a:r>
              <a:rPr kumimoji="0" lang="ru-RU" sz="3600" b="0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справи</a:t>
            </a:r>
            <a:r>
              <a:rPr kumimoji="0" lang="ru-RU" sz="3600" b="0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Т.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Шевченка</a:t>
            </a:r>
            <a:r>
              <a:rPr kumimoji="0" lang="ru-RU" sz="3600" b="0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Лесі</a:t>
            </a:r>
            <a:r>
              <a:rPr kumimoji="0" lang="ru-RU" sz="3600" b="0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Українки</a:t>
            </a:r>
            <a:r>
              <a:rPr kumimoji="0" lang="ru-RU" sz="3600" b="0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І. Франка та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інших</a:t>
            </a:r>
            <a:r>
              <a:rPr kumimoji="0" lang="ru-RU" sz="3600" b="0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корифеїв</a:t>
            </a:r>
            <a:r>
              <a:rPr kumimoji="0" lang="ru-RU" sz="3600" b="0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української</a:t>
            </a:r>
            <a:r>
              <a:rPr kumimoji="0" lang="ru-RU" sz="3600" b="0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літератури</a:t>
            </a:r>
            <a:r>
              <a:rPr kumimoji="0" lang="ru-RU" sz="3600" b="0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214563" y="642938"/>
            <a:ext cx="4214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Висновок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288665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1196975"/>
            <a:ext cx="250507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19-7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48438" y="2565400"/>
            <a:ext cx="2535237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1312863"/>
            <a:ext cx="4067175" cy="5545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Олександр</a:t>
            </a:r>
            <a:r>
              <a:rPr kumimoji="0" lang="ru-RU" sz="32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Олесь – </a:t>
            </a:r>
            <a:r>
              <a:rPr kumimoji="0" lang="ru-RU" sz="3200" b="1" i="0" u="none" strike="noStrike" kern="1200" cap="all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український</a:t>
            </a:r>
            <a:r>
              <a:rPr kumimoji="0" lang="ru-RU" sz="32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, поет, драматург, </a:t>
            </a:r>
            <a:r>
              <a:rPr kumimoji="0" lang="ru-RU" sz="3200" b="1" i="0" u="none" strike="noStrike" kern="1200" cap="all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перекладач</a:t>
            </a:r>
            <a:r>
              <a:rPr kumimoji="0" lang="ru-RU" sz="32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1" i="0" u="none" strike="noStrike" kern="1200" cap="all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представник</a:t>
            </a:r>
            <a:r>
              <a:rPr kumimoji="0" lang="ru-RU" sz="32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all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символізму</a:t>
            </a:r>
            <a:r>
              <a:rPr kumimoji="0" lang="ru-RU" sz="32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3200" b="1" i="0" u="none" strike="noStrike" kern="1200" cap="all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Його</a:t>
            </a:r>
            <a:r>
              <a:rPr kumimoji="0" lang="ru-RU" sz="32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all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син</a:t>
            </a:r>
            <a:r>
              <a:rPr kumimoji="0" lang="ru-RU" sz="32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– Олег </a:t>
            </a:r>
            <a:r>
              <a:rPr kumimoji="0" lang="ru-RU" sz="3200" b="1" i="0" u="none" strike="noStrike" kern="1200" cap="all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Ольжич</a:t>
            </a:r>
            <a:r>
              <a:rPr kumimoji="0" lang="ru-RU" sz="32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1" i="0" u="none" strike="noStrike" kern="1200" cap="all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український</a:t>
            </a:r>
            <a:r>
              <a:rPr kumimoji="0" lang="ru-RU" sz="32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поет, археолог </a:t>
            </a:r>
            <a:r>
              <a:rPr kumimoji="0" lang="ru-RU" sz="3200" b="1" i="0" u="none" strike="noStrike" kern="1200" cap="all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32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all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політичний</a:t>
            </a:r>
            <a:r>
              <a:rPr kumimoji="0" lang="ru-RU" sz="32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all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діяч</a:t>
            </a:r>
            <a:r>
              <a:rPr kumimoji="0" lang="ru-RU" sz="32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ransition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4" descr="http://freeppt.ru/Prew/NightFlowersMaste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5288" y="4868863"/>
            <a:ext cx="4321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uk-UA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Музей Олександра Олеся в Білопіллі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6" name="Picture 4" descr="Ukrlit10_72_p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628775"/>
            <a:ext cx="4321175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643438" y="1196975"/>
            <a:ext cx="425926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Олександр</a:t>
            </a: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Олесь в м. </a:t>
            </a:r>
            <a:r>
              <a:rPr kumimoji="0" lang="ru-RU" sz="3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Білопілля</a:t>
            </a: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3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Сумська</a:t>
            </a: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область) в </a:t>
            </a:r>
            <a:r>
              <a:rPr kumimoji="0" lang="ru-RU" sz="3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чумацько-селянській</a:t>
            </a: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сім'ї</a:t>
            </a: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3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Батько</a:t>
            </a: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Іван</a:t>
            </a: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Федорович, </a:t>
            </a:r>
            <a:r>
              <a:rPr kumimoji="0" lang="ru-RU" sz="3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працював</a:t>
            </a: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на </a:t>
            </a:r>
            <a:r>
              <a:rPr kumimoji="0" lang="ru-RU" sz="3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рибних</a:t>
            </a: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промислах</a:t>
            </a: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3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Астрахані</a:t>
            </a: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де </a:t>
            </a:r>
            <a:r>
              <a:rPr kumimoji="0" lang="ru-RU" sz="3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втопився</a:t>
            </a: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sz="3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Волзі</a:t>
            </a: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коли </a:t>
            </a:r>
            <a:r>
              <a:rPr kumimoji="0" lang="ru-RU" sz="3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Сашкові</a:t>
            </a: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було</a:t>
            </a: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11 </a:t>
            </a:r>
            <a:r>
              <a:rPr kumimoji="0" lang="ru-RU" sz="32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років</a:t>
            </a:r>
            <a:r>
              <a:rPr kumimoji="0" lang="ru-RU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ОЛЕКСАНДР ОЛЕСЬ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Олександр</a:t>
            </a:r>
            <a:r>
              <a:rPr lang="ru-RU" dirty="0" smtClean="0"/>
              <a:t> </a:t>
            </a:r>
            <a:r>
              <a:rPr lang="ru-RU" dirty="0" err="1" smtClean="0"/>
              <a:t>Іванович</a:t>
            </a:r>
            <a:r>
              <a:rPr lang="ru-RU" dirty="0" smtClean="0"/>
              <a:t> </a:t>
            </a:r>
            <a:r>
              <a:rPr lang="ru-RU" dirty="0" err="1" smtClean="0"/>
              <a:t>Кандиба</a:t>
            </a:r>
            <a:r>
              <a:rPr lang="ru-RU" dirty="0" smtClean="0"/>
              <a:t>) (1878-1944)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err="1" smtClean="0"/>
              <a:t>Олександр</a:t>
            </a:r>
            <a:r>
              <a:rPr lang="ru-RU" dirty="0" smtClean="0"/>
              <a:t> Олесь (</a:t>
            </a:r>
            <a:r>
              <a:rPr lang="ru-RU" dirty="0" err="1" smtClean="0"/>
              <a:t>справжнє</a:t>
            </a:r>
            <a:r>
              <a:rPr lang="ru-RU" dirty="0" smtClean="0"/>
              <a:t> </a:t>
            </a:r>
            <a:r>
              <a:rPr lang="ru-RU" dirty="0" err="1" smtClean="0"/>
              <a:t>прізвище</a:t>
            </a:r>
            <a:r>
              <a:rPr lang="ru-RU" dirty="0" smtClean="0"/>
              <a:t>  — </a:t>
            </a:r>
            <a:r>
              <a:rPr lang="ru-RU" dirty="0" err="1" smtClean="0"/>
              <a:t>Кандиба</a:t>
            </a:r>
            <a:r>
              <a:rPr lang="ru-RU" dirty="0" smtClean="0"/>
              <a:t>) </a:t>
            </a:r>
            <a:r>
              <a:rPr lang="ru-RU" dirty="0" err="1" smtClean="0"/>
              <a:t>народився</a:t>
            </a:r>
            <a:r>
              <a:rPr lang="ru-RU" dirty="0" smtClean="0"/>
              <a:t> в м. </a:t>
            </a:r>
            <a:r>
              <a:rPr lang="ru-RU" dirty="0" err="1" smtClean="0"/>
              <a:t>Білопілля</a:t>
            </a:r>
            <a:r>
              <a:rPr lang="ru-RU" dirty="0" smtClean="0"/>
              <a:t>, </a:t>
            </a:r>
            <a:r>
              <a:rPr lang="ru-RU" dirty="0" err="1" smtClean="0"/>
              <a:t>Сумської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в </a:t>
            </a:r>
            <a:r>
              <a:rPr lang="ru-RU" dirty="0" err="1" smtClean="0"/>
              <a:t>чумацько-селянській</a:t>
            </a:r>
            <a:r>
              <a:rPr lang="ru-RU" dirty="0" smtClean="0"/>
              <a:t> </a:t>
            </a:r>
            <a:r>
              <a:rPr lang="ru-RU" dirty="0" err="1" smtClean="0"/>
              <a:t>сім'ї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6" name="Picture 2" descr="C:\Documents and Settings\www\Рабочий стол\'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571500"/>
            <a:ext cx="68103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1071563" y="4071938"/>
            <a:ext cx="6715125" cy="1928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 1903р. </a:t>
            </a:r>
            <a:r>
              <a:rPr kumimoji="0" lang="ru-RU" sz="24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він</a:t>
            </a:r>
            <a:r>
              <a:rPr kumimoji="0" lang="ru-RU" sz="2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став студентом </a:t>
            </a:r>
            <a:r>
              <a:rPr kumimoji="0" lang="ru-RU" sz="24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Харківського</a:t>
            </a:r>
            <a:r>
              <a:rPr kumimoji="0" lang="ru-RU" sz="2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ветеринарного </a:t>
            </a:r>
            <a:r>
              <a:rPr kumimoji="0" lang="ru-RU" sz="24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інституту</a:t>
            </a:r>
            <a:r>
              <a:rPr kumimoji="0" lang="ru-RU" sz="2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4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Здобуті</a:t>
            </a:r>
            <a:r>
              <a:rPr kumimoji="0" lang="ru-RU" sz="2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знання</a:t>
            </a:r>
            <a:r>
              <a:rPr kumimoji="0" lang="ru-RU" sz="2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пізніше</a:t>
            </a:r>
            <a:r>
              <a:rPr kumimoji="0" lang="ru-RU" sz="2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забезпечували</a:t>
            </a:r>
            <a:r>
              <a:rPr kumimoji="0" lang="ru-RU" sz="2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молодому тонкому </a:t>
            </a:r>
            <a:r>
              <a:rPr kumimoji="0" lang="ru-RU" sz="24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лірикові</a:t>
            </a:r>
            <a:r>
              <a:rPr kumimoji="0" lang="ru-RU" sz="2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можливість</a:t>
            </a:r>
            <a:r>
              <a:rPr kumimoji="0" lang="ru-RU" sz="2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заробляти</a:t>
            </a:r>
            <a:r>
              <a:rPr kumimoji="0" lang="ru-RU" sz="2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на </a:t>
            </a:r>
            <a:r>
              <a:rPr kumimoji="0" lang="ru-RU" sz="24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хліб</a:t>
            </a:r>
            <a:r>
              <a:rPr kumimoji="0" lang="ru-RU" sz="2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</p:txBody>
      </p:sp>
    </p:spTree>
  </p:cSld>
  <p:clrMapOvr>
    <a:masterClrMapping/>
  </p:clrMapOvr>
  <p:transition>
    <p:comb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pv_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04800"/>
            <a:ext cx="8534400" cy="3810000"/>
          </a:xfrm>
        </p:spPr>
        <p:txBody>
          <a:bodyPr/>
          <a:lstStyle/>
          <a:p>
            <a:r>
              <a:rPr lang="ru-RU" sz="3200" b="1" smtClean="0">
                <a:solidFill>
                  <a:srgbClr val="FFFF00"/>
                </a:solidFill>
              </a:rPr>
              <a:t>По закінченні навчання О. Олесь шукає якоїсь творчої роботи — газетярської, видавничої, але не знаходить її й змушений працювати за фахом ветеринарним лікарем на київських бойнях.</a:t>
            </a:r>
            <a:br>
              <a:rPr lang="ru-RU" sz="3200" b="1" smtClean="0">
                <a:solidFill>
                  <a:srgbClr val="FFFF00"/>
                </a:solidFill>
              </a:rPr>
            </a:br>
            <a:endParaRPr lang="ru-RU" sz="3200" b="1" smtClean="0">
              <a:solidFill>
                <a:srgbClr val="FFFF00"/>
              </a:solidFill>
            </a:endParaRPr>
          </a:p>
        </p:txBody>
      </p:sp>
      <p:sp>
        <p:nvSpPr>
          <p:cNvPr id="60420" name="Rectangle 8"/>
          <p:cNvSpPr>
            <a:spLocks noChangeArrowheads="1"/>
          </p:cNvSpPr>
          <p:nvPr/>
        </p:nvSpPr>
        <p:spPr bwMode="auto">
          <a:xfrm>
            <a:off x="395288" y="4797425"/>
            <a:ext cx="8459787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uk-UA" sz="4400" b="1">
              <a:solidFill>
                <a:schemeClr val="bg1"/>
              </a:solidFill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ransition advTm="15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0" fill="hold"/>
                                        <p:tgtEl>
                                          <p:spTgt spid="143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3" descr="C:\Documents and Settings\www\Рабочий стол\Рисунок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284663" y="1052513"/>
            <a:ext cx="4535487" cy="417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Олександр брав участь у випуску рукописних журналів «Комета» та «Первоцвіт», в яких з'являються його вірші.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1903 Олесь вступив до Харківського ветеринарного інституту.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Kharkov_zoo-veterinary_academ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628775"/>
            <a:ext cx="41052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071670" y="4929198"/>
            <a:ext cx="48180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Будинок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на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вулиці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Петропавлівській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у Сумах, де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періодично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(1893—1917) жив Олесь</a:t>
            </a:r>
          </a:p>
        </p:txBody>
      </p:sp>
      <p:pic>
        <p:nvPicPr>
          <p:cNvPr id="6" name="Picture 4" descr="Будинок_на_вулиці_Петропавлівській_у_Сумах,_де_жив_Олес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0"/>
            <a:ext cx="6245242" cy="468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076825" y="1600200"/>
            <a:ext cx="3609975" cy="4456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Визначальним фактом у житті Олександра Олеся стала поїздка на відкриття пам'ятника І. П. Котляревському в Полтаві у 1903 р., де він познайомився з Б. Грінченком, М. Коцюбинським, Лесею Українкою.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5" descr="Ukrlit10_72_pr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2708275"/>
            <a:ext cx="2884488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1827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88" y="549275"/>
            <a:ext cx="250666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638</Words>
  <Application>Microsoft Office PowerPoint</Application>
  <PresentationFormat>Экран (4:3)</PresentationFormat>
  <Paragraphs>44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По закінченні навчання О. Олесь шукає якоїсь творчої роботи — газетярської, видавничої, але не знаходить її й змушений працювати за фахом ветеринарним лікарем на київських бойнях.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Яна</dc:creator>
  <cp:lastModifiedBy>Яна</cp:lastModifiedBy>
  <cp:revision>1</cp:revision>
  <dcterms:created xsi:type="dcterms:W3CDTF">2014-12-03T17:22:11Z</dcterms:created>
  <dcterms:modified xsi:type="dcterms:W3CDTF">2014-12-03T18:33:26Z</dcterms:modified>
</cp:coreProperties>
</file>