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0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5" r:id="rId11"/>
    <p:sldId id="269" r:id="rId12"/>
    <p:sldId id="268" r:id="rId13"/>
    <p:sldId id="271" r:id="rId14"/>
    <p:sldId id="272" r:id="rId15"/>
    <p:sldId id="273" r:id="rId16"/>
    <p:sldId id="276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112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653CA-2F77-4F6C-99E5-133EB3919DA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7623E8-A06F-4246-B905-EF13754FB5A9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</a:rPr>
            <a:t>Якості, що забезпечують творчу активність</a:t>
          </a:r>
          <a:endParaRPr lang="ru-RU" sz="2400" b="1" i="1" dirty="0">
            <a:solidFill>
              <a:schemeClr val="tx1"/>
            </a:solidFill>
          </a:endParaRPr>
        </a:p>
      </dgm:t>
    </dgm:pt>
    <dgm:pt modelId="{24B8ABC5-939D-473E-AA2C-5BD81B3C561D}" type="parTrans" cxnId="{33A59A2A-C481-41EE-BCE5-AB5DA1E49F09}">
      <dgm:prSet/>
      <dgm:spPr/>
      <dgm:t>
        <a:bodyPr/>
        <a:lstStyle/>
        <a:p>
          <a:endParaRPr lang="ru-RU"/>
        </a:p>
      </dgm:t>
    </dgm:pt>
    <dgm:pt modelId="{4569A435-8A0E-4479-9E43-7703DA666967}" type="sibTrans" cxnId="{33A59A2A-C481-41EE-BCE5-AB5DA1E49F09}">
      <dgm:prSet/>
      <dgm:spPr/>
      <dgm:t>
        <a:bodyPr/>
        <a:lstStyle/>
        <a:p>
          <a:endParaRPr lang="ru-RU"/>
        </a:p>
      </dgm:t>
    </dgm:pt>
    <dgm:pt modelId="{50261B0F-9F36-4BC2-B8BF-AE63D2FB48A2}">
      <dgm:prSet phldrT="[Текст]" custT="1"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uk-UA" sz="1800" b="1" i="1" dirty="0" smtClean="0"/>
            <a:t>Допитливість</a:t>
          </a:r>
          <a:endParaRPr lang="ru-RU" sz="1800" b="1" i="1" dirty="0"/>
        </a:p>
      </dgm:t>
    </dgm:pt>
    <dgm:pt modelId="{F118640B-9FC9-476C-8053-3BF515FCF89A}" type="parTrans" cxnId="{4E6795A7-3670-4745-B747-B01E9E8B4129}">
      <dgm:prSet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512563C8-CB26-4379-AD3F-1A600C742DDF}" type="sibTrans" cxnId="{4E6795A7-3670-4745-B747-B01E9E8B4129}">
      <dgm:prSet/>
      <dgm:spPr/>
      <dgm:t>
        <a:bodyPr/>
        <a:lstStyle/>
        <a:p>
          <a:endParaRPr lang="ru-RU"/>
        </a:p>
      </dgm:t>
    </dgm:pt>
    <dgm:pt modelId="{22978AF7-5B88-4A0E-A2FB-DB2F1FA42288}">
      <dgm:prSet phldrT="[Текст]" custT="1"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uk-UA" sz="1800" b="1" i="1" dirty="0" smtClean="0"/>
            <a:t>Проблемне бачення</a:t>
          </a:r>
          <a:endParaRPr lang="ru-RU" sz="1800" b="1" i="1" dirty="0"/>
        </a:p>
      </dgm:t>
    </dgm:pt>
    <dgm:pt modelId="{8AA0837F-6BD0-44E6-8F38-E76C0D17E02B}" type="parTrans" cxnId="{82D4ECB4-BC88-40A6-88ED-3E6A6D228B06}">
      <dgm:prSet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D22A8600-F0D9-4DFC-AD99-08D224D79662}" type="sibTrans" cxnId="{82D4ECB4-BC88-40A6-88ED-3E6A6D228B06}">
      <dgm:prSet/>
      <dgm:spPr/>
      <dgm:t>
        <a:bodyPr/>
        <a:lstStyle/>
        <a:p>
          <a:endParaRPr lang="ru-RU"/>
        </a:p>
      </dgm:t>
    </dgm:pt>
    <dgm:pt modelId="{7E8579BF-F241-49B8-990F-EF809E7CD486}">
      <dgm:prSet phldrT="[Текст]" custT="1"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uk-UA" sz="1800" b="1" i="1" dirty="0" smtClean="0"/>
            <a:t>Розвинута уява</a:t>
          </a:r>
          <a:endParaRPr lang="ru-RU" sz="1800" b="1" i="1" dirty="0"/>
        </a:p>
      </dgm:t>
    </dgm:pt>
    <dgm:pt modelId="{746AC408-B9E3-476F-8C51-D31D110EB7E3}" type="parTrans" cxnId="{A8409036-5DB7-4B36-B0D7-C9067994B3DE}">
      <dgm:prSet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5D5B34FA-E339-4922-8B09-4C024BE0F61F}" type="sibTrans" cxnId="{A8409036-5DB7-4B36-B0D7-C9067994B3DE}">
      <dgm:prSet/>
      <dgm:spPr/>
      <dgm:t>
        <a:bodyPr/>
        <a:lstStyle/>
        <a:p>
          <a:endParaRPr lang="ru-RU"/>
        </a:p>
      </dgm:t>
    </dgm:pt>
    <dgm:pt modelId="{4BB82EA1-FDBF-4D3F-BB37-9A0685A17888}">
      <dgm:prSet phldrT="[Текст]" custT="1"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uk-UA" sz="1800" b="1" i="1" dirty="0" smtClean="0"/>
            <a:t>Спостереж-</a:t>
          </a:r>
        </a:p>
        <a:p>
          <a:r>
            <a:rPr lang="uk-UA" sz="1800" b="1" i="1" dirty="0" smtClean="0"/>
            <a:t>ливість </a:t>
          </a:r>
          <a:endParaRPr lang="ru-RU" sz="1800" b="1" i="1" dirty="0"/>
        </a:p>
      </dgm:t>
    </dgm:pt>
    <dgm:pt modelId="{5933EB89-7836-4A82-9007-162D5F691411}" type="parTrans" cxnId="{DE608993-3AA1-478B-8DC7-20EACD6098F3}">
      <dgm:prSet/>
      <dgm:spPr>
        <a:solidFill>
          <a:srgbClr val="FF0000"/>
        </a:solidFill>
        <a:ln>
          <a:solidFill>
            <a:srgbClr val="C00000"/>
          </a:solidFill>
        </a:ln>
      </dgm:spPr>
      <dgm:t>
        <a:bodyPr/>
        <a:lstStyle/>
        <a:p>
          <a:endParaRPr lang="ru-RU" dirty="0"/>
        </a:p>
      </dgm:t>
    </dgm:pt>
    <dgm:pt modelId="{6FC4F37D-9D91-4685-A871-A87972A9632A}" type="sibTrans" cxnId="{DE608993-3AA1-478B-8DC7-20EACD6098F3}">
      <dgm:prSet/>
      <dgm:spPr/>
      <dgm:t>
        <a:bodyPr/>
        <a:lstStyle/>
        <a:p>
          <a:endParaRPr lang="ru-RU"/>
        </a:p>
      </dgm:t>
    </dgm:pt>
    <dgm:pt modelId="{68536349-7AEB-47A7-9298-319B08A1F82E}">
      <dgm:prSet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endParaRPr lang="ru-RU" dirty="0"/>
        </a:p>
      </dgm:t>
    </dgm:pt>
    <dgm:pt modelId="{0C4FA882-78F8-476E-859A-3BC61F35800C}" type="parTrans" cxnId="{38A205AC-48D9-4829-A0C2-36A0F3B5DCB1}">
      <dgm:prSet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D4F33B48-C445-4DF8-8900-A42A4E37C187}" type="sibTrans" cxnId="{38A205AC-48D9-4829-A0C2-36A0F3B5DCB1}">
      <dgm:prSet/>
      <dgm:spPr/>
      <dgm:t>
        <a:bodyPr/>
        <a:lstStyle/>
        <a:p>
          <a:endParaRPr lang="ru-RU"/>
        </a:p>
      </dgm:t>
    </dgm:pt>
    <dgm:pt modelId="{A3EF20A0-A8D7-483E-A59A-5312A94183CB}">
      <dgm:prSet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endParaRPr lang="ru-RU" dirty="0"/>
        </a:p>
      </dgm:t>
    </dgm:pt>
    <dgm:pt modelId="{B6B1B964-AA8E-4817-8E0F-478B7EA2C23B}" type="parTrans" cxnId="{6267BE64-205F-4F70-B768-3AC1F86C5700}">
      <dgm:prSet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26862884-8139-4EDF-94CF-4970E9D84CDA}" type="sibTrans" cxnId="{6267BE64-205F-4F70-B768-3AC1F86C5700}">
      <dgm:prSet/>
      <dgm:spPr/>
      <dgm:t>
        <a:bodyPr/>
        <a:lstStyle/>
        <a:p>
          <a:endParaRPr lang="ru-RU"/>
        </a:p>
      </dgm:t>
    </dgm:pt>
    <dgm:pt modelId="{C4ECD8D3-62DB-414F-9F94-DB57FA285B0A}">
      <dgm:prSet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endParaRPr lang="ru-RU" dirty="0"/>
        </a:p>
      </dgm:t>
    </dgm:pt>
    <dgm:pt modelId="{F1F17F66-D796-410B-878D-4A19560DF8D1}" type="parTrans" cxnId="{0CB707FD-6DD0-4FCC-821A-47A36E7B6432}">
      <dgm:prSet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D7D0AA64-16D3-49C2-AFE8-96F713733881}" type="sibTrans" cxnId="{0CB707FD-6DD0-4FCC-821A-47A36E7B6432}">
      <dgm:prSet/>
      <dgm:spPr/>
      <dgm:t>
        <a:bodyPr/>
        <a:lstStyle/>
        <a:p>
          <a:endParaRPr lang="ru-RU"/>
        </a:p>
      </dgm:t>
    </dgm:pt>
    <dgm:pt modelId="{7EDBF154-0973-4157-A135-FA8C8EC8687B}">
      <dgm:prSet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endParaRPr lang="ru-RU" dirty="0"/>
        </a:p>
      </dgm:t>
    </dgm:pt>
    <dgm:pt modelId="{70691A44-1A7B-4EAB-B89E-CCB0E645AA2B}" type="parTrans" cxnId="{D00E7F6D-9D4D-408B-A338-2CBBAA9AE9B6}">
      <dgm:prSet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77378E90-278A-4338-A4F8-B5BEE4454B52}" type="sibTrans" cxnId="{D00E7F6D-9D4D-408B-A338-2CBBAA9AE9B6}">
      <dgm:prSet/>
      <dgm:spPr/>
      <dgm:t>
        <a:bodyPr/>
        <a:lstStyle/>
        <a:p>
          <a:endParaRPr lang="ru-RU"/>
        </a:p>
      </dgm:t>
    </dgm:pt>
    <dgm:pt modelId="{8C4B72A7-FB8F-48A2-AFB4-511888E15E43}">
      <dgm:prSet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endParaRPr lang="ru-RU" dirty="0"/>
        </a:p>
      </dgm:t>
    </dgm:pt>
    <dgm:pt modelId="{2CD00399-1AF1-4E7B-86FF-6A56B26F74E1}" type="parTrans" cxnId="{FF13EB14-E363-4A6F-B69F-E9BA60165512}">
      <dgm:prSet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D4E33EBC-CCBE-451F-966D-F6206DFE09A0}" type="sibTrans" cxnId="{FF13EB14-E363-4A6F-B69F-E9BA60165512}">
      <dgm:prSet/>
      <dgm:spPr/>
      <dgm:t>
        <a:bodyPr/>
        <a:lstStyle/>
        <a:p>
          <a:endParaRPr lang="ru-RU"/>
        </a:p>
      </dgm:t>
    </dgm:pt>
    <dgm:pt modelId="{4C5E3D45-57E9-4623-965D-DECCAA94DA19}">
      <dgm:prSet/>
      <dgm:spPr>
        <a:solidFill>
          <a:schemeClr val="bg2"/>
        </a:solidFill>
        <a:ln w="38100">
          <a:solidFill>
            <a:srgbClr val="C00000"/>
          </a:solidFill>
        </a:ln>
      </dgm:spPr>
      <dgm:t>
        <a:bodyPr/>
        <a:lstStyle/>
        <a:p>
          <a:endParaRPr lang="ru-RU" dirty="0"/>
        </a:p>
      </dgm:t>
    </dgm:pt>
    <dgm:pt modelId="{CC35FA03-C94E-4096-B208-8738643DD988}" type="parTrans" cxnId="{94DDBF98-3813-4377-9AF3-F01F96FC5FE4}">
      <dgm:prSet/>
      <dgm:spPr>
        <a:solidFill>
          <a:srgbClr val="FF0000"/>
        </a:solidFill>
      </dgm:spPr>
      <dgm:t>
        <a:bodyPr/>
        <a:lstStyle/>
        <a:p>
          <a:endParaRPr lang="ru-RU" dirty="0"/>
        </a:p>
      </dgm:t>
    </dgm:pt>
    <dgm:pt modelId="{193854E4-67C2-4EA9-AAFC-0F6DA20F7F17}" type="sibTrans" cxnId="{94DDBF98-3813-4377-9AF3-F01F96FC5FE4}">
      <dgm:prSet/>
      <dgm:spPr/>
      <dgm:t>
        <a:bodyPr/>
        <a:lstStyle/>
        <a:p>
          <a:endParaRPr lang="ru-RU"/>
        </a:p>
      </dgm:t>
    </dgm:pt>
    <dgm:pt modelId="{6F115E56-E5F4-4C42-89B9-EF7A24120392}" type="pres">
      <dgm:prSet presAssocID="{36C653CA-2F77-4F6C-99E5-133EB3919DA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D7BB05-E159-4142-8270-31940B6357E4}" type="pres">
      <dgm:prSet presAssocID="{6F7623E8-A06F-4246-B905-EF13754FB5A9}" presName="centerShape" presStyleLbl="node0" presStyleIdx="0" presStyleCnt="1" custScaleX="222830" custScaleY="132750"/>
      <dgm:spPr/>
      <dgm:t>
        <a:bodyPr/>
        <a:lstStyle/>
        <a:p>
          <a:endParaRPr lang="ru-RU"/>
        </a:p>
      </dgm:t>
    </dgm:pt>
    <dgm:pt modelId="{43467705-D7A1-4D28-99B5-4C3402A78D3D}" type="pres">
      <dgm:prSet presAssocID="{F118640B-9FC9-476C-8053-3BF515FCF89A}" presName="parTrans" presStyleLbl="sibTrans2D1" presStyleIdx="0" presStyleCnt="10"/>
      <dgm:spPr/>
      <dgm:t>
        <a:bodyPr/>
        <a:lstStyle/>
        <a:p>
          <a:endParaRPr lang="ru-RU"/>
        </a:p>
      </dgm:t>
    </dgm:pt>
    <dgm:pt modelId="{346BBAAB-7D23-462B-B0A6-11B258132296}" type="pres">
      <dgm:prSet presAssocID="{F118640B-9FC9-476C-8053-3BF515FCF89A}" presName="connectorText" presStyleLbl="sibTrans2D1" presStyleIdx="0" presStyleCnt="10"/>
      <dgm:spPr/>
      <dgm:t>
        <a:bodyPr/>
        <a:lstStyle/>
        <a:p>
          <a:endParaRPr lang="ru-RU"/>
        </a:p>
      </dgm:t>
    </dgm:pt>
    <dgm:pt modelId="{4AB60D64-41AE-4DA3-9217-BDD7E1213F25}" type="pres">
      <dgm:prSet presAssocID="{50261B0F-9F36-4BC2-B8BF-AE63D2FB48A2}" presName="node" presStyleLbl="node1" presStyleIdx="0" presStyleCnt="10" custScaleX="230380" custRadScaleRad="97328" custRadScaleInc="2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B7D58A-9710-475E-B6E4-2769DAD94DFE}" type="pres">
      <dgm:prSet presAssocID="{CC35FA03-C94E-4096-B208-8738643DD988}" presName="parTrans" presStyleLbl="sibTrans2D1" presStyleIdx="1" presStyleCnt="10"/>
      <dgm:spPr/>
      <dgm:t>
        <a:bodyPr/>
        <a:lstStyle/>
        <a:p>
          <a:endParaRPr lang="ru-RU"/>
        </a:p>
      </dgm:t>
    </dgm:pt>
    <dgm:pt modelId="{43A1EAC4-4C1C-4ED9-8FC8-A4A05D75B493}" type="pres">
      <dgm:prSet presAssocID="{CC35FA03-C94E-4096-B208-8738643DD988}" presName="connectorText" presStyleLbl="sibTrans2D1" presStyleIdx="1" presStyleCnt="10"/>
      <dgm:spPr/>
      <dgm:t>
        <a:bodyPr/>
        <a:lstStyle/>
        <a:p>
          <a:endParaRPr lang="ru-RU"/>
        </a:p>
      </dgm:t>
    </dgm:pt>
    <dgm:pt modelId="{E1F2A6DF-42BD-4007-BFBC-8919AFF605FF}" type="pres">
      <dgm:prSet presAssocID="{4C5E3D45-57E9-4623-965D-DECCAA94DA19}" presName="node" presStyleLbl="node1" presStyleIdx="1" presStyleCnt="10" custScaleX="182967" custRadScaleRad="118212" custRadScaleInc="91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E3BDEA-7E5E-4C82-AD78-2B988FD791DB}" type="pres">
      <dgm:prSet presAssocID="{F1F17F66-D796-410B-878D-4A19560DF8D1}" presName="parTrans" presStyleLbl="sibTrans2D1" presStyleIdx="2" presStyleCnt="10"/>
      <dgm:spPr/>
      <dgm:t>
        <a:bodyPr/>
        <a:lstStyle/>
        <a:p>
          <a:endParaRPr lang="ru-RU"/>
        </a:p>
      </dgm:t>
    </dgm:pt>
    <dgm:pt modelId="{515862F1-41DF-4C37-830B-7DE98EAA4AAF}" type="pres">
      <dgm:prSet presAssocID="{F1F17F66-D796-410B-878D-4A19560DF8D1}" presName="connectorText" presStyleLbl="sibTrans2D1" presStyleIdx="2" presStyleCnt="10"/>
      <dgm:spPr/>
      <dgm:t>
        <a:bodyPr/>
        <a:lstStyle/>
        <a:p>
          <a:endParaRPr lang="ru-RU"/>
        </a:p>
      </dgm:t>
    </dgm:pt>
    <dgm:pt modelId="{11F3453C-7534-4C3A-A44D-171CCE4AD755}" type="pres">
      <dgm:prSet presAssocID="{C4ECD8D3-62DB-414F-9F94-DB57FA285B0A}" presName="node" presStyleLbl="node1" presStyleIdx="2" presStyleCnt="10" custScaleX="190793" custRadScaleRad="125606" custRadScaleInc="45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9FF56-7152-479B-BC37-A8CD8C0D1548}" type="pres">
      <dgm:prSet presAssocID="{B6B1B964-AA8E-4817-8E0F-478B7EA2C23B}" presName="parTrans" presStyleLbl="sibTrans2D1" presStyleIdx="3" presStyleCnt="10"/>
      <dgm:spPr/>
      <dgm:t>
        <a:bodyPr/>
        <a:lstStyle/>
        <a:p>
          <a:endParaRPr lang="ru-RU"/>
        </a:p>
      </dgm:t>
    </dgm:pt>
    <dgm:pt modelId="{765A284B-25C3-4C1C-8D64-7441B8196A9A}" type="pres">
      <dgm:prSet presAssocID="{B6B1B964-AA8E-4817-8E0F-478B7EA2C23B}" presName="connectorText" presStyleLbl="sibTrans2D1" presStyleIdx="3" presStyleCnt="10"/>
      <dgm:spPr/>
      <dgm:t>
        <a:bodyPr/>
        <a:lstStyle/>
        <a:p>
          <a:endParaRPr lang="ru-RU"/>
        </a:p>
      </dgm:t>
    </dgm:pt>
    <dgm:pt modelId="{53584925-55DC-4E5A-A1D4-9DEF0F91F173}" type="pres">
      <dgm:prSet presAssocID="{A3EF20A0-A8D7-483E-A59A-5312A94183CB}" presName="node" presStyleLbl="node1" presStyleIdx="3" presStyleCnt="10" custScaleX="178654" custRadScaleRad="122400" custRadScaleInc="-152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98938-53F1-4678-9677-1508B8DBE006}" type="pres">
      <dgm:prSet presAssocID="{70691A44-1A7B-4EAB-B89E-CCB0E645AA2B}" presName="parTrans" presStyleLbl="sibTrans2D1" presStyleIdx="4" presStyleCnt="10"/>
      <dgm:spPr/>
      <dgm:t>
        <a:bodyPr/>
        <a:lstStyle/>
        <a:p>
          <a:endParaRPr lang="ru-RU"/>
        </a:p>
      </dgm:t>
    </dgm:pt>
    <dgm:pt modelId="{D1D62B54-9438-4EF8-8C77-F0911E04058E}" type="pres">
      <dgm:prSet presAssocID="{70691A44-1A7B-4EAB-B89E-CCB0E645AA2B}" presName="connectorText" presStyleLbl="sibTrans2D1" presStyleIdx="4" presStyleCnt="10"/>
      <dgm:spPr/>
      <dgm:t>
        <a:bodyPr/>
        <a:lstStyle/>
        <a:p>
          <a:endParaRPr lang="ru-RU"/>
        </a:p>
      </dgm:t>
    </dgm:pt>
    <dgm:pt modelId="{8C6DF497-733B-44AD-9C39-99A40973B0D2}" type="pres">
      <dgm:prSet presAssocID="{7EDBF154-0973-4157-A135-FA8C8EC8687B}" presName="node" presStyleLbl="node1" presStyleIdx="4" presStyleCnt="10" custScaleX="190948" custRadScaleRad="124755" custRadScaleInc="-78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FC1D66-88E6-4FA7-A1BE-3E61680B0694}" type="pres">
      <dgm:prSet presAssocID="{2CD00399-1AF1-4E7B-86FF-6A56B26F74E1}" presName="parTrans" presStyleLbl="sibTrans2D1" presStyleIdx="5" presStyleCnt="10"/>
      <dgm:spPr/>
      <dgm:t>
        <a:bodyPr/>
        <a:lstStyle/>
        <a:p>
          <a:endParaRPr lang="ru-RU"/>
        </a:p>
      </dgm:t>
    </dgm:pt>
    <dgm:pt modelId="{30C55D2F-2304-4853-B0B7-9BEF8BE225F7}" type="pres">
      <dgm:prSet presAssocID="{2CD00399-1AF1-4E7B-86FF-6A56B26F74E1}" presName="connectorText" presStyleLbl="sibTrans2D1" presStyleIdx="5" presStyleCnt="10"/>
      <dgm:spPr/>
      <dgm:t>
        <a:bodyPr/>
        <a:lstStyle/>
        <a:p>
          <a:endParaRPr lang="ru-RU"/>
        </a:p>
      </dgm:t>
    </dgm:pt>
    <dgm:pt modelId="{D55A3A40-983C-4EBE-A906-9C9370311990}" type="pres">
      <dgm:prSet presAssocID="{8C4B72A7-FB8F-48A2-AFB4-511888E15E43}" presName="node" presStyleLbl="node1" presStyleIdx="5" presStyleCnt="10" custScaleX="214985" custRadScaleRad="99824" custRadScaleInc="-9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05C048-A07D-4F50-BF2A-805C399BC1A3}" type="pres">
      <dgm:prSet presAssocID="{8AA0837F-6BD0-44E6-8F38-E76C0D17E02B}" presName="parTrans" presStyleLbl="sibTrans2D1" presStyleIdx="6" presStyleCnt="10"/>
      <dgm:spPr/>
      <dgm:t>
        <a:bodyPr/>
        <a:lstStyle/>
        <a:p>
          <a:endParaRPr lang="ru-RU"/>
        </a:p>
      </dgm:t>
    </dgm:pt>
    <dgm:pt modelId="{2953076F-4D32-4390-B8C4-5CA57DC27273}" type="pres">
      <dgm:prSet presAssocID="{8AA0837F-6BD0-44E6-8F38-E76C0D17E02B}" presName="connectorText" presStyleLbl="sibTrans2D1" presStyleIdx="6" presStyleCnt="10"/>
      <dgm:spPr/>
      <dgm:t>
        <a:bodyPr/>
        <a:lstStyle/>
        <a:p>
          <a:endParaRPr lang="ru-RU"/>
        </a:p>
      </dgm:t>
    </dgm:pt>
    <dgm:pt modelId="{EBA71D48-72CE-4254-A338-863FB606639A}" type="pres">
      <dgm:prSet presAssocID="{22978AF7-5B88-4A0E-A2FB-DB2F1FA42288}" presName="node" presStyleLbl="node1" presStyleIdx="6" presStyleCnt="10" custScaleX="176929" custRadScaleRad="117010" custRadScaleInc="70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87BB0C-A245-48CC-80A9-D04BFFDE2F40}" type="pres">
      <dgm:prSet presAssocID="{746AC408-B9E3-476F-8C51-D31D110EB7E3}" presName="parTrans" presStyleLbl="sibTrans2D1" presStyleIdx="7" presStyleCnt="10"/>
      <dgm:spPr/>
      <dgm:t>
        <a:bodyPr/>
        <a:lstStyle/>
        <a:p>
          <a:endParaRPr lang="ru-RU"/>
        </a:p>
      </dgm:t>
    </dgm:pt>
    <dgm:pt modelId="{5A31921C-E699-4BD9-86FA-CBD492E09E42}" type="pres">
      <dgm:prSet presAssocID="{746AC408-B9E3-476F-8C51-D31D110EB7E3}" presName="connectorText" presStyleLbl="sibTrans2D1" presStyleIdx="7" presStyleCnt="10"/>
      <dgm:spPr/>
      <dgm:t>
        <a:bodyPr/>
        <a:lstStyle/>
        <a:p>
          <a:endParaRPr lang="ru-RU"/>
        </a:p>
      </dgm:t>
    </dgm:pt>
    <dgm:pt modelId="{1B6513EE-D295-4863-A3C0-CFA433BEA6EE}" type="pres">
      <dgm:prSet presAssocID="{7E8579BF-F241-49B8-990F-EF809E7CD486}" presName="node" presStyleLbl="node1" presStyleIdx="7" presStyleCnt="10" custScaleX="165909" custRadScaleRad="121593" custRadScaleInc="29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4889B-CF44-461D-9F0D-FC2A64B5D37C}" type="pres">
      <dgm:prSet presAssocID="{0C4FA882-78F8-476E-859A-3BC61F35800C}" presName="parTrans" presStyleLbl="sibTrans2D1" presStyleIdx="8" presStyleCnt="10"/>
      <dgm:spPr/>
      <dgm:t>
        <a:bodyPr/>
        <a:lstStyle/>
        <a:p>
          <a:endParaRPr lang="ru-RU"/>
        </a:p>
      </dgm:t>
    </dgm:pt>
    <dgm:pt modelId="{641CD537-2C5B-45A2-AF88-349DFB5F0CAE}" type="pres">
      <dgm:prSet presAssocID="{0C4FA882-78F8-476E-859A-3BC61F35800C}" presName="connectorText" presStyleLbl="sibTrans2D1" presStyleIdx="8" presStyleCnt="10"/>
      <dgm:spPr/>
      <dgm:t>
        <a:bodyPr/>
        <a:lstStyle/>
        <a:p>
          <a:endParaRPr lang="ru-RU"/>
        </a:p>
      </dgm:t>
    </dgm:pt>
    <dgm:pt modelId="{747106D8-2A66-4D66-97AF-31A19ED938E8}" type="pres">
      <dgm:prSet presAssocID="{68536349-7AEB-47A7-9298-319B08A1F82E}" presName="node" presStyleLbl="node1" presStyleIdx="8" presStyleCnt="10" custScaleX="182161" custRadScaleRad="126148" custRadScaleInc="-31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B90E4-897B-4BFA-8C2D-63DC709A2D9F}" type="pres">
      <dgm:prSet presAssocID="{5933EB89-7836-4A82-9007-162D5F691411}" presName="parTrans" presStyleLbl="sibTrans2D1" presStyleIdx="9" presStyleCnt="10"/>
      <dgm:spPr/>
      <dgm:t>
        <a:bodyPr/>
        <a:lstStyle/>
        <a:p>
          <a:endParaRPr lang="ru-RU"/>
        </a:p>
      </dgm:t>
    </dgm:pt>
    <dgm:pt modelId="{3E5EE799-A472-4201-A268-5AAC4FCF0C48}" type="pres">
      <dgm:prSet presAssocID="{5933EB89-7836-4A82-9007-162D5F691411}" presName="connectorText" presStyleLbl="sibTrans2D1" presStyleIdx="9" presStyleCnt="10"/>
      <dgm:spPr/>
      <dgm:t>
        <a:bodyPr/>
        <a:lstStyle/>
        <a:p>
          <a:endParaRPr lang="ru-RU"/>
        </a:p>
      </dgm:t>
    </dgm:pt>
    <dgm:pt modelId="{A2197E78-79E1-4A72-84B0-EB656988A897}" type="pres">
      <dgm:prSet presAssocID="{4BB82EA1-FDBF-4D3F-BB37-9A0685A17888}" presName="node" presStyleLbl="node1" presStyleIdx="9" presStyleCnt="10" custScaleX="180434" custRadScaleRad="121299" custRadScaleInc="-88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A59A2A-C481-41EE-BCE5-AB5DA1E49F09}" srcId="{36C653CA-2F77-4F6C-99E5-133EB3919DA5}" destId="{6F7623E8-A06F-4246-B905-EF13754FB5A9}" srcOrd="0" destOrd="0" parTransId="{24B8ABC5-939D-473E-AA2C-5BD81B3C561D}" sibTransId="{4569A435-8A0E-4479-9E43-7703DA666967}"/>
    <dgm:cxn modelId="{15B27C7F-D15B-487C-BBDE-4597CCFD941B}" type="presOf" srcId="{B6B1B964-AA8E-4817-8E0F-478B7EA2C23B}" destId="{6839FF56-7152-479B-BC37-A8CD8C0D1548}" srcOrd="0" destOrd="0" presId="urn:microsoft.com/office/officeart/2005/8/layout/radial5"/>
    <dgm:cxn modelId="{DFA9B43E-1381-4A14-9BE9-839E7C43DCE8}" type="presOf" srcId="{0C4FA882-78F8-476E-859A-3BC61F35800C}" destId="{08E4889B-CF44-461D-9F0D-FC2A64B5D37C}" srcOrd="0" destOrd="0" presId="urn:microsoft.com/office/officeart/2005/8/layout/radial5"/>
    <dgm:cxn modelId="{DE608993-3AA1-478B-8DC7-20EACD6098F3}" srcId="{6F7623E8-A06F-4246-B905-EF13754FB5A9}" destId="{4BB82EA1-FDBF-4D3F-BB37-9A0685A17888}" srcOrd="9" destOrd="0" parTransId="{5933EB89-7836-4A82-9007-162D5F691411}" sibTransId="{6FC4F37D-9D91-4685-A871-A87972A9632A}"/>
    <dgm:cxn modelId="{B01C47F2-6C70-4FE6-87AA-861F603D8CE3}" type="presOf" srcId="{8C4B72A7-FB8F-48A2-AFB4-511888E15E43}" destId="{D55A3A40-983C-4EBE-A906-9C9370311990}" srcOrd="0" destOrd="0" presId="urn:microsoft.com/office/officeart/2005/8/layout/radial5"/>
    <dgm:cxn modelId="{7AC84E7C-C78A-4854-A2C5-B7ED46C3C48D}" type="presOf" srcId="{2CD00399-1AF1-4E7B-86FF-6A56B26F74E1}" destId="{7AFC1D66-88E6-4FA7-A1BE-3E61680B0694}" srcOrd="0" destOrd="0" presId="urn:microsoft.com/office/officeart/2005/8/layout/radial5"/>
    <dgm:cxn modelId="{1D942A57-C234-4789-A03F-1786A457CF12}" type="presOf" srcId="{7E8579BF-F241-49B8-990F-EF809E7CD486}" destId="{1B6513EE-D295-4863-A3C0-CFA433BEA6EE}" srcOrd="0" destOrd="0" presId="urn:microsoft.com/office/officeart/2005/8/layout/radial5"/>
    <dgm:cxn modelId="{4E6795A7-3670-4745-B747-B01E9E8B4129}" srcId="{6F7623E8-A06F-4246-B905-EF13754FB5A9}" destId="{50261B0F-9F36-4BC2-B8BF-AE63D2FB48A2}" srcOrd="0" destOrd="0" parTransId="{F118640B-9FC9-476C-8053-3BF515FCF89A}" sibTransId="{512563C8-CB26-4379-AD3F-1A600C742DDF}"/>
    <dgm:cxn modelId="{CA97439B-F683-4266-B316-B146E3F05962}" type="presOf" srcId="{70691A44-1A7B-4EAB-B89E-CCB0E645AA2B}" destId="{48498938-53F1-4678-9677-1508B8DBE006}" srcOrd="0" destOrd="0" presId="urn:microsoft.com/office/officeart/2005/8/layout/radial5"/>
    <dgm:cxn modelId="{D00E7F6D-9D4D-408B-A338-2CBBAA9AE9B6}" srcId="{6F7623E8-A06F-4246-B905-EF13754FB5A9}" destId="{7EDBF154-0973-4157-A135-FA8C8EC8687B}" srcOrd="4" destOrd="0" parTransId="{70691A44-1A7B-4EAB-B89E-CCB0E645AA2B}" sibTransId="{77378E90-278A-4338-A4F8-B5BEE4454B52}"/>
    <dgm:cxn modelId="{A8409036-5DB7-4B36-B0D7-C9067994B3DE}" srcId="{6F7623E8-A06F-4246-B905-EF13754FB5A9}" destId="{7E8579BF-F241-49B8-990F-EF809E7CD486}" srcOrd="7" destOrd="0" parTransId="{746AC408-B9E3-476F-8C51-D31D110EB7E3}" sibTransId="{5D5B34FA-E339-4922-8B09-4C024BE0F61F}"/>
    <dgm:cxn modelId="{5EC3D297-1F93-49DB-AD54-0B9675C92453}" type="presOf" srcId="{F1F17F66-D796-410B-878D-4A19560DF8D1}" destId="{E2E3BDEA-7E5E-4C82-AD78-2B988FD791DB}" srcOrd="0" destOrd="0" presId="urn:microsoft.com/office/officeart/2005/8/layout/radial5"/>
    <dgm:cxn modelId="{4E3B5B5B-33FE-4C80-9DB2-DE50AB7157F5}" type="presOf" srcId="{2CD00399-1AF1-4E7B-86FF-6A56B26F74E1}" destId="{30C55D2F-2304-4853-B0B7-9BEF8BE225F7}" srcOrd="1" destOrd="0" presId="urn:microsoft.com/office/officeart/2005/8/layout/radial5"/>
    <dgm:cxn modelId="{38A205AC-48D9-4829-A0C2-36A0F3B5DCB1}" srcId="{6F7623E8-A06F-4246-B905-EF13754FB5A9}" destId="{68536349-7AEB-47A7-9298-319B08A1F82E}" srcOrd="8" destOrd="0" parTransId="{0C4FA882-78F8-476E-859A-3BC61F35800C}" sibTransId="{D4F33B48-C445-4DF8-8900-A42A4E37C187}"/>
    <dgm:cxn modelId="{E2BA2753-98D8-4384-B609-9AA0EA56B8FE}" type="presOf" srcId="{4C5E3D45-57E9-4623-965D-DECCAA94DA19}" destId="{E1F2A6DF-42BD-4007-BFBC-8919AFF605FF}" srcOrd="0" destOrd="0" presId="urn:microsoft.com/office/officeart/2005/8/layout/radial5"/>
    <dgm:cxn modelId="{4A9BABA4-8DD1-4D01-9626-3F342BCD1CD8}" type="presOf" srcId="{746AC408-B9E3-476F-8C51-D31D110EB7E3}" destId="{C787BB0C-A245-48CC-80A9-D04BFFDE2F40}" srcOrd="0" destOrd="0" presId="urn:microsoft.com/office/officeart/2005/8/layout/radial5"/>
    <dgm:cxn modelId="{2FB6E5C0-114C-440D-A63F-7364D4A14173}" type="presOf" srcId="{746AC408-B9E3-476F-8C51-D31D110EB7E3}" destId="{5A31921C-E699-4BD9-86FA-CBD492E09E42}" srcOrd="1" destOrd="0" presId="urn:microsoft.com/office/officeart/2005/8/layout/radial5"/>
    <dgm:cxn modelId="{D4E11A52-6928-4E0A-98B0-746E61074A63}" type="presOf" srcId="{F1F17F66-D796-410B-878D-4A19560DF8D1}" destId="{515862F1-41DF-4C37-830B-7DE98EAA4AAF}" srcOrd="1" destOrd="0" presId="urn:microsoft.com/office/officeart/2005/8/layout/radial5"/>
    <dgm:cxn modelId="{B4356F11-200F-4D90-BFA4-85E82B45E3AB}" type="presOf" srcId="{8AA0837F-6BD0-44E6-8F38-E76C0D17E02B}" destId="{2953076F-4D32-4390-B8C4-5CA57DC27273}" srcOrd="1" destOrd="0" presId="urn:microsoft.com/office/officeart/2005/8/layout/radial5"/>
    <dgm:cxn modelId="{1BBF8DF0-B9DC-4235-BE76-D916C5221F2E}" type="presOf" srcId="{A3EF20A0-A8D7-483E-A59A-5312A94183CB}" destId="{53584925-55DC-4E5A-A1D4-9DEF0F91F173}" srcOrd="0" destOrd="0" presId="urn:microsoft.com/office/officeart/2005/8/layout/radial5"/>
    <dgm:cxn modelId="{FF13EB14-E363-4A6F-B69F-E9BA60165512}" srcId="{6F7623E8-A06F-4246-B905-EF13754FB5A9}" destId="{8C4B72A7-FB8F-48A2-AFB4-511888E15E43}" srcOrd="5" destOrd="0" parTransId="{2CD00399-1AF1-4E7B-86FF-6A56B26F74E1}" sibTransId="{D4E33EBC-CCBE-451F-966D-F6206DFE09A0}"/>
    <dgm:cxn modelId="{3A3240F3-3AF4-4B4C-A11B-E3667C3AB8A7}" type="presOf" srcId="{5933EB89-7836-4A82-9007-162D5F691411}" destId="{688B90E4-897B-4BFA-8C2D-63DC709A2D9F}" srcOrd="0" destOrd="0" presId="urn:microsoft.com/office/officeart/2005/8/layout/radial5"/>
    <dgm:cxn modelId="{E0C8C84E-8AC1-49DD-91B7-615049A96F7D}" type="presOf" srcId="{C4ECD8D3-62DB-414F-9F94-DB57FA285B0A}" destId="{11F3453C-7534-4C3A-A44D-171CCE4AD755}" srcOrd="0" destOrd="0" presId="urn:microsoft.com/office/officeart/2005/8/layout/radial5"/>
    <dgm:cxn modelId="{09B6B1D3-66E2-4221-883A-0EE76421C40C}" type="presOf" srcId="{36C653CA-2F77-4F6C-99E5-133EB3919DA5}" destId="{6F115E56-E5F4-4C42-89B9-EF7A24120392}" srcOrd="0" destOrd="0" presId="urn:microsoft.com/office/officeart/2005/8/layout/radial5"/>
    <dgm:cxn modelId="{94DDBF98-3813-4377-9AF3-F01F96FC5FE4}" srcId="{6F7623E8-A06F-4246-B905-EF13754FB5A9}" destId="{4C5E3D45-57E9-4623-965D-DECCAA94DA19}" srcOrd="1" destOrd="0" parTransId="{CC35FA03-C94E-4096-B208-8738643DD988}" sibTransId="{193854E4-67C2-4EA9-AAFC-0F6DA20F7F17}"/>
    <dgm:cxn modelId="{5D3062AD-A79A-405B-A325-F0E5CE803BC9}" type="presOf" srcId="{F118640B-9FC9-476C-8053-3BF515FCF89A}" destId="{346BBAAB-7D23-462B-B0A6-11B258132296}" srcOrd="1" destOrd="0" presId="urn:microsoft.com/office/officeart/2005/8/layout/radial5"/>
    <dgm:cxn modelId="{BED75FBD-BC55-4384-B709-0EDF16DEBFF3}" type="presOf" srcId="{68536349-7AEB-47A7-9298-319B08A1F82E}" destId="{747106D8-2A66-4D66-97AF-31A19ED938E8}" srcOrd="0" destOrd="0" presId="urn:microsoft.com/office/officeart/2005/8/layout/radial5"/>
    <dgm:cxn modelId="{A37CB169-6875-4186-A123-23B7D5E910BF}" type="presOf" srcId="{6F7623E8-A06F-4246-B905-EF13754FB5A9}" destId="{5BD7BB05-E159-4142-8270-31940B6357E4}" srcOrd="0" destOrd="0" presId="urn:microsoft.com/office/officeart/2005/8/layout/radial5"/>
    <dgm:cxn modelId="{90173B81-88C0-4B12-93C4-3B1812807850}" type="presOf" srcId="{5933EB89-7836-4A82-9007-162D5F691411}" destId="{3E5EE799-A472-4201-A268-5AAC4FCF0C48}" srcOrd="1" destOrd="0" presId="urn:microsoft.com/office/officeart/2005/8/layout/radial5"/>
    <dgm:cxn modelId="{54CD7B23-D2F9-469D-BB99-98073F753F5B}" type="presOf" srcId="{F118640B-9FC9-476C-8053-3BF515FCF89A}" destId="{43467705-D7A1-4D28-99B5-4C3402A78D3D}" srcOrd="0" destOrd="0" presId="urn:microsoft.com/office/officeart/2005/8/layout/radial5"/>
    <dgm:cxn modelId="{F35F1B0A-F367-4958-8BC5-52AD069EC575}" type="presOf" srcId="{7EDBF154-0973-4157-A135-FA8C8EC8687B}" destId="{8C6DF497-733B-44AD-9C39-99A40973B0D2}" srcOrd="0" destOrd="0" presId="urn:microsoft.com/office/officeart/2005/8/layout/radial5"/>
    <dgm:cxn modelId="{82D4ECB4-BC88-40A6-88ED-3E6A6D228B06}" srcId="{6F7623E8-A06F-4246-B905-EF13754FB5A9}" destId="{22978AF7-5B88-4A0E-A2FB-DB2F1FA42288}" srcOrd="6" destOrd="0" parTransId="{8AA0837F-6BD0-44E6-8F38-E76C0D17E02B}" sibTransId="{D22A8600-F0D9-4DFC-AD99-08D224D79662}"/>
    <dgm:cxn modelId="{3DCE3E8A-9751-4654-BC66-22DE8AED873D}" type="presOf" srcId="{22978AF7-5B88-4A0E-A2FB-DB2F1FA42288}" destId="{EBA71D48-72CE-4254-A338-863FB606639A}" srcOrd="0" destOrd="0" presId="urn:microsoft.com/office/officeart/2005/8/layout/radial5"/>
    <dgm:cxn modelId="{9EA2BF7B-5032-4912-A7F8-CCA894F70505}" type="presOf" srcId="{50261B0F-9F36-4BC2-B8BF-AE63D2FB48A2}" destId="{4AB60D64-41AE-4DA3-9217-BDD7E1213F25}" srcOrd="0" destOrd="0" presId="urn:microsoft.com/office/officeart/2005/8/layout/radial5"/>
    <dgm:cxn modelId="{9401277D-BA59-424A-A245-A1BC9645153C}" type="presOf" srcId="{4BB82EA1-FDBF-4D3F-BB37-9A0685A17888}" destId="{A2197E78-79E1-4A72-84B0-EB656988A897}" srcOrd="0" destOrd="0" presId="urn:microsoft.com/office/officeart/2005/8/layout/radial5"/>
    <dgm:cxn modelId="{F85A4A76-0B16-481E-810C-57582F360868}" type="presOf" srcId="{B6B1B964-AA8E-4817-8E0F-478B7EA2C23B}" destId="{765A284B-25C3-4C1C-8D64-7441B8196A9A}" srcOrd="1" destOrd="0" presId="urn:microsoft.com/office/officeart/2005/8/layout/radial5"/>
    <dgm:cxn modelId="{6267BE64-205F-4F70-B768-3AC1F86C5700}" srcId="{6F7623E8-A06F-4246-B905-EF13754FB5A9}" destId="{A3EF20A0-A8D7-483E-A59A-5312A94183CB}" srcOrd="3" destOrd="0" parTransId="{B6B1B964-AA8E-4817-8E0F-478B7EA2C23B}" sibTransId="{26862884-8139-4EDF-94CF-4970E9D84CDA}"/>
    <dgm:cxn modelId="{BA625382-B17F-4E05-BD16-4E88584F84C7}" type="presOf" srcId="{CC35FA03-C94E-4096-B208-8738643DD988}" destId="{43A1EAC4-4C1C-4ED9-8FC8-A4A05D75B493}" srcOrd="1" destOrd="0" presId="urn:microsoft.com/office/officeart/2005/8/layout/radial5"/>
    <dgm:cxn modelId="{97C4B3F6-602E-4B2A-8CDA-A70C6736855A}" type="presOf" srcId="{0C4FA882-78F8-476E-859A-3BC61F35800C}" destId="{641CD537-2C5B-45A2-AF88-349DFB5F0CAE}" srcOrd="1" destOrd="0" presId="urn:microsoft.com/office/officeart/2005/8/layout/radial5"/>
    <dgm:cxn modelId="{9C4C11EA-1ADB-4CDB-A4E1-3FCF06B97555}" type="presOf" srcId="{8AA0837F-6BD0-44E6-8F38-E76C0D17E02B}" destId="{BB05C048-A07D-4F50-BF2A-805C399BC1A3}" srcOrd="0" destOrd="0" presId="urn:microsoft.com/office/officeart/2005/8/layout/radial5"/>
    <dgm:cxn modelId="{22CB422B-A4FD-4BF4-94B8-620D78574D09}" type="presOf" srcId="{70691A44-1A7B-4EAB-B89E-CCB0E645AA2B}" destId="{D1D62B54-9438-4EF8-8C77-F0911E04058E}" srcOrd="1" destOrd="0" presId="urn:microsoft.com/office/officeart/2005/8/layout/radial5"/>
    <dgm:cxn modelId="{8A2B422E-02E1-444C-9FD7-4E109243D089}" type="presOf" srcId="{CC35FA03-C94E-4096-B208-8738643DD988}" destId="{09B7D58A-9710-475E-B6E4-2769DAD94DFE}" srcOrd="0" destOrd="0" presId="urn:microsoft.com/office/officeart/2005/8/layout/radial5"/>
    <dgm:cxn modelId="{0CB707FD-6DD0-4FCC-821A-47A36E7B6432}" srcId="{6F7623E8-A06F-4246-B905-EF13754FB5A9}" destId="{C4ECD8D3-62DB-414F-9F94-DB57FA285B0A}" srcOrd="2" destOrd="0" parTransId="{F1F17F66-D796-410B-878D-4A19560DF8D1}" sibTransId="{D7D0AA64-16D3-49C2-AFE8-96F713733881}"/>
    <dgm:cxn modelId="{2071F3C0-FCEE-4786-8FE1-94016B64BA5D}" type="presParOf" srcId="{6F115E56-E5F4-4C42-89B9-EF7A24120392}" destId="{5BD7BB05-E159-4142-8270-31940B6357E4}" srcOrd="0" destOrd="0" presId="urn:microsoft.com/office/officeart/2005/8/layout/radial5"/>
    <dgm:cxn modelId="{A4AF359B-9A0B-49E2-85F2-9301F2E66D5E}" type="presParOf" srcId="{6F115E56-E5F4-4C42-89B9-EF7A24120392}" destId="{43467705-D7A1-4D28-99B5-4C3402A78D3D}" srcOrd="1" destOrd="0" presId="urn:microsoft.com/office/officeart/2005/8/layout/radial5"/>
    <dgm:cxn modelId="{E1433036-2264-41FC-BFEB-DA47D53A4EE3}" type="presParOf" srcId="{43467705-D7A1-4D28-99B5-4C3402A78D3D}" destId="{346BBAAB-7D23-462B-B0A6-11B258132296}" srcOrd="0" destOrd="0" presId="urn:microsoft.com/office/officeart/2005/8/layout/radial5"/>
    <dgm:cxn modelId="{151CBB4C-505E-4E87-89A9-29D3B5E4694A}" type="presParOf" srcId="{6F115E56-E5F4-4C42-89B9-EF7A24120392}" destId="{4AB60D64-41AE-4DA3-9217-BDD7E1213F25}" srcOrd="2" destOrd="0" presId="urn:microsoft.com/office/officeart/2005/8/layout/radial5"/>
    <dgm:cxn modelId="{AACB384A-7482-443F-B87F-F145F1F400DB}" type="presParOf" srcId="{6F115E56-E5F4-4C42-89B9-EF7A24120392}" destId="{09B7D58A-9710-475E-B6E4-2769DAD94DFE}" srcOrd="3" destOrd="0" presId="urn:microsoft.com/office/officeart/2005/8/layout/radial5"/>
    <dgm:cxn modelId="{D7587DC2-F35B-4102-84B5-42492B6B1EA9}" type="presParOf" srcId="{09B7D58A-9710-475E-B6E4-2769DAD94DFE}" destId="{43A1EAC4-4C1C-4ED9-8FC8-A4A05D75B493}" srcOrd="0" destOrd="0" presId="urn:microsoft.com/office/officeart/2005/8/layout/radial5"/>
    <dgm:cxn modelId="{8F7AC4CE-1FAE-488E-82C7-7418661FE7DB}" type="presParOf" srcId="{6F115E56-E5F4-4C42-89B9-EF7A24120392}" destId="{E1F2A6DF-42BD-4007-BFBC-8919AFF605FF}" srcOrd="4" destOrd="0" presId="urn:microsoft.com/office/officeart/2005/8/layout/radial5"/>
    <dgm:cxn modelId="{723D4A48-8A01-4B21-849E-62D1E9E4F86E}" type="presParOf" srcId="{6F115E56-E5F4-4C42-89B9-EF7A24120392}" destId="{E2E3BDEA-7E5E-4C82-AD78-2B988FD791DB}" srcOrd="5" destOrd="0" presId="urn:microsoft.com/office/officeart/2005/8/layout/radial5"/>
    <dgm:cxn modelId="{7D5BFF7E-9DE0-4A6C-AE77-636F57E5A8AD}" type="presParOf" srcId="{E2E3BDEA-7E5E-4C82-AD78-2B988FD791DB}" destId="{515862F1-41DF-4C37-830B-7DE98EAA4AAF}" srcOrd="0" destOrd="0" presId="urn:microsoft.com/office/officeart/2005/8/layout/radial5"/>
    <dgm:cxn modelId="{42576D9A-7BA1-45E2-9B9C-1E6A634D6DE0}" type="presParOf" srcId="{6F115E56-E5F4-4C42-89B9-EF7A24120392}" destId="{11F3453C-7534-4C3A-A44D-171CCE4AD755}" srcOrd="6" destOrd="0" presId="urn:microsoft.com/office/officeart/2005/8/layout/radial5"/>
    <dgm:cxn modelId="{57752C99-F6D7-4598-B6F3-927ECA8CC364}" type="presParOf" srcId="{6F115E56-E5F4-4C42-89B9-EF7A24120392}" destId="{6839FF56-7152-479B-BC37-A8CD8C0D1548}" srcOrd="7" destOrd="0" presId="urn:microsoft.com/office/officeart/2005/8/layout/radial5"/>
    <dgm:cxn modelId="{502E570F-F1C0-4974-9670-18E18B14E7DA}" type="presParOf" srcId="{6839FF56-7152-479B-BC37-A8CD8C0D1548}" destId="{765A284B-25C3-4C1C-8D64-7441B8196A9A}" srcOrd="0" destOrd="0" presId="urn:microsoft.com/office/officeart/2005/8/layout/radial5"/>
    <dgm:cxn modelId="{9B8D395E-8348-4782-A994-F61B7BBC97A7}" type="presParOf" srcId="{6F115E56-E5F4-4C42-89B9-EF7A24120392}" destId="{53584925-55DC-4E5A-A1D4-9DEF0F91F173}" srcOrd="8" destOrd="0" presId="urn:microsoft.com/office/officeart/2005/8/layout/radial5"/>
    <dgm:cxn modelId="{5F537102-F40A-425A-8AD8-63C8418CF190}" type="presParOf" srcId="{6F115E56-E5F4-4C42-89B9-EF7A24120392}" destId="{48498938-53F1-4678-9677-1508B8DBE006}" srcOrd="9" destOrd="0" presId="urn:microsoft.com/office/officeart/2005/8/layout/radial5"/>
    <dgm:cxn modelId="{F6E9A7BC-B216-4C7A-8B2D-701E01BE419D}" type="presParOf" srcId="{48498938-53F1-4678-9677-1508B8DBE006}" destId="{D1D62B54-9438-4EF8-8C77-F0911E04058E}" srcOrd="0" destOrd="0" presId="urn:microsoft.com/office/officeart/2005/8/layout/radial5"/>
    <dgm:cxn modelId="{F4CDD870-9F52-4DB9-B0DF-C21383C80985}" type="presParOf" srcId="{6F115E56-E5F4-4C42-89B9-EF7A24120392}" destId="{8C6DF497-733B-44AD-9C39-99A40973B0D2}" srcOrd="10" destOrd="0" presId="urn:microsoft.com/office/officeart/2005/8/layout/radial5"/>
    <dgm:cxn modelId="{5F38FBF6-CECF-4C83-BE86-84DCF44C17A5}" type="presParOf" srcId="{6F115E56-E5F4-4C42-89B9-EF7A24120392}" destId="{7AFC1D66-88E6-4FA7-A1BE-3E61680B0694}" srcOrd="11" destOrd="0" presId="urn:microsoft.com/office/officeart/2005/8/layout/radial5"/>
    <dgm:cxn modelId="{2B012887-9C0F-4E28-8AF5-A9216A721D12}" type="presParOf" srcId="{7AFC1D66-88E6-4FA7-A1BE-3E61680B0694}" destId="{30C55D2F-2304-4853-B0B7-9BEF8BE225F7}" srcOrd="0" destOrd="0" presId="urn:microsoft.com/office/officeart/2005/8/layout/radial5"/>
    <dgm:cxn modelId="{8C7047C1-BA00-409D-8FCA-FD51C3F2A6D3}" type="presParOf" srcId="{6F115E56-E5F4-4C42-89B9-EF7A24120392}" destId="{D55A3A40-983C-4EBE-A906-9C9370311990}" srcOrd="12" destOrd="0" presId="urn:microsoft.com/office/officeart/2005/8/layout/radial5"/>
    <dgm:cxn modelId="{6D0A8DF1-F3DB-4290-85EC-C48A7F449021}" type="presParOf" srcId="{6F115E56-E5F4-4C42-89B9-EF7A24120392}" destId="{BB05C048-A07D-4F50-BF2A-805C399BC1A3}" srcOrd="13" destOrd="0" presId="urn:microsoft.com/office/officeart/2005/8/layout/radial5"/>
    <dgm:cxn modelId="{E706501E-D761-4CB2-A90B-FFC526CC9277}" type="presParOf" srcId="{BB05C048-A07D-4F50-BF2A-805C399BC1A3}" destId="{2953076F-4D32-4390-B8C4-5CA57DC27273}" srcOrd="0" destOrd="0" presId="urn:microsoft.com/office/officeart/2005/8/layout/radial5"/>
    <dgm:cxn modelId="{8EFD48C5-3844-49F6-A7F1-1E0AB2F7E07B}" type="presParOf" srcId="{6F115E56-E5F4-4C42-89B9-EF7A24120392}" destId="{EBA71D48-72CE-4254-A338-863FB606639A}" srcOrd="14" destOrd="0" presId="urn:microsoft.com/office/officeart/2005/8/layout/radial5"/>
    <dgm:cxn modelId="{2C017A60-BDFB-4415-966B-47C4AF08F198}" type="presParOf" srcId="{6F115E56-E5F4-4C42-89B9-EF7A24120392}" destId="{C787BB0C-A245-48CC-80A9-D04BFFDE2F40}" srcOrd="15" destOrd="0" presId="urn:microsoft.com/office/officeart/2005/8/layout/radial5"/>
    <dgm:cxn modelId="{7A42293E-7EBE-4E75-9500-F4EDD74800F9}" type="presParOf" srcId="{C787BB0C-A245-48CC-80A9-D04BFFDE2F40}" destId="{5A31921C-E699-4BD9-86FA-CBD492E09E42}" srcOrd="0" destOrd="0" presId="urn:microsoft.com/office/officeart/2005/8/layout/radial5"/>
    <dgm:cxn modelId="{351619C7-2DCD-41AE-9DB2-1EA48831E6C6}" type="presParOf" srcId="{6F115E56-E5F4-4C42-89B9-EF7A24120392}" destId="{1B6513EE-D295-4863-A3C0-CFA433BEA6EE}" srcOrd="16" destOrd="0" presId="urn:microsoft.com/office/officeart/2005/8/layout/radial5"/>
    <dgm:cxn modelId="{EF147D16-7B98-4F77-877E-66810E4A2593}" type="presParOf" srcId="{6F115E56-E5F4-4C42-89B9-EF7A24120392}" destId="{08E4889B-CF44-461D-9F0D-FC2A64B5D37C}" srcOrd="17" destOrd="0" presId="urn:microsoft.com/office/officeart/2005/8/layout/radial5"/>
    <dgm:cxn modelId="{2718D661-9471-4011-B1B8-2006D272CECF}" type="presParOf" srcId="{08E4889B-CF44-461D-9F0D-FC2A64B5D37C}" destId="{641CD537-2C5B-45A2-AF88-349DFB5F0CAE}" srcOrd="0" destOrd="0" presId="urn:microsoft.com/office/officeart/2005/8/layout/radial5"/>
    <dgm:cxn modelId="{2C12BE46-A668-4706-ACDB-E8F784C07252}" type="presParOf" srcId="{6F115E56-E5F4-4C42-89B9-EF7A24120392}" destId="{747106D8-2A66-4D66-97AF-31A19ED938E8}" srcOrd="18" destOrd="0" presId="urn:microsoft.com/office/officeart/2005/8/layout/radial5"/>
    <dgm:cxn modelId="{09A50D13-8AE9-48A1-98AF-5AF509E42D54}" type="presParOf" srcId="{6F115E56-E5F4-4C42-89B9-EF7A24120392}" destId="{688B90E4-897B-4BFA-8C2D-63DC709A2D9F}" srcOrd="19" destOrd="0" presId="urn:microsoft.com/office/officeart/2005/8/layout/radial5"/>
    <dgm:cxn modelId="{048BC7EE-F59D-4D20-BBC3-6BF5572A57AC}" type="presParOf" srcId="{688B90E4-897B-4BFA-8C2D-63DC709A2D9F}" destId="{3E5EE799-A472-4201-A268-5AAC4FCF0C48}" srcOrd="0" destOrd="0" presId="urn:microsoft.com/office/officeart/2005/8/layout/radial5"/>
    <dgm:cxn modelId="{3AB34728-537D-47D1-BD15-817459DE0BDC}" type="presParOf" srcId="{6F115E56-E5F4-4C42-89B9-EF7A24120392}" destId="{A2197E78-79E1-4A72-84B0-EB656988A897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816F93-7612-459E-B2B5-96B245926FF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4B7F40-FD7C-493A-8E35-938D80692825}">
      <dgm:prSet/>
      <dgm:spPr>
        <a:solidFill>
          <a:schemeClr val="bg2">
            <a:lumMod val="60000"/>
            <a:lumOff val="40000"/>
          </a:schemeClr>
        </a:solidFill>
        <a:ln w="57150">
          <a:solidFill>
            <a:schemeClr val="tx1"/>
          </a:solidFill>
        </a:ln>
        <a:scene3d>
          <a:camera prst="perspectiveRight"/>
          <a:lightRig rig="threePt" dir="t"/>
        </a:scene3d>
      </dgm:spPr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У середній ланці творчий розвиток знайшли такі ідеї вченого:</a:t>
          </a:r>
          <a:endParaRPr lang="ru-RU" b="1" dirty="0">
            <a:solidFill>
              <a:srgbClr val="FF0000"/>
            </a:solidFill>
          </a:endParaRPr>
        </a:p>
      </dgm:t>
    </dgm:pt>
    <dgm:pt modelId="{95FD14AE-F9B3-4DA7-B6CA-C49DEDA780BA}" type="parTrans" cxnId="{6BE46066-E97F-40A9-BA56-ECE4D4684044}">
      <dgm:prSet/>
      <dgm:spPr/>
      <dgm:t>
        <a:bodyPr/>
        <a:lstStyle/>
        <a:p>
          <a:endParaRPr lang="ru-RU"/>
        </a:p>
      </dgm:t>
    </dgm:pt>
    <dgm:pt modelId="{58CE3365-70C9-4F9D-91C5-295D0BB677F6}" type="sibTrans" cxnId="{6BE46066-E97F-40A9-BA56-ECE4D4684044}">
      <dgm:prSet/>
      <dgm:spPr/>
      <dgm:t>
        <a:bodyPr/>
        <a:lstStyle/>
        <a:p>
          <a:endParaRPr lang="ru-RU"/>
        </a:p>
      </dgm:t>
    </dgm:pt>
    <dgm:pt modelId="{4FF34EA4-90D7-4D2D-BA94-1A261C99698F}">
      <dgm:prSet phldrT="[Текст]" custT="1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uk-UA" sz="2200" dirty="0" smtClean="0"/>
            <a:t>створення атмосфери інтелектуаль-ної творчості на уроках і в позаурочний час</a:t>
          </a:r>
          <a:endParaRPr lang="ru-RU" sz="2200" dirty="0"/>
        </a:p>
      </dgm:t>
    </dgm:pt>
    <dgm:pt modelId="{D891CA72-FBD0-4930-B6AB-DCE7E3D79A5A}" type="parTrans" cxnId="{1E1F0D83-B1A3-4176-B00F-697F7E4CD8AF}">
      <dgm:prSet/>
      <dgm:spPr/>
      <dgm:t>
        <a:bodyPr/>
        <a:lstStyle/>
        <a:p>
          <a:endParaRPr lang="ru-RU"/>
        </a:p>
      </dgm:t>
    </dgm:pt>
    <dgm:pt modelId="{4ECE9584-2061-4000-901C-080D3E71DF6E}" type="sibTrans" cxnId="{1E1F0D83-B1A3-4176-B00F-697F7E4CD8AF}">
      <dgm:prSet/>
      <dgm:spPr/>
      <dgm:t>
        <a:bodyPr/>
        <a:lstStyle/>
        <a:p>
          <a:endParaRPr lang="ru-RU"/>
        </a:p>
      </dgm:t>
    </dgm:pt>
    <dgm:pt modelId="{20CF924D-C6F5-44E5-A651-49E4E2DCC98B}">
      <dgm:prSet phldrT="[Текст]" custT="1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uk-UA" sz="2400" dirty="0" smtClean="0"/>
            <a:t>створення пошуково-дослідниць-кого фону навчання</a:t>
          </a:r>
          <a:endParaRPr lang="ru-RU" sz="2400" dirty="0"/>
        </a:p>
      </dgm:t>
    </dgm:pt>
    <dgm:pt modelId="{3C648BDE-BF4D-41C0-80E4-67A7BFC7E161}" type="parTrans" cxnId="{B9AE5BE2-3E62-4496-A07D-4D81E068C8CA}">
      <dgm:prSet/>
      <dgm:spPr/>
      <dgm:t>
        <a:bodyPr/>
        <a:lstStyle/>
        <a:p>
          <a:endParaRPr lang="ru-RU"/>
        </a:p>
      </dgm:t>
    </dgm:pt>
    <dgm:pt modelId="{C8CBDFFA-259C-4BED-8030-C860D2E5BC43}" type="sibTrans" cxnId="{B9AE5BE2-3E62-4496-A07D-4D81E068C8CA}">
      <dgm:prSet/>
      <dgm:spPr/>
      <dgm:t>
        <a:bodyPr/>
        <a:lstStyle/>
        <a:p>
          <a:endParaRPr lang="ru-RU"/>
        </a:p>
      </dgm:t>
    </dgm:pt>
    <dgm:pt modelId="{D1B98375-092E-4DDB-AA49-939DC06B7CE2}">
      <dgm:prSet phldrT="[Текст]" custT="1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uk-UA" sz="2400" dirty="0" smtClean="0"/>
            <a:t>синтез інтелектуальної та практичної діяльності</a:t>
          </a:r>
          <a:endParaRPr lang="ru-RU" sz="2400" dirty="0"/>
        </a:p>
      </dgm:t>
    </dgm:pt>
    <dgm:pt modelId="{E5DA2333-C9BE-4E3D-9759-39DF565BF46C}" type="parTrans" cxnId="{8471DB87-CC6D-40A3-B3B5-C28925032152}">
      <dgm:prSet/>
      <dgm:spPr/>
      <dgm:t>
        <a:bodyPr/>
        <a:lstStyle/>
        <a:p>
          <a:endParaRPr lang="ru-RU"/>
        </a:p>
      </dgm:t>
    </dgm:pt>
    <dgm:pt modelId="{45981320-6340-4D81-A778-7D4B64FF2517}" type="sibTrans" cxnId="{8471DB87-CC6D-40A3-B3B5-C28925032152}">
      <dgm:prSet/>
      <dgm:spPr/>
      <dgm:t>
        <a:bodyPr/>
        <a:lstStyle/>
        <a:p>
          <a:endParaRPr lang="ru-RU"/>
        </a:p>
      </dgm:t>
    </dgm:pt>
    <dgm:pt modelId="{7981E372-85A3-4DDC-B856-505E02076773}">
      <dgm:prSet custT="1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uk-UA" sz="2400" dirty="0" smtClean="0"/>
            <a:t>залучення учнів до творчої праці </a:t>
          </a:r>
          <a:endParaRPr lang="ru-RU" sz="2400" dirty="0"/>
        </a:p>
      </dgm:t>
    </dgm:pt>
    <dgm:pt modelId="{D891E472-8CE3-49C2-A8EC-0A3912D165A9}" type="parTrans" cxnId="{89169979-BA02-452F-B129-B3920F2A9476}">
      <dgm:prSet/>
      <dgm:spPr/>
      <dgm:t>
        <a:bodyPr/>
        <a:lstStyle/>
        <a:p>
          <a:endParaRPr lang="ru-RU"/>
        </a:p>
      </dgm:t>
    </dgm:pt>
    <dgm:pt modelId="{161A032E-56F5-4304-8360-348B7F7033C9}" type="sibTrans" cxnId="{89169979-BA02-452F-B129-B3920F2A9476}">
      <dgm:prSet/>
      <dgm:spPr/>
      <dgm:t>
        <a:bodyPr/>
        <a:lstStyle/>
        <a:p>
          <a:endParaRPr lang="ru-RU"/>
        </a:p>
      </dgm:t>
    </dgm:pt>
    <dgm:pt modelId="{A03B1EE0-6556-44EF-AEC2-9114F1A39F89}" type="pres">
      <dgm:prSet presAssocID="{5F816F93-7612-459E-B2B5-96B245926FF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A2A5B3-DF99-4123-AB7B-F6DC12209042}" type="pres">
      <dgm:prSet presAssocID="{124B7F40-FD7C-493A-8E35-938D80692825}" presName="roof" presStyleLbl="dkBgShp" presStyleIdx="0" presStyleCnt="2" custLinFactNeighborX="-340"/>
      <dgm:spPr/>
      <dgm:t>
        <a:bodyPr/>
        <a:lstStyle/>
        <a:p>
          <a:endParaRPr lang="ru-RU"/>
        </a:p>
      </dgm:t>
    </dgm:pt>
    <dgm:pt modelId="{1ADEDDA3-3E95-4365-BAE1-D970766C8B17}" type="pres">
      <dgm:prSet presAssocID="{124B7F40-FD7C-493A-8E35-938D80692825}" presName="pillars" presStyleCnt="0"/>
      <dgm:spPr/>
    </dgm:pt>
    <dgm:pt modelId="{BB4A9D27-C1FD-429E-971B-9CE1CCD8613A}" type="pres">
      <dgm:prSet presAssocID="{124B7F40-FD7C-493A-8E35-938D80692825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CAD99-F1C2-418D-BFAE-290E4F5D9FB3}" type="pres">
      <dgm:prSet presAssocID="{20CF924D-C6F5-44E5-A651-49E4E2DCC98B}" presName="pillarX" presStyleLbl="node1" presStyleIdx="1" presStyleCnt="4" custScaleX="92458" custScaleY="79942" custLinFactNeighborX="679" custLinFactNeighborY="78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44676-DEF0-4608-8064-78EB6A20D434}" type="pres">
      <dgm:prSet presAssocID="{D1B98375-092E-4DDB-AA49-939DC06B7CE2}" presName="pillarX" presStyleLbl="node1" presStyleIdx="2" presStyleCnt="4" custScaleX="118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C64540-983D-4CCA-A858-D2B968764430}" type="pres">
      <dgm:prSet presAssocID="{7981E372-85A3-4DDC-B856-505E02076773}" presName="pillarX" presStyleLbl="node1" presStyleIdx="3" presStyleCnt="4" custScaleX="82417" custScaleY="68550" custLinFactNeighborX="1360" custLinFactNeighborY="9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ECEAC7-5F01-4D12-80DA-7D2F22B799EA}" type="pres">
      <dgm:prSet presAssocID="{124B7F40-FD7C-493A-8E35-938D80692825}" presName="base" presStyleLbl="dkBgShp" presStyleIdx="1" presStyleCnt="2"/>
      <dgm:spPr/>
    </dgm:pt>
  </dgm:ptLst>
  <dgm:cxnLst>
    <dgm:cxn modelId="{32909EE7-1CD3-4AAA-815E-CBADC3B33179}" type="presOf" srcId="{124B7F40-FD7C-493A-8E35-938D80692825}" destId="{C7A2A5B3-DF99-4123-AB7B-F6DC12209042}" srcOrd="0" destOrd="0" presId="urn:microsoft.com/office/officeart/2005/8/layout/hList3"/>
    <dgm:cxn modelId="{B41E452F-6AD7-46E8-991E-0618A26280BF}" type="presOf" srcId="{7981E372-85A3-4DDC-B856-505E02076773}" destId="{52C64540-983D-4CCA-A858-D2B968764430}" srcOrd="0" destOrd="0" presId="urn:microsoft.com/office/officeart/2005/8/layout/hList3"/>
    <dgm:cxn modelId="{6BE46066-E97F-40A9-BA56-ECE4D4684044}" srcId="{5F816F93-7612-459E-B2B5-96B245926FF4}" destId="{124B7F40-FD7C-493A-8E35-938D80692825}" srcOrd="0" destOrd="0" parTransId="{95FD14AE-F9B3-4DA7-B6CA-C49DEDA780BA}" sibTransId="{58CE3365-70C9-4F9D-91C5-295D0BB677F6}"/>
    <dgm:cxn modelId="{89169979-BA02-452F-B129-B3920F2A9476}" srcId="{124B7F40-FD7C-493A-8E35-938D80692825}" destId="{7981E372-85A3-4DDC-B856-505E02076773}" srcOrd="3" destOrd="0" parTransId="{D891E472-8CE3-49C2-A8EC-0A3912D165A9}" sibTransId="{161A032E-56F5-4304-8360-348B7F7033C9}"/>
    <dgm:cxn modelId="{BBC18745-5C6B-434D-923B-07D7CF1774D3}" type="presOf" srcId="{20CF924D-C6F5-44E5-A651-49E4E2DCC98B}" destId="{914CAD99-F1C2-418D-BFAE-290E4F5D9FB3}" srcOrd="0" destOrd="0" presId="urn:microsoft.com/office/officeart/2005/8/layout/hList3"/>
    <dgm:cxn modelId="{53FDCDAC-E1D6-4C0E-9E37-43DA37307CB3}" type="presOf" srcId="{D1B98375-092E-4DDB-AA49-939DC06B7CE2}" destId="{D9344676-DEF0-4608-8064-78EB6A20D434}" srcOrd="0" destOrd="0" presId="urn:microsoft.com/office/officeart/2005/8/layout/hList3"/>
    <dgm:cxn modelId="{29E65982-4780-4451-B345-A20F76BBA6FC}" type="presOf" srcId="{5F816F93-7612-459E-B2B5-96B245926FF4}" destId="{A03B1EE0-6556-44EF-AEC2-9114F1A39F89}" srcOrd="0" destOrd="0" presId="urn:microsoft.com/office/officeart/2005/8/layout/hList3"/>
    <dgm:cxn modelId="{1E1F0D83-B1A3-4176-B00F-697F7E4CD8AF}" srcId="{124B7F40-FD7C-493A-8E35-938D80692825}" destId="{4FF34EA4-90D7-4D2D-BA94-1A261C99698F}" srcOrd="0" destOrd="0" parTransId="{D891CA72-FBD0-4930-B6AB-DCE7E3D79A5A}" sibTransId="{4ECE9584-2061-4000-901C-080D3E71DF6E}"/>
    <dgm:cxn modelId="{B9AE5BE2-3E62-4496-A07D-4D81E068C8CA}" srcId="{124B7F40-FD7C-493A-8E35-938D80692825}" destId="{20CF924D-C6F5-44E5-A651-49E4E2DCC98B}" srcOrd="1" destOrd="0" parTransId="{3C648BDE-BF4D-41C0-80E4-67A7BFC7E161}" sibTransId="{C8CBDFFA-259C-4BED-8030-C860D2E5BC43}"/>
    <dgm:cxn modelId="{DEB70D49-7E5A-4790-96F6-D516FCA504B7}" type="presOf" srcId="{4FF34EA4-90D7-4D2D-BA94-1A261C99698F}" destId="{BB4A9D27-C1FD-429E-971B-9CE1CCD8613A}" srcOrd="0" destOrd="0" presId="urn:microsoft.com/office/officeart/2005/8/layout/hList3"/>
    <dgm:cxn modelId="{8471DB87-CC6D-40A3-B3B5-C28925032152}" srcId="{124B7F40-FD7C-493A-8E35-938D80692825}" destId="{D1B98375-092E-4DDB-AA49-939DC06B7CE2}" srcOrd="2" destOrd="0" parTransId="{E5DA2333-C9BE-4E3D-9759-39DF565BF46C}" sibTransId="{45981320-6340-4D81-A778-7D4B64FF2517}"/>
    <dgm:cxn modelId="{CCE4534E-6923-42B3-9104-499A8A197B0B}" type="presParOf" srcId="{A03B1EE0-6556-44EF-AEC2-9114F1A39F89}" destId="{C7A2A5B3-DF99-4123-AB7B-F6DC12209042}" srcOrd="0" destOrd="0" presId="urn:microsoft.com/office/officeart/2005/8/layout/hList3"/>
    <dgm:cxn modelId="{30BEC6F8-209A-49FE-B127-309C9559046E}" type="presParOf" srcId="{A03B1EE0-6556-44EF-AEC2-9114F1A39F89}" destId="{1ADEDDA3-3E95-4365-BAE1-D970766C8B17}" srcOrd="1" destOrd="0" presId="urn:microsoft.com/office/officeart/2005/8/layout/hList3"/>
    <dgm:cxn modelId="{13B95293-0A6B-4200-8DA2-EA2F7ED92843}" type="presParOf" srcId="{1ADEDDA3-3E95-4365-BAE1-D970766C8B17}" destId="{BB4A9D27-C1FD-429E-971B-9CE1CCD8613A}" srcOrd="0" destOrd="0" presId="urn:microsoft.com/office/officeart/2005/8/layout/hList3"/>
    <dgm:cxn modelId="{AAE188C9-3A9B-4015-9159-AE8AE21729C9}" type="presParOf" srcId="{1ADEDDA3-3E95-4365-BAE1-D970766C8B17}" destId="{914CAD99-F1C2-418D-BFAE-290E4F5D9FB3}" srcOrd="1" destOrd="0" presId="urn:microsoft.com/office/officeart/2005/8/layout/hList3"/>
    <dgm:cxn modelId="{52E31FFD-F420-47AB-BB44-A62FCCE1F258}" type="presParOf" srcId="{1ADEDDA3-3E95-4365-BAE1-D970766C8B17}" destId="{D9344676-DEF0-4608-8064-78EB6A20D434}" srcOrd="2" destOrd="0" presId="urn:microsoft.com/office/officeart/2005/8/layout/hList3"/>
    <dgm:cxn modelId="{D41EDF2E-3F49-41EB-BCF2-5AC2239E1943}" type="presParOf" srcId="{1ADEDDA3-3E95-4365-BAE1-D970766C8B17}" destId="{52C64540-983D-4CCA-A858-D2B968764430}" srcOrd="3" destOrd="0" presId="urn:microsoft.com/office/officeart/2005/8/layout/hList3"/>
    <dgm:cxn modelId="{2C18AC9A-62E7-479E-9F61-8EDF91B4021C}" type="presParOf" srcId="{A03B1EE0-6556-44EF-AEC2-9114F1A39F89}" destId="{31ECEAC7-5F01-4D12-80DA-7D2F22B799E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A883FE-AD31-455A-B099-BE357251FD2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344FDC-8FFA-4395-8EC7-28ADD123CFA2}">
      <dgm:prSet phldrT="[Текст]" custT="1"/>
      <dgm:spPr>
        <a:solidFill>
          <a:schemeClr val="bg2">
            <a:lumMod val="60000"/>
            <a:lumOff val="40000"/>
          </a:schemeClr>
        </a:solidFill>
        <a:ln w="38100">
          <a:solidFill>
            <a:schemeClr val="bg2">
              <a:lumMod val="50000"/>
            </a:schemeClr>
          </a:solidFill>
        </a:ln>
      </dgm:spPr>
      <dgm:t>
        <a:bodyPr/>
        <a:lstStyle/>
        <a:p>
          <a:pPr algn="ctr"/>
          <a:r>
            <a:rPr lang="uk-UA" sz="2800" b="0" dirty="0" smtClean="0">
              <a:solidFill>
                <a:srgbClr val="FF0000"/>
              </a:solidFill>
            </a:rPr>
            <a:t>Виявлення обдарованих учнів</a:t>
          </a:r>
          <a:endParaRPr lang="ru-RU" sz="2800" b="0" dirty="0">
            <a:solidFill>
              <a:srgbClr val="FF0000"/>
            </a:solidFill>
          </a:endParaRPr>
        </a:p>
      </dgm:t>
    </dgm:pt>
    <dgm:pt modelId="{81135E6D-18BB-4F0E-A9ED-3B57A38F1F05}" type="parTrans" cxnId="{5B3620BE-8C8A-4202-A906-59E7ACAF0F76}">
      <dgm:prSet/>
      <dgm:spPr/>
      <dgm:t>
        <a:bodyPr/>
        <a:lstStyle/>
        <a:p>
          <a:endParaRPr lang="ru-RU"/>
        </a:p>
      </dgm:t>
    </dgm:pt>
    <dgm:pt modelId="{3319661A-8C3C-4742-8214-C866E531B423}" type="sibTrans" cxnId="{5B3620BE-8C8A-4202-A906-59E7ACAF0F76}">
      <dgm:prSet/>
      <dgm:spPr>
        <a:solidFill>
          <a:schemeClr val="bg1">
            <a:lumMod val="95000"/>
            <a:lumOff val="5000"/>
            <a:alpha val="90000"/>
          </a:schemeClr>
        </a:solidFill>
        <a:ln w="38100"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ru-RU" dirty="0"/>
        </a:p>
      </dgm:t>
    </dgm:pt>
    <dgm:pt modelId="{0C4D487D-8C79-4739-A0DE-43361FFE3F33}">
      <dgm:prSet phldrT="[Текст]" custT="1"/>
      <dgm:spPr>
        <a:solidFill>
          <a:schemeClr val="bg2">
            <a:lumMod val="60000"/>
            <a:lumOff val="40000"/>
          </a:schemeClr>
        </a:solidFill>
        <a:ln w="38100">
          <a:solidFill>
            <a:schemeClr val="bg2">
              <a:lumMod val="50000"/>
            </a:schemeClr>
          </a:solidFill>
        </a:ln>
      </dgm:spPr>
      <dgm:t>
        <a:bodyPr/>
        <a:lstStyle/>
        <a:p>
          <a:pPr algn="ctr"/>
          <a:r>
            <a:rPr lang="uk-UA" sz="2800" dirty="0" smtClean="0">
              <a:solidFill>
                <a:srgbClr val="FF0000"/>
              </a:solidFill>
            </a:rPr>
            <a:t>Поурочна робота</a:t>
          </a:r>
          <a:endParaRPr lang="ru-RU" sz="2800" dirty="0">
            <a:solidFill>
              <a:srgbClr val="FF0000"/>
            </a:solidFill>
          </a:endParaRPr>
        </a:p>
      </dgm:t>
    </dgm:pt>
    <dgm:pt modelId="{14C4E1F8-B1C6-4F96-B971-49043B3487D4}" type="parTrans" cxnId="{0F1EE91D-6119-4C57-9A01-3AC76F3787A2}">
      <dgm:prSet/>
      <dgm:spPr/>
      <dgm:t>
        <a:bodyPr/>
        <a:lstStyle/>
        <a:p>
          <a:endParaRPr lang="ru-RU"/>
        </a:p>
      </dgm:t>
    </dgm:pt>
    <dgm:pt modelId="{2ACF67DC-ADC4-4BD7-B5A6-444BF2A72015}" type="sibTrans" cxnId="{0F1EE91D-6119-4C57-9A01-3AC76F3787A2}">
      <dgm:prSet/>
      <dgm:spPr>
        <a:solidFill>
          <a:schemeClr val="bg1">
            <a:lumMod val="95000"/>
            <a:lumOff val="5000"/>
            <a:alpha val="90000"/>
          </a:schemeClr>
        </a:solidFill>
        <a:ln w="38100"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ru-RU" dirty="0"/>
        </a:p>
      </dgm:t>
    </dgm:pt>
    <dgm:pt modelId="{678F6A70-D83B-437D-9E69-B5740A576C81}">
      <dgm:prSet phldrT="[Текст]" custT="1"/>
      <dgm:spPr>
        <a:solidFill>
          <a:schemeClr val="bg2">
            <a:lumMod val="60000"/>
            <a:lumOff val="40000"/>
          </a:schemeClr>
        </a:solidFill>
        <a:ln w="38100">
          <a:solidFill>
            <a:schemeClr val="bg2">
              <a:lumMod val="50000"/>
            </a:schemeClr>
          </a:solidFill>
        </a:ln>
      </dgm:spPr>
      <dgm:t>
        <a:bodyPr/>
        <a:lstStyle/>
        <a:p>
          <a:pPr algn="ctr"/>
          <a:r>
            <a:rPr lang="uk-UA" sz="2400" dirty="0" smtClean="0">
              <a:solidFill>
                <a:srgbClr val="FF0000"/>
              </a:solidFill>
            </a:rPr>
            <a:t>Індивідуальне оцінювання творчого потенціалу і психологічних особливостей кожної дитини</a:t>
          </a:r>
          <a:endParaRPr lang="ru-RU" sz="2400" dirty="0">
            <a:solidFill>
              <a:srgbClr val="FF0000"/>
            </a:solidFill>
          </a:endParaRPr>
        </a:p>
      </dgm:t>
    </dgm:pt>
    <dgm:pt modelId="{7C638973-8121-41B7-A1D0-D0E6A72891BA}" type="parTrans" cxnId="{EDC1F022-2E29-4584-A68C-9839848F22D0}">
      <dgm:prSet/>
      <dgm:spPr/>
      <dgm:t>
        <a:bodyPr/>
        <a:lstStyle/>
        <a:p>
          <a:endParaRPr lang="ru-RU"/>
        </a:p>
      </dgm:t>
    </dgm:pt>
    <dgm:pt modelId="{5A9FE279-F30B-4E53-AB0F-0EB8228457A1}" type="sibTrans" cxnId="{EDC1F022-2E29-4584-A68C-9839848F22D0}">
      <dgm:prSet/>
      <dgm:spPr>
        <a:solidFill>
          <a:schemeClr val="bg1">
            <a:lumMod val="95000"/>
            <a:lumOff val="5000"/>
            <a:alpha val="90000"/>
          </a:schemeClr>
        </a:solidFill>
        <a:ln w="38100"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ru-RU" dirty="0"/>
        </a:p>
      </dgm:t>
    </dgm:pt>
    <dgm:pt modelId="{52F3FF61-1847-41A7-9965-81E01A2C7CC0}">
      <dgm:prSet/>
      <dgm:spPr>
        <a:solidFill>
          <a:schemeClr val="bg2">
            <a:lumMod val="60000"/>
            <a:lumOff val="40000"/>
          </a:schemeClr>
        </a:solidFill>
        <a:ln w="38100"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ru-RU" dirty="0"/>
        </a:p>
      </dgm:t>
    </dgm:pt>
    <dgm:pt modelId="{560D0919-0D56-4154-B2FB-3C526F087F11}" type="parTrans" cxnId="{8DF180F8-2A10-4C07-B7CA-703D5F42DB44}">
      <dgm:prSet/>
      <dgm:spPr/>
      <dgm:t>
        <a:bodyPr/>
        <a:lstStyle/>
        <a:p>
          <a:endParaRPr lang="ru-RU"/>
        </a:p>
      </dgm:t>
    </dgm:pt>
    <dgm:pt modelId="{2C56E1F3-42B5-427E-A676-F3BBE2AE92C1}" type="sibTrans" cxnId="{8DF180F8-2A10-4C07-B7CA-703D5F42DB44}">
      <dgm:prSet/>
      <dgm:spPr/>
      <dgm:t>
        <a:bodyPr/>
        <a:lstStyle/>
        <a:p>
          <a:endParaRPr lang="ru-RU"/>
        </a:p>
      </dgm:t>
    </dgm:pt>
    <dgm:pt modelId="{84E022B9-E0DF-49C0-89FA-D3AB4BAD1914}" type="pres">
      <dgm:prSet presAssocID="{2BA883FE-AD31-455A-B099-BE357251FD2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75E83E-D7CE-4C77-8F62-FCB5D98A5D4D}" type="pres">
      <dgm:prSet presAssocID="{2BA883FE-AD31-455A-B099-BE357251FD2F}" presName="dummyMaxCanvas" presStyleCnt="0">
        <dgm:presLayoutVars/>
      </dgm:prSet>
      <dgm:spPr/>
    </dgm:pt>
    <dgm:pt modelId="{4E29A6C7-E364-4354-BB1C-DB02789BAB23}" type="pres">
      <dgm:prSet presAssocID="{2BA883FE-AD31-455A-B099-BE357251FD2F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58519F-D9F2-4027-94EF-467DA3E84EB7}" type="pres">
      <dgm:prSet presAssocID="{2BA883FE-AD31-455A-B099-BE357251FD2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8C99B-004E-4998-97FA-DD66E740D6FE}" type="pres">
      <dgm:prSet presAssocID="{2BA883FE-AD31-455A-B099-BE357251FD2F}" presName="FourNodes_3" presStyleLbl="node1" presStyleIdx="2" presStyleCnt="4" custScaleX="108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66658D-13C0-4A26-BD7C-A5B898C1028D}" type="pres">
      <dgm:prSet presAssocID="{2BA883FE-AD31-455A-B099-BE357251FD2F}" presName="FourNodes_4" presStyleLbl="node1" presStyleIdx="3" presStyleCnt="4" custScaleX="93456" custLinFactNeighborX="5655" custLinFactNeighborY="2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66BD4-17E4-4C08-86D3-DDA395729971}" type="pres">
      <dgm:prSet presAssocID="{2BA883FE-AD31-455A-B099-BE357251FD2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E30560-CD55-4A68-8235-7259194007BD}" type="pres">
      <dgm:prSet presAssocID="{2BA883FE-AD31-455A-B099-BE357251FD2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8F040-B33B-4B98-8F66-43B88EBDCDC4}" type="pres">
      <dgm:prSet presAssocID="{2BA883FE-AD31-455A-B099-BE357251FD2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F0A58-F46D-45A9-B6A5-3A3B918E9827}" type="pres">
      <dgm:prSet presAssocID="{2BA883FE-AD31-455A-B099-BE357251FD2F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A9F1E-FD26-4375-835D-EB1F4D09AD4E}" type="pres">
      <dgm:prSet presAssocID="{2BA883FE-AD31-455A-B099-BE357251FD2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57A05-0CA3-4ADD-ADCB-24E1846B5FC2}" type="pres">
      <dgm:prSet presAssocID="{2BA883FE-AD31-455A-B099-BE357251FD2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FFA44-C6C2-4A06-B665-B6427DA488F8}" type="pres">
      <dgm:prSet presAssocID="{2BA883FE-AD31-455A-B099-BE357251FD2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3620BE-8C8A-4202-A906-59E7ACAF0F76}" srcId="{2BA883FE-AD31-455A-B099-BE357251FD2F}" destId="{FC344FDC-8FFA-4395-8EC7-28ADD123CFA2}" srcOrd="0" destOrd="0" parTransId="{81135E6D-18BB-4F0E-A9ED-3B57A38F1F05}" sibTransId="{3319661A-8C3C-4742-8214-C866E531B423}"/>
    <dgm:cxn modelId="{5F875DE1-1185-4B50-AB8E-6786F65771F0}" type="presOf" srcId="{FC344FDC-8FFA-4395-8EC7-28ADD123CFA2}" destId="{4E29A6C7-E364-4354-BB1C-DB02789BAB23}" srcOrd="0" destOrd="0" presId="urn:microsoft.com/office/officeart/2005/8/layout/vProcess5"/>
    <dgm:cxn modelId="{CE7CE111-2888-4FD3-815D-2DADDFF7E380}" type="presOf" srcId="{678F6A70-D83B-437D-9E69-B5740A576C81}" destId="{3BD8C99B-004E-4998-97FA-DD66E740D6FE}" srcOrd="0" destOrd="0" presId="urn:microsoft.com/office/officeart/2005/8/layout/vProcess5"/>
    <dgm:cxn modelId="{1A4D5F79-D8D4-4625-83BD-46905BC499CB}" type="presOf" srcId="{52F3FF61-1847-41A7-9965-81E01A2C7CC0}" destId="{BA7FFA44-C6C2-4A06-B665-B6427DA488F8}" srcOrd="1" destOrd="0" presId="urn:microsoft.com/office/officeart/2005/8/layout/vProcess5"/>
    <dgm:cxn modelId="{D76DB669-4B41-473D-AB2B-87E6D2AF74A3}" type="presOf" srcId="{2BA883FE-AD31-455A-B099-BE357251FD2F}" destId="{84E022B9-E0DF-49C0-89FA-D3AB4BAD1914}" srcOrd="0" destOrd="0" presId="urn:microsoft.com/office/officeart/2005/8/layout/vProcess5"/>
    <dgm:cxn modelId="{14BDFF6B-99BD-4AE1-AD80-9BE7E9E7D85D}" type="presOf" srcId="{3319661A-8C3C-4742-8214-C866E531B423}" destId="{19C66BD4-17E4-4C08-86D3-DDA395729971}" srcOrd="0" destOrd="0" presId="urn:microsoft.com/office/officeart/2005/8/layout/vProcess5"/>
    <dgm:cxn modelId="{5FB6D2F8-EFAE-48B8-9A69-8D2ACE61DD4D}" type="presOf" srcId="{52F3FF61-1847-41A7-9965-81E01A2C7CC0}" destId="{B866658D-13C0-4A26-BD7C-A5B898C1028D}" srcOrd="0" destOrd="0" presId="urn:microsoft.com/office/officeart/2005/8/layout/vProcess5"/>
    <dgm:cxn modelId="{D9CC3A47-10C4-4E32-B4BC-236ED2127F70}" type="presOf" srcId="{0C4D487D-8C79-4739-A0DE-43361FFE3F33}" destId="{488A9F1E-FD26-4375-835D-EB1F4D09AD4E}" srcOrd="1" destOrd="0" presId="urn:microsoft.com/office/officeart/2005/8/layout/vProcess5"/>
    <dgm:cxn modelId="{0F1EE91D-6119-4C57-9A01-3AC76F3787A2}" srcId="{2BA883FE-AD31-455A-B099-BE357251FD2F}" destId="{0C4D487D-8C79-4739-A0DE-43361FFE3F33}" srcOrd="1" destOrd="0" parTransId="{14C4E1F8-B1C6-4F96-B971-49043B3487D4}" sibTransId="{2ACF67DC-ADC4-4BD7-B5A6-444BF2A72015}"/>
    <dgm:cxn modelId="{CA961CB9-4924-472E-836A-FA428E756DC2}" type="presOf" srcId="{2ACF67DC-ADC4-4BD7-B5A6-444BF2A72015}" destId="{62E30560-CD55-4A68-8235-7259194007BD}" srcOrd="0" destOrd="0" presId="urn:microsoft.com/office/officeart/2005/8/layout/vProcess5"/>
    <dgm:cxn modelId="{8D6DD68F-C9AB-40EE-9F0B-59D8EB1CB7D2}" type="presOf" srcId="{FC344FDC-8FFA-4395-8EC7-28ADD123CFA2}" destId="{636F0A58-F46D-45A9-B6A5-3A3B918E9827}" srcOrd="1" destOrd="0" presId="urn:microsoft.com/office/officeart/2005/8/layout/vProcess5"/>
    <dgm:cxn modelId="{49804F19-6C7D-4662-879D-875764975711}" type="presOf" srcId="{0C4D487D-8C79-4739-A0DE-43361FFE3F33}" destId="{E358519F-D9F2-4027-94EF-467DA3E84EB7}" srcOrd="0" destOrd="0" presId="urn:microsoft.com/office/officeart/2005/8/layout/vProcess5"/>
    <dgm:cxn modelId="{10D84546-6C55-4661-9851-E8DF36FD9AA7}" type="presOf" srcId="{678F6A70-D83B-437D-9E69-B5740A576C81}" destId="{B5257A05-0CA3-4ADD-ADCB-24E1846B5FC2}" srcOrd="1" destOrd="0" presId="urn:microsoft.com/office/officeart/2005/8/layout/vProcess5"/>
    <dgm:cxn modelId="{05C71FC6-249C-4C68-A5E0-5BE2B5871BDD}" type="presOf" srcId="{5A9FE279-F30B-4E53-AB0F-0EB8228457A1}" destId="{94D8F040-B33B-4B98-8F66-43B88EBDCDC4}" srcOrd="0" destOrd="0" presId="urn:microsoft.com/office/officeart/2005/8/layout/vProcess5"/>
    <dgm:cxn modelId="{8DF180F8-2A10-4C07-B7CA-703D5F42DB44}" srcId="{2BA883FE-AD31-455A-B099-BE357251FD2F}" destId="{52F3FF61-1847-41A7-9965-81E01A2C7CC0}" srcOrd="3" destOrd="0" parTransId="{560D0919-0D56-4154-B2FB-3C526F087F11}" sibTransId="{2C56E1F3-42B5-427E-A676-F3BBE2AE92C1}"/>
    <dgm:cxn modelId="{EDC1F022-2E29-4584-A68C-9839848F22D0}" srcId="{2BA883FE-AD31-455A-B099-BE357251FD2F}" destId="{678F6A70-D83B-437D-9E69-B5740A576C81}" srcOrd="2" destOrd="0" parTransId="{7C638973-8121-41B7-A1D0-D0E6A72891BA}" sibTransId="{5A9FE279-F30B-4E53-AB0F-0EB8228457A1}"/>
    <dgm:cxn modelId="{3BEC8670-B28C-4235-8D60-A4BEF554B993}" type="presParOf" srcId="{84E022B9-E0DF-49C0-89FA-D3AB4BAD1914}" destId="{E075E83E-D7CE-4C77-8F62-FCB5D98A5D4D}" srcOrd="0" destOrd="0" presId="urn:microsoft.com/office/officeart/2005/8/layout/vProcess5"/>
    <dgm:cxn modelId="{02B208F1-5120-4128-809B-42BC63DE9E79}" type="presParOf" srcId="{84E022B9-E0DF-49C0-89FA-D3AB4BAD1914}" destId="{4E29A6C7-E364-4354-BB1C-DB02789BAB23}" srcOrd="1" destOrd="0" presId="urn:microsoft.com/office/officeart/2005/8/layout/vProcess5"/>
    <dgm:cxn modelId="{FFB95047-280A-4B92-B611-1362E819A0EE}" type="presParOf" srcId="{84E022B9-E0DF-49C0-89FA-D3AB4BAD1914}" destId="{E358519F-D9F2-4027-94EF-467DA3E84EB7}" srcOrd="2" destOrd="0" presId="urn:microsoft.com/office/officeart/2005/8/layout/vProcess5"/>
    <dgm:cxn modelId="{8796640A-229E-462A-94CA-4195DA0AB81C}" type="presParOf" srcId="{84E022B9-E0DF-49C0-89FA-D3AB4BAD1914}" destId="{3BD8C99B-004E-4998-97FA-DD66E740D6FE}" srcOrd="3" destOrd="0" presId="urn:microsoft.com/office/officeart/2005/8/layout/vProcess5"/>
    <dgm:cxn modelId="{9E8D92A9-2576-4D8C-BB70-F16E4B4E1F1F}" type="presParOf" srcId="{84E022B9-E0DF-49C0-89FA-D3AB4BAD1914}" destId="{B866658D-13C0-4A26-BD7C-A5B898C1028D}" srcOrd="4" destOrd="0" presId="urn:microsoft.com/office/officeart/2005/8/layout/vProcess5"/>
    <dgm:cxn modelId="{37BD23C6-C300-4CA0-8C33-0808C61A7B88}" type="presParOf" srcId="{84E022B9-E0DF-49C0-89FA-D3AB4BAD1914}" destId="{19C66BD4-17E4-4C08-86D3-DDA395729971}" srcOrd="5" destOrd="0" presId="urn:microsoft.com/office/officeart/2005/8/layout/vProcess5"/>
    <dgm:cxn modelId="{351EDE88-C0BD-4A90-9137-FD4CBB0ED8A7}" type="presParOf" srcId="{84E022B9-E0DF-49C0-89FA-D3AB4BAD1914}" destId="{62E30560-CD55-4A68-8235-7259194007BD}" srcOrd="6" destOrd="0" presId="urn:microsoft.com/office/officeart/2005/8/layout/vProcess5"/>
    <dgm:cxn modelId="{D64B359E-E62C-48E8-88BA-4C9E6F1A3A48}" type="presParOf" srcId="{84E022B9-E0DF-49C0-89FA-D3AB4BAD1914}" destId="{94D8F040-B33B-4B98-8F66-43B88EBDCDC4}" srcOrd="7" destOrd="0" presId="urn:microsoft.com/office/officeart/2005/8/layout/vProcess5"/>
    <dgm:cxn modelId="{B539292D-32BF-4AE0-A908-E6A4AC952BE4}" type="presParOf" srcId="{84E022B9-E0DF-49C0-89FA-D3AB4BAD1914}" destId="{636F0A58-F46D-45A9-B6A5-3A3B918E9827}" srcOrd="8" destOrd="0" presId="urn:microsoft.com/office/officeart/2005/8/layout/vProcess5"/>
    <dgm:cxn modelId="{DA882C99-3D76-4FC1-BB8F-E421FABF6247}" type="presParOf" srcId="{84E022B9-E0DF-49C0-89FA-D3AB4BAD1914}" destId="{488A9F1E-FD26-4375-835D-EB1F4D09AD4E}" srcOrd="9" destOrd="0" presId="urn:microsoft.com/office/officeart/2005/8/layout/vProcess5"/>
    <dgm:cxn modelId="{E66F0EF1-D281-4D89-9049-4EE50DD1A90C}" type="presParOf" srcId="{84E022B9-E0DF-49C0-89FA-D3AB4BAD1914}" destId="{B5257A05-0CA3-4ADD-ADCB-24E1846B5FC2}" srcOrd="10" destOrd="0" presId="urn:microsoft.com/office/officeart/2005/8/layout/vProcess5"/>
    <dgm:cxn modelId="{383551E3-5E97-455A-A11E-9DC39F1ED874}" type="presParOf" srcId="{84E022B9-E0DF-49C0-89FA-D3AB4BAD1914}" destId="{BA7FFA44-C6C2-4A06-B665-B6427DA488F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10B5A2-16E2-4A97-8747-D5E31CA55CC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7D43D876-35AA-4CA5-95C1-78C78797B71A}">
      <dgm:prSet phldrT="[Текст]"/>
      <dgm:spPr>
        <a:solidFill>
          <a:srgbClr val="002060">
            <a:alpha val="90000"/>
          </a:srgbClr>
        </a:solidFill>
        <a:ln w="28575">
          <a:solidFill>
            <a:schemeClr val="tx1"/>
          </a:solidFill>
        </a:ln>
        <a:scene3d>
          <a:camera prst="perspectiveRight"/>
          <a:lightRig rig="threePt" dir="t"/>
        </a:scene3d>
      </dgm:spPr>
      <dgm:t>
        <a:bodyPr/>
        <a:lstStyle/>
        <a:p>
          <a:r>
            <a:rPr lang="uk-UA" b="1" i="1" dirty="0" smtClean="0">
              <a:solidFill>
                <a:schemeClr val="tx1"/>
              </a:solidFill>
            </a:rPr>
            <a:t>Уміння формувати та адекватно відстоювати власну думку</a:t>
          </a:r>
          <a:endParaRPr lang="ru-RU" b="1" i="1" dirty="0">
            <a:solidFill>
              <a:schemeClr val="tx1"/>
            </a:solidFill>
          </a:endParaRPr>
        </a:p>
      </dgm:t>
    </dgm:pt>
    <dgm:pt modelId="{A3572A82-F0A5-4562-A916-23FC34BCECF5}" type="parTrans" cxnId="{AA8F87E1-CE38-4DC9-A380-716DDD042334}">
      <dgm:prSet/>
      <dgm:spPr/>
      <dgm:t>
        <a:bodyPr/>
        <a:lstStyle/>
        <a:p>
          <a:endParaRPr lang="ru-RU"/>
        </a:p>
      </dgm:t>
    </dgm:pt>
    <dgm:pt modelId="{F8C52720-A111-4E79-920E-B76BC59C1569}" type="sibTrans" cxnId="{AA8F87E1-CE38-4DC9-A380-716DDD042334}">
      <dgm:prSet/>
      <dgm:spPr/>
      <dgm:t>
        <a:bodyPr/>
        <a:lstStyle/>
        <a:p>
          <a:endParaRPr lang="ru-RU"/>
        </a:p>
      </dgm:t>
    </dgm:pt>
    <dgm:pt modelId="{BF58A5D4-7A56-4809-8D1E-2D58A7EF49B9}">
      <dgm:prSet phldrT="[Текст]" custT="1"/>
      <dgm:spPr>
        <a:solidFill>
          <a:srgbClr val="002060">
            <a:alpha val="90000"/>
          </a:srgbClr>
        </a:solidFill>
        <a:ln w="28575">
          <a:solidFill>
            <a:schemeClr val="tx1"/>
          </a:solidFill>
        </a:ln>
        <a:scene3d>
          <a:camera prst="perspectiveRight"/>
          <a:lightRig rig="threePt" dir="t"/>
        </a:scene3d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</a:rPr>
            <a:t>Осмислення власного і чужого досвіду</a:t>
          </a:r>
          <a:endParaRPr lang="ru-RU" sz="2400" b="1" i="1" dirty="0">
            <a:solidFill>
              <a:schemeClr val="tx1"/>
            </a:solidFill>
          </a:endParaRPr>
        </a:p>
      </dgm:t>
    </dgm:pt>
    <dgm:pt modelId="{00F1935A-957D-4B6E-A4E4-3E37DE2C38FC}" type="parTrans" cxnId="{1B6FCAB9-FA91-4C35-A72F-747968A62173}">
      <dgm:prSet/>
      <dgm:spPr/>
      <dgm:t>
        <a:bodyPr/>
        <a:lstStyle/>
        <a:p>
          <a:endParaRPr lang="ru-RU"/>
        </a:p>
      </dgm:t>
    </dgm:pt>
    <dgm:pt modelId="{36D1D05D-1240-480D-86DC-1769EC0191FC}" type="sibTrans" cxnId="{1B6FCAB9-FA91-4C35-A72F-747968A62173}">
      <dgm:prSet/>
      <dgm:spPr/>
      <dgm:t>
        <a:bodyPr/>
        <a:lstStyle/>
        <a:p>
          <a:endParaRPr lang="ru-RU"/>
        </a:p>
      </dgm:t>
    </dgm:pt>
    <dgm:pt modelId="{EE4CDE00-5849-46E9-86F8-CAA8EF532503}">
      <dgm:prSet phldrT="[Текст]" custT="1"/>
      <dgm:spPr>
        <a:solidFill>
          <a:srgbClr val="002060">
            <a:alpha val="90000"/>
          </a:srgbClr>
        </a:solidFill>
        <a:ln w="28575">
          <a:solidFill>
            <a:schemeClr val="tx1"/>
          </a:solidFill>
        </a:ln>
        <a:scene3d>
          <a:camera prst="perspectiveRight"/>
          <a:lightRig rig="threePt" dir="t"/>
        </a:scene3d>
      </dgm:spPr>
      <dgm:t>
        <a:bodyPr/>
        <a:lstStyle/>
        <a:p>
          <a:r>
            <a:rPr lang="uk-UA" sz="2400" b="1" i="1" dirty="0" smtClean="0">
              <a:solidFill>
                <a:schemeClr val="tx1"/>
              </a:solidFill>
            </a:rPr>
            <a:t>Відчуття нерозривного зв'язку власних принципів та вчинків</a:t>
          </a:r>
          <a:endParaRPr lang="ru-RU" sz="2400" b="1" i="1" dirty="0">
            <a:solidFill>
              <a:schemeClr val="tx1"/>
            </a:solidFill>
          </a:endParaRPr>
        </a:p>
      </dgm:t>
    </dgm:pt>
    <dgm:pt modelId="{30F4EC13-CFAD-481D-98DC-308A52B18EB3}" type="parTrans" cxnId="{65E4036D-CF5D-41AB-9729-5906C14A3D26}">
      <dgm:prSet/>
      <dgm:spPr/>
      <dgm:t>
        <a:bodyPr/>
        <a:lstStyle/>
        <a:p>
          <a:endParaRPr lang="ru-RU"/>
        </a:p>
      </dgm:t>
    </dgm:pt>
    <dgm:pt modelId="{6E1D99EB-2DB3-43F9-882F-0F4A1F72AB8C}" type="sibTrans" cxnId="{65E4036D-CF5D-41AB-9729-5906C14A3D26}">
      <dgm:prSet/>
      <dgm:spPr/>
      <dgm:t>
        <a:bodyPr/>
        <a:lstStyle/>
        <a:p>
          <a:endParaRPr lang="ru-RU"/>
        </a:p>
      </dgm:t>
    </dgm:pt>
    <dgm:pt modelId="{956ABC54-ECCA-4CA2-ABDE-7111175426CF}" type="pres">
      <dgm:prSet presAssocID="{1F10B5A2-16E2-4A97-8747-D5E31CA55CC3}" presName="compositeShape" presStyleCnt="0">
        <dgm:presLayoutVars>
          <dgm:dir/>
          <dgm:resizeHandles/>
        </dgm:presLayoutVars>
      </dgm:prSet>
      <dgm:spPr/>
    </dgm:pt>
    <dgm:pt modelId="{29622DCC-8481-4B4D-94A0-C0711ECCE4FF}" type="pres">
      <dgm:prSet presAssocID="{1F10B5A2-16E2-4A97-8747-D5E31CA55CC3}" presName="pyramid" presStyleLbl="node1" presStyleIdx="0" presStyleCnt="1" custLinFactNeighborX="-28786" custLinFactNeighborY="947"/>
      <dgm:spPr>
        <a:solidFill>
          <a:srgbClr val="00B0F0"/>
        </a:solidFill>
      </dgm:spPr>
    </dgm:pt>
    <dgm:pt modelId="{2514AFFE-2CF0-4C22-AD00-ECDCA8678CE4}" type="pres">
      <dgm:prSet presAssocID="{1F10B5A2-16E2-4A97-8747-D5E31CA55CC3}" presName="theList" presStyleCnt="0"/>
      <dgm:spPr/>
    </dgm:pt>
    <dgm:pt modelId="{E972AA7B-0FFA-4840-B784-F58A3F601B0D}" type="pres">
      <dgm:prSet presAssocID="{7D43D876-35AA-4CA5-95C1-78C78797B71A}" presName="aNode" presStyleLbl="fgAcc1" presStyleIdx="0" presStyleCnt="3" custScaleX="199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1F2CDA-2E53-43BE-8467-3CC390A7D2C2}" type="pres">
      <dgm:prSet presAssocID="{7D43D876-35AA-4CA5-95C1-78C78797B71A}" presName="aSpace" presStyleCnt="0"/>
      <dgm:spPr/>
    </dgm:pt>
    <dgm:pt modelId="{242FD20B-93E9-473D-A109-AE93C9C91D28}" type="pres">
      <dgm:prSet presAssocID="{BF58A5D4-7A56-4809-8D1E-2D58A7EF49B9}" presName="aNode" presStyleLbl="fgAcc1" presStyleIdx="1" presStyleCnt="3" custScaleX="198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72E74A-DF8C-494F-B901-2AEC5ADB9847}" type="pres">
      <dgm:prSet presAssocID="{BF58A5D4-7A56-4809-8D1E-2D58A7EF49B9}" presName="aSpace" presStyleCnt="0"/>
      <dgm:spPr/>
    </dgm:pt>
    <dgm:pt modelId="{57C3F655-BDB9-4C0B-8CFB-CA8953D1ECC1}" type="pres">
      <dgm:prSet presAssocID="{EE4CDE00-5849-46E9-86F8-CAA8EF532503}" presName="aNode" presStyleLbl="fgAcc1" presStyleIdx="2" presStyleCnt="3" custScaleX="198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B2DEDA-D8C7-4C39-B485-E1EEED4204B0}" type="pres">
      <dgm:prSet presAssocID="{EE4CDE00-5849-46E9-86F8-CAA8EF532503}" presName="aSpace" presStyleCnt="0"/>
      <dgm:spPr/>
    </dgm:pt>
  </dgm:ptLst>
  <dgm:cxnLst>
    <dgm:cxn modelId="{AA8F87E1-CE38-4DC9-A380-716DDD042334}" srcId="{1F10B5A2-16E2-4A97-8747-D5E31CA55CC3}" destId="{7D43D876-35AA-4CA5-95C1-78C78797B71A}" srcOrd="0" destOrd="0" parTransId="{A3572A82-F0A5-4562-A916-23FC34BCECF5}" sibTransId="{F8C52720-A111-4E79-920E-B76BC59C1569}"/>
    <dgm:cxn modelId="{18CE81EC-0DB8-4570-950A-54B82C57EF2B}" type="presOf" srcId="{BF58A5D4-7A56-4809-8D1E-2D58A7EF49B9}" destId="{242FD20B-93E9-473D-A109-AE93C9C91D28}" srcOrd="0" destOrd="0" presId="urn:microsoft.com/office/officeart/2005/8/layout/pyramid2"/>
    <dgm:cxn modelId="{65E4036D-CF5D-41AB-9729-5906C14A3D26}" srcId="{1F10B5A2-16E2-4A97-8747-D5E31CA55CC3}" destId="{EE4CDE00-5849-46E9-86F8-CAA8EF532503}" srcOrd="2" destOrd="0" parTransId="{30F4EC13-CFAD-481D-98DC-308A52B18EB3}" sibTransId="{6E1D99EB-2DB3-43F9-882F-0F4A1F72AB8C}"/>
    <dgm:cxn modelId="{154D7DF2-7DD6-4B7F-ADF8-9662B72F4343}" type="presOf" srcId="{7D43D876-35AA-4CA5-95C1-78C78797B71A}" destId="{E972AA7B-0FFA-4840-B784-F58A3F601B0D}" srcOrd="0" destOrd="0" presId="urn:microsoft.com/office/officeart/2005/8/layout/pyramid2"/>
    <dgm:cxn modelId="{AE6B68F3-C8EE-4B46-A611-702B22512E9C}" type="presOf" srcId="{EE4CDE00-5849-46E9-86F8-CAA8EF532503}" destId="{57C3F655-BDB9-4C0B-8CFB-CA8953D1ECC1}" srcOrd="0" destOrd="0" presId="urn:microsoft.com/office/officeart/2005/8/layout/pyramid2"/>
    <dgm:cxn modelId="{2C3803A7-B878-4881-BF57-A41AD720432B}" type="presOf" srcId="{1F10B5A2-16E2-4A97-8747-D5E31CA55CC3}" destId="{956ABC54-ECCA-4CA2-ABDE-7111175426CF}" srcOrd="0" destOrd="0" presId="urn:microsoft.com/office/officeart/2005/8/layout/pyramid2"/>
    <dgm:cxn modelId="{1B6FCAB9-FA91-4C35-A72F-747968A62173}" srcId="{1F10B5A2-16E2-4A97-8747-D5E31CA55CC3}" destId="{BF58A5D4-7A56-4809-8D1E-2D58A7EF49B9}" srcOrd="1" destOrd="0" parTransId="{00F1935A-957D-4B6E-A4E4-3E37DE2C38FC}" sibTransId="{36D1D05D-1240-480D-86DC-1769EC0191FC}"/>
    <dgm:cxn modelId="{6736712E-ED4F-4D08-B31C-5B3A44C13747}" type="presParOf" srcId="{956ABC54-ECCA-4CA2-ABDE-7111175426CF}" destId="{29622DCC-8481-4B4D-94A0-C0711ECCE4FF}" srcOrd="0" destOrd="0" presId="urn:microsoft.com/office/officeart/2005/8/layout/pyramid2"/>
    <dgm:cxn modelId="{6D954260-0892-46D2-9CA1-17DB2B70BB0F}" type="presParOf" srcId="{956ABC54-ECCA-4CA2-ABDE-7111175426CF}" destId="{2514AFFE-2CF0-4C22-AD00-ECDCA8678CE4}" srcOrd="1" destOrd="0" presId="urn:microsoft.com/office/officeart/2005/8/layout/pyramid2"/>
    <dgm:cxn modelId="{BEFFB096-D2AA-4AC6-A6D0-9F92D3301F3C}" type="presParOf" srcId="{2514AFFE-2CF0-4C22-AD00-ECDCA8678CE4}" destId="{E972AA7B-0FFA-4840-B784-F58A3F601B0D}" srcOrd="0" destOrd="0" presId="urn:microsoft.com/office/officeart/2005/8/layout/pyramid2"/>
    <dgm:cxn modelId="{32265A7F-57F1-4D8F-8CB1-4B499A2D3E6E}" type="presParOf" srcId="{2514AFFE-2CF0-4C22-AD00-ECDCA8678CE4}" destId="{A51F2CDA-2E53-43BE-8467-3CC390A7D2C2}" srcOrd="1" destOrd="0" presId="urn:microsoft.com/office/officeart/2005/8/layout/pyramid2"/>
    <dgm:cxn modelId="{B63858B5-C27F-440F-9413-3D4ABEDD12A6}" type="presParOf" srcId="{2514AFFE-2CF0-4C22-AD00-ECDCA8678CE4}" destId="{242FD20B-93E9-473D-A109-AE93C9C91D28}" srcOrd="2" destOrd="0" presId="urn:microsoft.com/office/officeart/2005/8/layout/pyramid2"/>
    <dgm:cxn modelId="{D3C395D1-BD75-4C68-8FC3-D34D7F40CE49}" type="presParOf" srcId="{2514AFFE-2CF0-4C22-AD00-ECDCA8678CE4}" destId="{A872E74A-DF8C-494F-B901-2AEC5ADB9847}" srcOrd="3" destOrd="0" presId="urn:microsoft.com/office/officeart/2005/8/layout/pyramid2"/>
    <dgm:cxn modelId="{B0A1EC1E-6261-40C9-A53F-2D1542325D26}" type="presParOf" srcId="{2514AFFE-2CF0-4C22-AD00-ECDCA8678CE4}" destId="{57C3F655-BDB9-4C0B-8CFB-CA8953D1ECC1}" srcOrd="4" destOrd="0" presId="urn:microsoft.com/office/officeart/2005/8/layout/pyramid2"/>
    <dgm:cxn modelId="{D65D56AE-CAE3-462A-93A3-5E6AC0F4C2E0}" type="presParOf" srcId="{2514AFFE-2CF0-4C22-AD00-ECDCA8678CE4}" destId="{E9B2DEDA-D8C7-4C39-B485-E1EEED4204B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7BB05-E159-4142-8270-31940B6357E4}">
      <dsp:nvSpPr>
        <dsp:cNvPr id="0" name=""/>
        <dsp:cNvSpPr/>
      </dsp:nvSpPr>
      <dsp:spPr>
        <a:xfrm>
          <a:off x="2545756" y="2143139"/>
          <a:ext cx="3357581" cy="2000264"/>
        </a:xfrm>
        <a:prstGeom prst="ellipse">
          <a:avLst/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tx1"/>
              </a:solidFill>
            </a:rPr>
            <a:t>Якості, що забезпечують творчу активність</a:t>
          </a:r>
          <a:endParaRPr lang="ru-RU" sz="2400" b="1" i="1" kern="1200" dirty="0">
            <a:solidFill>
              <a:schemeClr val="tx1"/>
            </a:solidFill>
          </a:endParaRPr>
        </a:p>
      </dsp:txBody>
      <dsp:txXfrm>
        <a:off x="3037462" y="2436071"/>
        <a:ext cx="2374169" cy="1414400"/>
      </dsp:txXfrm>
    </dsp:sp>
    <dsp:sp modelId="{43467705-D7A1-4D28-99B5-4C3402A78D3D}">
      <dsp:nvSpPr>
        <dsp:cNvPr id="0" name=""/>
        <dsp:cNvSpPr/>
      </dsp:nvSpPr>
      <dsp:spPr>
        <a:xfrm rot="16229948">
          <a:off x="4007342" y="1466843"/>
          <a:ext cx="459156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4075616" y="1638176"/>
        <a:ext cx="321409" cy="307384"/>
      </dsp:txXfrm>
    </dsp:sp>
    <dsp:sp modelId="{4AB60D64-41AE-4DA3-9217-BDD7E1213F25}">
      <dsp:nvSpPr>
        <dsp:cNvPr id="0" name=""/>
        <dsp:cNvSpPr/>
      </dsp:nvSpPr>
      <dsp:spPr>
        <a:xfrm>
          <a:off x="2857520" y="71425"/>
          <a:ext cx="2777075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/>
            <a:t>Допитливість</a:t>
          </a:r>
          <a:endParaRPr lang="ru-RU" sz="1800" b="1" i="1" kern="1200" dirty="0"/>
        </a:p>
      </dsp:txBody>
      <dsp:txXfrm>
        <a:off x="3264213" y="247956"/>
        <a:ext cx="1963689" cy="852370"/>
      </dsp:txXfrm>
    </dsp:sp>
    <dsp:sp modelId="{09B7D58A-9710-475E-B6E4-2769DAD94DFE}">
      <dsp:nvSpPr>
        <dsp:cNvPr id="0" name=""/>
        <dsp:cNvSpPr/>
      </dsp:nvSpPr>
      <dsp:spPr>
        <a:xfrm rot="19349323">
          <a:off x="5360985" y="1832643"/>
          <a:ext cx="474439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5375700" y="1978439"/>
        <a:ext cx="332107" cy="307384"/>
      </dsp:txXfrm>
    </dsp:sp>
    <dsp:sp modelId="{E1F2A6DF-42BD-4007-BFBC-8919AFF605FF}">
      <dsp:nvSpPr>
        <dsp:cNvPr id="0" name=""/>
        <dsp:cNvSpPr/>
      </dsp:nvSpPr>
      <dsp:spPr>
        <a:xfrm>
          <a:off x="5500725" y="714379"/>
          <a:ext cx="2205543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5823719" y="890910"/>
        <a:ext cx="1559555" cy="852370"/>
      </dsp:txXfrm>
    </dsp:sp>
    <dsp:sp modelId="{E2E3BDEA-7E5E-4C82-AD78-2B988FD791DB}">
      <dsp:nvSpPr>
        <dsp:cNvPr id="0" name=""/>
        <dsp:cNvSpPr/>
      </dsp:nvSpPr>
      <dsp:spPr>
        <a:xfrm rot="21011757">
          <a:off x="5928103" y="2573119"/>
          <a:ext cx="227074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5928600" y="2681381"/>
        <a:ext cx="158952" cy="307384"/>
      </dsp:txXfrm>
    </dsp:sp>
    <dsp:sp modelId="{11F3453C-7534-4C3A-A44D-171CCE4AD755}">
      <dsp:nvSpPr>
        <dsp:cNvPr id="0" name=""/>
        <dsp:cNvSpPr/>
      </dsp:nvSpPr>
      <dsp:spPr>
        <a:xfrm>
          <a:off x="6201241" y="2000265"/>
          <a:ext cx="2299880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6538051" y="2176796"/>
        <a:ext cx="1626260" cy="852370"/>
      </dsp:txXfrm>
    </dsp:sp>
    <dsp:sp modelId="{6839FF56-7152-479B-BC37-A8CD8C0D1548}">
      <dsp:nvSpPr>
        <dsp:cNvPr id="0" name=""/>
        <dsp:cNvSpPr/>
      </dsp:nvSpPr>
      <dsp:spPr>
        <a:xfrm rot="915278">
          <a:off x="5856464" y="3369734"/>
          <a:ext cx="275471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5857920" y="3461324"/>
        <a:ext cx="192830" cy="307384"/>
      </dsp:txXfrm>
    </dsp:sp>
    <dsp:sp modelId="{53584925-55DC-4E5A-A1D4-9DEF0F91F173}">
      <dsp:nvSpPr>
        <dsp:cNvPr id="0" name=""/>
        <dsp:cNvSpPr/>
      </dsp:nvSpPr>
      <dsp:spPr>
        <a:xfrm>
          <a:off x="6143662" y="3357590"/>
          <a:ext cx="2153553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6459043" y="3534121"/>
        <a:ext cx="1522791" cy="852370"/>
      </dsp:txXfrm>
    </dsp:sp>
    <dsp:sp modelId="{48498938-53F1-4678-9677-1508B8DBE006}">
      <dsp:nvSpPr>
        <dsp:cNvPr id="0" name=""/>
        <dsp:cNvSpPr/>
      </dsp:nvSpPr>
      <dsp:spPr>
        <a:xfrm rot="2395786">
          <a:off x="5315581" y="4044207"/>
          <a:ext cx="582740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5333499" y="4097346"/>
        <a:ext cx="429048" cy="307384"/>
      </dsp:txXfrm>
    </dsp:sp>
    <dsp:sp modelId="{8C6DF497-733B-44AD-9C39-99A40973B0D2}">
      <dsp:nvSpPr>
        <dsp:cNvPr id="0" name=""/>
        <dsp:cNvSpPr/>
      </dsp:nvSpPr>
      <dsp:spPr>
        <a:xfrm>
          <a:off x="5500734" y="4572036"/>
          <a:ext cx="2301749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5837817" y="4748567"/>
        <a:ext cx="1627583" cy="852370"/>
      </dsp:txXfrm>
    </dsp:sp>
    <dsp:sp modelId="{7AFC1D66-88E6-4FA7-A1BE-3E61680B0694}">
      <dsp:nvSpPr>
        <dsp:cNvPr id="0" name=""/>
        <dsp:cNvSpPr/>
      </dsp:nvSpPr>
      <dsp:spPr>
        <a:xfrm rot="5302800">
          <a:off x="4019318" y="4337615"/>
          <a:ext cx="492503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4091105" y="4366231"/>
        <a:ext cx="344752" cy="307384"/>
      </dsp:txXfrm>
    </dsp:sp>
    <dsp:sp modelId="{D55A3A40-983C-4EBE-A906-9C9370311990}">
      <dsp:nvSpPr>
        <dsp:cNvPr id="0" name=""/>
        <dsp:cNvSpPr/>
      </dsp:nvSpPr>
      <dsp:spPr>
        <a:xfrm>
          <a:off x="3000394" y="5072091"/>
          <a:ext cx="2591499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3379910" y="5248622"/>
        <a:ext cx="1832467" cy="852370"/>
      </dsp:txXfrm>
    </dsp:sp>
    <dsp:sp modelId="{BB05C048-A07D-4F50-BF2A-805C399BC1A3}">
      <dsp:nvSpPr>
        <dsp:cNvPr id="0" name=""/>
        <dsp:cNvSpPr/>
      </dsp:nvSpPr>
      <dsp:spPr>
        <a:xfrm rot="8320784">
          <a:off x="2687042" y="4018241"/>
          <a:ext cx="501783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10800000">
        <a:off x="2818838" y="4071006"/>
        <a:ext cx="351248" cy="307384"/>
      </dsp:txXfrm>
    </dsp:sp>
    <dsp:sp modelId="{EBA71D48-72CE-4254-A338-863FB606639A}">
      <dsp:nvSpPr>
        <dsp:cNvPr id="0" name=""/>
        <dsp:cNvSpPr/>
      </dsp:nvSpPr>
      <dsp:spPr>
        <a:xfrm>
          <a:off x="928689" y="4500597"/>
          <a:ext cx="2132759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/>
            <a:t>Проблемне бачення</a:t>
          </a:r>
          <a:endParaRPr lang="ru-RU" sz="1800" b="1" i="1" kern="1200" dirty="0"/>
        </a:p>
      </dsp:txBody>
      <dsp:txXfrm>
        <a:off x="1241024" y="4677128"/>
        <a:ext cx="1508089" cy="852370"/>
      </dsp:txXfrm>
    </dsp:sp>
    <dsp:sp modelId="{C787BB0C-A245-48CC-80A9-D04BFFDE2F40}">
      <dsp:nvSpPr>
        <dsp:cNvPr id="0" name=""/>
        <dsp:cNvSpPr/>
      </dsp:nvSpPr>
      <dsp:spPr>
        <a:xfrm rot="10042607">
          <a:off x="2273713" y="3293511"/>
          <a:ext cx="272373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10800000">
        <a:off x="2354437" y="3387044"/>
        <a:ext cx="190661" cy="307384"/>
      </dsp:txXfrm>
    </dsp:sp>
    <dsp:sp modelId="{1B6513EE-D295-4863-A3C0-CFA433BEA6EE}">
      <dsp:nvSpPr>
        <dsp:cNvPr id="0" name=""/>
        <dsp:cNvSpPr/>
      </dsp:nvSpPr>
      <dsp:spPr>
        <a:xfrm>
          <a:off x="214322" y="3214710"/>
          <a:ext cx="1999921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/>
            <a:t>Розвинута уява</a:t>
          </a:r>
          <a:endParaRPr lang="ru-RU" sz="1800" b="1" i="1" kern="1200" dirty="0"/>
        </a:p>
      </dsp:txBody>
      <dsp:txXfrm>
        <a:off x="507204" y="3391241"/>
        <a:ext cx="1414157" cy="852370"/>
      </dsp:txXfrm>
    </dsp:sp>
    <dsp:sp modelId="{08E4889B-CF44-461D-9F0D-FC2A64B5D37C}">
      <dsp:nvSpPr>
        <dsp:cNvPr id="0" name=""/>
        <dsp:cNvSpPr/>
      </dsp:nvSpPr>
      <dsp:spPr>
        <a:xfrm rot="11539519">
          <a:off x="2247292" y="2486527"/>
          <a:ext cx="287752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10800000">
        <a:off x="2332623" y="2598203"/>
        <a:ext cx="201426" cy="307384"/>
      </dsp:txXfrm>
    </dsp:sp>
    <dsp:sp modelId="{747106D8-2A66-4D66-97AF-31A19ED938E8}">
      <dsp:nvSpPr>
        <dsp:cNvPr id="0" name=""/>
        <dsp:cNvSpPr/>
      </dsp:nvSpPr>
      <dsp:spPr>
        <a:xfrm>
          <a:off x="7" y="1857393"/>
          <a:ext cx="2195827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321578" y="2033924"/>
        <a:ext cx="1552685" cy="852370"/>
      </dsp:txXfrm>
    </dsp:sp>
    <dsp:sp modelId="{688B90E4-897B-4BFA-8C2D-63DC709A2D9F}">
      <dsp:nvSpPr>
        <dsp:cNvPr id="0" name=""/>
        <dsp:cNvSpPr/>
      </dsp:nvSpPr>
      <dsp:spPr>
        <a:xfrm rot="13084243">
          <a:off x="2568852" y="1795438"/>
          <a:ext cx="523917" cy="51230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10800000">
        <a:off x="2706195" y="1945286"/>
        <a:ext cx="370225" cy="307384"/>
      </dsp:txXfrm>
    </dsp:sp>
    <dsp:sp modelId="{A2197E78-79E1-4A72-84B0-EB656988A897}">
      <dsp:nvSpPr>
        <dsp:cNvPr id="0" name=""/>
        <dsp:cNvSpPr/>
      </dsp:nvSpPr>
      <dsp:spPr>
        <a:xfrm>
          <a:off x="714381" y="642945"/>
          <a:ext cx="2175010" cy="1205432"/>
        </a:xfrm>
        <a:prstGeom prst="ellipse">
          <a:avLst/>
        </a:prstGeom>
        <a:solidFill>
          <a:schemeClr val="bg2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/>
            <a:t>Спостереж-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/>
            <a:t>ливість </a:t>
          </a:r>
          <a:endParaRPr lang="ru-RU" sz="1800" b="1" i="1" kern="1200" dirty="0"/>
        </a:p>
      </dsp:txBody>
      <dsp:txXfrm>
        <a:off x="1032904" y="819476"/>
        <a:ext cx="1537964" cy="852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2A5B3-DF99-4123-AB7B-F6DC12209042}">
      <dsp:nvSpPr>
        <dsp:cNvPr id="0" name=""/>
        <dsp:cNvSpPr/>
      </dsp:nvSpPr>
      <dsp:spPr>
        <a:xfrm>
          <a:off x="0" y="0"/>
          <a:ext cx="8858280" cy="1730699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 w="57150">
          <a:solidFill>
            <a:schemeClr val="tx1"/>
          </a:solidFill>
        </a:ln>
        <a:effectLst/>
        <a:scene3d>
          <a:camera prst="perspectiveRight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b="1" kern="1200" dirty="0" smtClean="0">
              <a:solidFill>
                <a:srgbClr val="FF0000"/>
              </a:solidFill>
            </a:rPr>
            <a:t>У середній ланці творчий розвиток знайшли такі ідеї вченого:</a:t>
          </a:r>
          <a:endParaRPr lang="ru-RU" sz="3800" b="1" kern="1200" dirty="0">
            <a:solidFill>
              <a:srgbClr val="FF0000"/>
            </a:solidFill>
          </a:endParaRPr>
        </a:p>
      </dsp:txBody>
      <dsp:txXfrm>
        <a:off x="0" y="0"/>
        <a:ext cx="8858280" cy="1730699"/>
      </dsp:txXfrm>
    </dsp:sp>
    <dsp:sp modelId="{BB4A9D27-C1FD-429E-971B-9CE1CCD8613A}">
      <dsp:nvSpPr>
        <dsp:cNvPr id="0" name=""/>
        <dsp:cNvSpPr/>
      </dsp:nvSpPr>
      <dsp:spPr>
        <a:xfrm>
          <a:off x="3454" y="1730699"/>
          <a:ext cx="2249172" cy="3634468"/>
        </a:xfrm>
        <a:prstGeom prst="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створення атмосфери інтелектуаль-ної творчості на уроках і в позаурочний час</a:t>
          </a:r>
          <a:endParaRPr lang="ru-RU" sz="2200" kern="1200" dirty="0"/>
        </a:p>
      </dsp:txBody>
      <dsp:txXfrm>
        <a:off x="3454" y="1730699"/>
        <a:ext cx="2249172" cy="3634468"/>
      </dsp:txXfrm>
    </dsp:sp>
    <dsp:sp modelId="{914CAD99-F1C2-418D-BFAE-290E4F5D9FB3}">
      <dsp:nvSpPr>
        <dsp:cNvPr id="0" name=""/>
        <dsp:cNvSpPr/>
      </dsp:nvSpPr>
      <dsp:spPr>
        <a:xfrm>
          <a:off x="2267898" y="2380941"/>
          <a:ext cx="2079540" cy="2905466"/>
        </a:xfrm>
        <a:prstGeom prst="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створення пошуково-дослідниць-кого фону навчання</a:t>
          </a:r>
          <a:endParaRPr lang="ru-RU" sz="2400" kern="1200" dirty="0"/>
        </a:p>
      </dsp:txBody>
      <dsp:txXfrm>
        <a:off x="2267898" y="2380941"/>
        <a:ext cx="2079540" cy="2905466"/>
      </dsp:txXfrm>
    </dsp:sp>
    <dsp:sp modelId="{D9344676-DEF0-4608-8064-78EB6A20D434}">
      <dsp:nvSpPr>
        <dsp:cNvPr id="0" name=""/>
        <dsp:cNvSpPr/>
      </dsp:nvSpPr>
      <dsp:spPr>
        <a:xfrm>
          <a:off x="4332166" y="1730699"/>
          <a:ext cx="2668958" cy="3634468"/>
        </a:xfrm>
        <a:prstGeom prst="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синтез інтелектуальної та практичної діяльності</a:t>
          </a:r>
          <a:endParaRPr lang="ru-RU" sz="2400" kern="1200" dirty="0"/>
        </a:p>
      </dsp:txBody>
      <dsp:txXfrm>
        <a:off x="4332166" y="1730699"/>
        <a:ext cx="2668958" cy="3634468"/>
      </dsp:txXfrm>
    </dsp:sp>
    <dsp:sp modelId="{52C64540-983D-4CCA-A858-D2B968764430}">
      <dsp:nvSpPr>
        <dsp:cNvPr id="0" name=""/>
        <dsp:cNvSpPr/>
      </dsp:nvSpPr>
      <dsp:spPr>
        <a:xfrm>
          <a:off x="7004579" y="2643205"/>
          <a:ext cx="1853700" cy="2491427"/>
        </a:xfrm>
        <a:prstGeom prst="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залучення учнів до творчої праці </a:t>
          </a:r>
          <a:endParaRPr lang="ru-RU" sz="2400" kern="1200" dirty="0"/>
        </a:p>
      </dsp:txBody>
      <dsp:txXfrm>
        <a:off x="7004579" y="2643205"/>
        <a:ext cx="1853700" cy="2491427"/>
      </dsp:txXfrm>
    </dsp:sp>
    <dsp:sp modelId="{31ECEAC7-5F01-4D12-80DA-7D2F22B799EA}">
      <dsp:nvSpPr>
        <dsp:cNvPr id="0" name=""/>
        <dsp:cNvSpPr/>
      </dsp:nvSpPr>
      <dsp:spPr>
        <a:xfrm>
          <a:off x="0" y="5365167"/>
          <a:ext cx="8858280" cy="40382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9A6C7-E364-4354-BB1C-DB02789BAB23}">
      <dsp:nvSpPr>
        <dsp:cNvPr id="0" name=""/>
        <dsp:cNvSpPr/>
      </dsp:nvSpPr>
      <dsp:spPr>
        <a:xfrm>
          <a:off x="0" y="0"/>
          <a:ext cx="6316982" cy="979995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kern="1200" dirty="0" smtClean="0">
              <a:solidFill>
                <a:srgbClr val="FF0000"/>
              </a:solidFill>
            </a:rPr>
            <a:t>Виявлення обдарованих учнів</a:t>
          </a:r>
          <a:endParaRPr lang="ru-RU" sz="2800" b="0" kern="1200" dirty="0">
            <a:solidFill>
              <a:srgbClr val="FF0000"/>
            </a:solidFill>
          </a:endParaRPr>
        </a:p>
      </dsp:txBody>
      <dsp:txXfrm>
        <a:off x="28703" y="28703"/>
        <a:ext cx="5176681" cy="922589"/>
      </dsp:txXfrm>
    </dsp:sp>
    <dsp:sp modelId="{E358519F-D9F2-4027-94EF-467DA3E84EB7}">
      <dsp:nvSpPr>
        <dsp:cNvPr id="0" name=""/>
        <dsp:cNvSpPr/>
      </dsp:nvSpPr>
      <dsp:spPr>
        <a:xfrm>
          <a:off x="529047" y="1158176"/>
          <a:ext cx="6316982" cy="979995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FF0000"/>
              </a:solidFill>
            </a:rPr>
            <a:t>Поурочна робота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557750" y="1186879"/>
        <a:ext cx="5093532" cy="922589"/>
      </dsp:txXfrm>
    </dsp:sp>
    <dsp:sp modelId="{3BD8C99B-004E-4998-97FA-DD66E740D6FE}">
      <dsp:nvSpPr>
        <dsp:cNvPr id="0" name=""/>
        <dsp:cNvSpPr/>
      </dsp:nvSpPr>
      <dsp:spPr>
        <a:xfrm>
          <a:off x="785832" y="2316353"/>
          <a:ext cx="6845713" cy="979995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0000"/>
              </a:solidFill>
            </a:rPr>
            <a:t>Індивідуальне оцінювання творчого потенціалу і психологічних особливостей кожної дитини</a:t>
          </a:r>
          <a:endParaRPr lang="ru-RU" sz="2400" kern="1200" dirty="0">
            <a:solidFill>
              <a:srgbClr val="FF0000"/>
            </a:solidFill>
          </a:endParaRPr>
        </a:p>
      </dsp:txBody>
      <dsp:txXfrm>
        <a:off x="814535" y="2345056"/>
        <a:ext cx="5533222" cy="922589"/>
      </dsp:txXfrm>
    </dsp:sp>
    <dsp:sp modelId="{B866658D-13C0-4A26-BD7C-A5B898C1028D}">
      <dsp:nvSpPr>
        <dsp:cNvPr id="0" name=""/>
        <dsp:cNvSpPr/>
      </dsp:nvSpPr>
      <dsp:spPr>
        <a:xfrm>
          <a:off x="1992628" y="3474529"/>
          <a:ext cx="5903599" cy="979995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381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 dirty="0"/>
        </a:p>
      </dsp:txBody>
      <dsp:txXfrm>
        <a:off x="2021331" y="3503232"/>
        <a:ext cx="4756454" cy="922589"/>
      </dsp:txXfrm>
    </dsp:sp>
    <dsp:sp modelId="{19C66BD4-17E4-4C08-86D3-DDA395729971}">
      <dsp:nvSpPr>
        <dsp:cNvPr id="0" name=""/>
        <dsp:cNvSpPr/>
      </dsp:nvSpPr>
      <dsp:spPr>
        <a:xfrm>
          <a:off x="5679985" y="750587"/>
          <a:ext cx="636997" cy="636997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lumMod val="95000"/>
            <a:lumOff val="5000"/>
            <a:alpha val="90000"/>
          </a:schemeClr>
        </a:solidFill>
        <a:ln w="381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5823309" y="750587"/>
        <a:ext cx="350349" cy="479340"/>
      </dsp:txXfrm>
    </dsp:sp>
    <dsp:sp modelId="{62E30560-CD55-4A68-8235-7259194007BD}">
      <dsp:nvSpPr>
        <dsp:cNvPr id="0" name=""/>
        <dsp:cNvSpPr/>
      </dsp:nvSpPr>
      <dsp:spPr>
        <a:xfrm>
          <a:off x="6209032" y="1908763"/>
          <a:ext cx="636997" cy="636997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lumMod val="95000"/>
            <a:lumOff val="5000"/>
            <a:alpha val="90000"/>
          </a:schemeClr>
        </a:solidFill>
        <a:ln w="381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6352356" y="1908763"/>
        <a:ext cx="350349" cy="479340"/>
      </dsp:txXfrm>
    </dsp:sp>
    <dsp:sp modelId="{94D8F040-B33B-4B98-8F66-43B88EBDCDC4}">
      <dsp:nvSpPr>
        <dsp:cNvPr id="0" name=""/>
        <dsp:cNvSpPr/>
      </dsp:nvSpPr>
      <dsp:spPr>
        <a:xfrm>
          <a:off x="6730183" y="3066940"/>
          <a:ext cx="636997" cy="636997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lumMod val="95000"/>
            <a:lumOff val="5000"/>
            <a:alpha val="90000"/>
          </a:schemeClr>
        </a:solidFill>
        <a:ln w="381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6873507" y="3066940"/>
        <a:ext cx="350349" cy="4793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8C4CA-C1D1-4C6C-A20A-E320590F999C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4049D-26F4-43B0-B5E3-E34A2B2460E1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66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4049D-26F4-43B0-B5E3-E34A2B2460E1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bg2">
                <a:tint val="78000"/>
                <a:satMod val="220000"/>
              </a:schemeClr>
            </a:gs>
            <a:gs pos="100000">
              <a:schemeClr val="bg2">
                <a:shade val="35000"/>
                <a:satMod val="155000"/>
              </a:schemeClr>
            </a:gs>
          </a:gsLst>
          <a:path path="circle">
            <a:fillToRect l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63688" y="1124744"/>
            <a:ext cx="7992888" cy="3309352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Monotype Corsiva" pitchFamily="66" charset="0"/>
              </a:rPr>
              <a:t>Розвиток творчого потенціалу педагога у педагогічній спадщині В.Сухомлинського</a:t>
            </a:r>
            <a:endParaRPr lang="ru-RU" sz="44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7452320" y="4509120"/>
            <a:ext cx="3527720" cy="1752600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Підготувала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 вчитель історії </a:t>
            </a:r>
          </a:p>
          <a:p>
            <a:r>
              <a:rPr lang="uk-UA" dirty="0" err="1" smtClean="0">
                <a:solidFill>
                  <a:srgbClr val="FF0000"/>
                </a:solidFill>
              </a:rPr>
              <a:t>Ферій</a:t>
            </a:r>
            <a:r>
              <a:rPr lang="uk-UA" dirty="0" smtClean="0">
                <a:solidFill>
                  <a:srgbClr val="FF0000"/>
                </a:solidFill>
              </a:rPr>
              <a:t> Н.В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Calibri" pitchFamily="34" charset="0"/>
              </a:rPr>
              <a:t>Етапи роботи з обдарованими дітьми</a:t>
            </a:r>
            <a:endParaRPr lang="ru-RU" sz="4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000240"/>
          <a:ext cx="7896228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92" y="5786454"/>
            <a:ext cx="3538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FF0000"/>
                </a:solidFill>
              </a:rPr>
              <a:t>Позаурочна робота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000496" y="714356"/>
            <a:ext cx="4876800" cy="548324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Головною організаційно-педагогічною передумовою інноваційного освітнього простору в школі є забезпечення готовності педагогічного колективу до означеного виду діяльності.</a:t>
            </a:r>
            <a:r>
              <a:rPr lang="ru-RU" sz="3600" dirty="0" smtClean="0">
                <a:latin typeface="Monotype Corsiva" pitchFamily="66" charset="0"/>
              </a:rPr>
              <a:t/>
            </a:r>
            <a:br>
              <a:rPr lang="ru-RU" sz="3600" dirty="0" smtClean="0">
                <a:latin typeface="Monotype Corsiva" pitchFamily="66" charset="0"/>
              </a:rPr>
            </a:br>
            <a:endParaRPr lang="ru-RU" sz="3600" dirty="0">
              <a:latin typeface="Monotype Corsiva" pitchFamily="66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857232"/>
            <a:ext cx="276959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357562"/>
            <a:ext cx="285752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928794" y="500042"/>
            <a:ext cx="5286412" cy="1571636"/>
          </a:xfrm>
          <a:prstGeom prst="round2Diag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Розвиток особистості вчителя на сучасному етапі спрямований на:</a:t>
            </a:r>
            <a:endParaRPr lang="ru-RU" sz="3200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572100" y="3000372"/>
            <a:ext cx="3571900" cy="1571636"/>
          </a:xfrm>
          <a:prstGeom prst="round2DiagRect">
            <a:avLst/>
          </a:prstGeom>
          <a:solidFill>
            <a:srgbClr val="0070C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ЕФЕКТИВНЕ ВПРОВАДЖЕННЯ ІННОВАЦІЙНИХ ТЕХНОЛОГІЙ НАВЧАННЯ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071670" y="4929198"/>
            <a:ext cx="5214974" cy="1571636"/>
          </a:xfrm>
          <a:prstGeom prst="round2DiagRect">
            <a:avLst/>
          </a:prstGeom>
          <a:solidFill>
            <a:srgbClr val="0070C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ВПРОВАДЖЕННЯ ІНТЕРАКТИВНИХ МЕТОДІВ НАВЧАННЯ З ВИКОРИСТАННЯМ ІНФОРМАЦІЙНИХ ТЕХНОЛОГІЙ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85720" y="3000372"/>
            <a:ext cx="3571900" cy="1571636"/>
          </a:xfrm>
          <a:prstGeom prst="round2DiagRect">
            <a:avLst/>
          </a:prstGeom>
          <a:solidFill>
            <a:srgbClr val="0070C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ОВОЛОДІННЯ </a:t>
            </a:r>
          </a:p>
          <a:p>
            <a:pPr algn="ctr"/>
            <a:r>
              <a:rPr lang="uk-UA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НАУКОВО-ТЕОРЕТИЧНИМИ ЗНАННЯМИ</a:t>
            </a:r>
            <a:endParaRPr lang="ru-RU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Стрелка вправо с вырезом 9"/>
          <p:cNvSpPr/>
          <p:nvPr/>
        </p:nvSpPr>
        <p:spPr>
          <a:xfrm rot="8876250">
            <a:off x="1879223" y="2211946"/>
            <a:ext cx="1637660" cy="428628"/>
          </a:xfrm>
          <a:prstGeom prst="notchedRightArrow">
            <a:avLst>
              <a:gd name="adj1" fmla="val 50000"/>
              <a:gd name="adj2" fmla="val 56352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с вырезом 10"/>
          <p:cNvSpPr/>
          <p:nvPr/>
        </p:nvSpPr>
        <p:spPr>
          <a:xfrm rot="5400000">
            <a:off x="3643306" y="3286124"/>
            <a:ext cx="2428892" cy="428628"/>
          </a:xfrm>
          <a:prstGeom prst="notched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право с вырезом 11"/>
          <p:cNvSpPr/>
          <p:nvPr/>
        </p:nvSpPr>
        <p:spPr>
          <a:xfrm rot="1642719">
            <a:off x="5855577" y="2211301"/>
            <a:ext cx="1699308" cy="428628"/>
          </a:xfrm>
          <a:prstGeom prst="notched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429684" cy="2071702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/>
              <a:t>Новітні технології відображають шлях педагогічного пошуку В.Сухомлинського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600" b="1" dirty="0" smtClean="0">
                <a:solidFill>
                  <a:srgbClr val="FFFF00"/>
                </a:solidFill>
                <a:latin typeface="Monotype Corsiva" pitchFamily="66" charset="0"/>
              </a:rPr>
              <a:t>Нова освіта спрямовує увагу на особистість, що </a:t>
            </a:r>
            <a:endParaRPr lang="ru-RU" sz="3600" b="1" i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500306"/>
            <a:ext cx="7467600" cy="416877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здатна критично мислити</a:t>
            </a:r>
          </a:p>
          <a:p>
            <a:pPr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r>
              <a:rPr lang="ru-RU" b="1" i="1" dirty="0" smtClean="0">
                <a:solidFill>
                  <a:srgbClr val="C00000"/>
                </a:solidFill>
              </a:rPr>
              <a:t>спроможна опрацьовувати різноманітну інформацію</a:t>
            </a:r>
          </a:p>
          <a:p>
            <a:pPr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r>
              <a:rPr lang="ru-RU" b="1" i="1" dirty="0" smtClean="0">
                <a:solidFill>
                  <a:srgbClr val="C00000"/>
                </a:solidFill>
              </a:rPr>
              <a:t>прагне змінити на краще власне життя і життя своєї держави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8072494" cy="32258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Ідеї критичного мислення, з погляду педагогічної спадщини В.Сухомлинського, </a:t>
            </a:r>
            <a:br>
              <a:rPr lang="ru-RU" sz="3200" b="1" i="1" dirty="0" smtClean="0">
                <a:solidFill>
                  <a:srgbClr val="FFFF00"/>
                </a:solidFill>
              </a:rPr>
            </a:br>
            <a:r>
              <a:rPr lang="ru-RU" sz="3200" b="1" i="1" dirty="0" smtClean="0">
                <a:solidFill>
                  <a:srgbClr val="FFFF00"/>
                </a:solidFill>
              </a:rPr>
              <a:t>сприймаються як співдружність сердець: учителя та учня, </a:t>
            </a:r>
            <a:br>
              <a:rPr lang="ru-RU" sz="3200" b="1" i="1" dirty="0" smtClean="0">
                <a:solidFill>
                  <a:srgbClr val="FFFF00"/>
                </a:solidFill>
              </a:rPr>
            </a:br>
            <a:r>
              <a:rPr lang="ru-RU" sz="3200" b="1" i="1" dirty="0" smtClean="0">
                <a:solidFill>
                  <a:srgbClr val="FFFF00"/>
                </a:solidFill>
              </a:rPr>
              <a:t>або ж як «спільнота допитливих», за Е.Шарп</a:t>
            </a:r>
            <a:endParaRPr lang="ru-RU" sz="3200" b="1" i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786190"/>
            <a:ext cx="4214842" cy="26849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Monotype Corsiva" pitchFamily="66" charset="0"/>
              </a:rPr>
              <a:t>РИСИ   ОСОБИСТОСТІ ПЕДАГОГА</a:t>
            </a: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Book Antiqua" pitchFamily="18" charset="0"/>
              </a:rPr>
              <a:t>Творча трансформаціїя ідей В.О. Сухомлинського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практику управлінської діяльності керівників шкіл, </a:t>
            </a:r>
            <a:endParaRPr lang="en-US" dirty="0" smtClean="0"/>
          </a:p>
          <a:p>
            <a:r>
              <a:rPr lang="ru-RU" dirty="0" smtClean="0"/>
              <a:t>вдосконалення структури, змісту і форм методичної роботи з педкадрами,</a:t>
            </a:r>
            <a:endParaRPr lang="en-US" dirty="0" smtClean="0"/>
          </a:p>
          <a:p>
            <a:r>
              <a:rPr lang="ru-RU" dirty="0" smtClean="0"/>
              <a:t>формування культурологічної компетенції педагогічних кадрів, стимулювання їх творчої активності.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554356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800" dirty="0" smtClean="0">
                <a:latin typeface="Monotype Corsiva" pitchFamily="66" charset="0"/>
              </a:rPr>
              <a:t>   </a:t>
            </a:r>
            <a:r>
              <a:rPr lang="ru-RU" sz="4800" b="1" dirty="0" smtClean="0">
                <a:latin typeface="Monotype Corsiva" pitchFamily="66" charset="0"/>
              </a:rPr>
              <a:t>Педагог без любові до дитини – це все одно, що співець</a:t>
            </a:r>
            <a:br>
              <a:rPr lang="ru-RU" sz="4800" b="1" dirty="0" smtClean="0">
                <a:latin typeface="Monotype Corsiva" pitchFamily="66" charset="0"/>
              </a:rPr>
            </a:br>
            <a:r>
              <a:rPr lang="ru-RU" sz="4800" b="1" dirty="0" smtClean="0">
                <a:latin typeface="Monotype Corsiva" pitchFamily="66" charset="0"/>
              </a:rPr>
              <a:t>без голосу, музикант без слуху, живописець без відчуття кольору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Admin\Рабочий стол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571744"/>
            <a:ext cx="2831890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143372" y="142852"/>
            <a:ext cx="4786346" cy="635798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  <a:latin typeface="Monotype Corsiva" pitchFamily="66" charset="0"/>
              </a:rPr>
              <a:t>           </a:t>
            </a:r>
            <a:br>
              <a:rPr lang="en-US" sz="3600" b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uk-UA" sz="3600" b="1" dirty="0" smtClean="0">
                <a:latin typeface="Monotype Corsiva" pitchFamily="66" charset="0"/>
              </a:rPr>
              <a:t>Творчість –</a:t>
            </a:r>
            <a:r>
              <a:rPr lang="en-US" sz="3600" b="1" dirty="0" smtClean="0">
                <a:latin typeface="Monotype Corsiva" pitchFamily="66" charset="0"/>
              </a:rPr>
              <a:t/>
            </a:r>
            <a:br>
              <a:rPr lang="en-US" sz="3600" b="1" dirty="0" smtClean="0">
                <a:latin typeface="Monotype Corsiva" pitchFamily="66" charset="0"/>
              </a:rPr>
            </a:br>
            <a:r>
              <a:rPr lang="uk-UA" sz="3600" b="1" dirty="0" smtClean="0">
                <a:latin typeface="Monotype Corsiva" pitchFamily="66" charset="0"/>
              </a:rPr>
              <a:t>це не сума знань, а особлива </a:t>
            </a:r>
            <a:r>
              <a:rPr lang="en-US" sz="3600" b="1" dirty="0" smtClean="0">
                <a:latin typeface="Monotype Corsiva" pitchFamily="66" charset="0"/>
              </a:rPr>
              <a:t> </a:t>
            </a:r>
            <a:r>
              <a:rPr lang="uk-UA" sz="3600" b="1" dirty="0" smtClean="0">
                <a:latin typeface="Monotype Corsiva" pitchFamily="66" charset="0"/>
              </a:rPr>
              <a:t>спрямованість інтелекту, особливий взаємозв’язок </a:t>
            </a:r>
            <a:r>
              <a:rPr lang="en-US" sz="3600" b="1" dirty="0" smtClean="0">
                <a:latin typeface="Monotype Corsiva" pitchFamily="66" charset="0"/>
              </a:rPr>
              <a:t/>
            </a:r>
            <a:br>
              <a:rPr lang="en-US" sz="3600" b="1" dirty="0" smtClean="0">
                <a:latin typeface="Monotype Corsiva" pitchFamily="66" charset="0"/>
              </a:rPr>
            </a:br>
            <a:r>
              <a:rPr lang="uk-UA" sz="3600" b="1" dirty="0" smtClean="0">
                <a:latin typeface="Monotype Corsiva" pitchFamily="66" charset="0"/>
              </a:rPr>
              <a:t>між інтелектуальним життям особистості і проявом її сил в активній </a:t>
            </a:r>
            <a:r>
              <a:rPr lang="ru-RU" sz="3600" b="1" dirty="0" smtClean="0">
                <a:latin typeface="Monotype Corsiva" pitchFamily="66" charset="0"/>
              </a:rPr>
              <a:t/>
            </a:r>
            <a:br>
              <a:rPr lang="ru-RU" sz="3600" b="1" dirty="0" smtClean="0">
                <a:latin typeface="Monotype Corsiva" pitchFamily="66" charset="0"/>
              </a:rPr>
            </a:br>
            <a:r>
              <a:rPr lang="uk-UA" sz="3600" b="1" dirty="0" smtClean="0">
                <a:latin typeface="Monotype Corsiva" pitchFamily="66" charset="0"/>
              </a:rPr>
              <a:t>діяльності.</a:t>
            </a:r>
            <a:r>
              <a:rPr lang="ru-RU" sz="3200" b="1" dirty="0" smtClean="0">
                <a:solidFill>
                  <a:srgbClr val="000000"/>
                </a:solidFill>
                <a:latin typeface="Monotype Corsiva" pitchFamily="66" charset="0"/>
              </a:rPr>
              <a:t/>
            </a:r>
            <a:br>
              <a:rPr lang="ru-RU" sz="3200" b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en-US" sz="3200" b="1" dirty="0" smtClean="0">
                <a:solidFill>
                  <a:srgbClr val="000000"/>
                </a:solidFill>
                <a:latin typeface="Monotype Corsiva" pitchFamily="66" charset="0"/>
              </a:rPr>
              <a:t>        </a:t>
            </a:r>
            <a:br>
              <a:rPr lang="en-US" sz="3200" b="1" dirty="0" smtClean="0">
                <a:solidFill>
                  <a:srgbClr val="000000"/>
                </a:solidFill>
                <a:latin typeface="Monotype Corsiva" pitchFamily="66" charset="0"/>
              </a:rPr>
            </a:br>
            <a:r>
              <a:rPr lang="en-US" sz="3200" b="1" dirty="0" smtClean="0">
                <a:latin typeface="Monotype Corsiva" pitchFamily="66" charset="0"/>
              </a:rPr>
              <a:t>                 </a:t>
            </a:r>
            <a:r>
              <a:rPr lang="uk-UA" sz="3200" b="1" dirty="0" smtClean="0">
                <a:latin typeface="Monotype Corsiva" pitchFamily="66" charset="0"/>
              </a:rPr>
              <a:t>В. Сухомлинський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71575"/>
            <a:ext cx="3071833" cy="4839424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20" y="857232"/>
            <a:ext cx="8315356" cy="5624214"/>
          </a:xfrm>
        </p:spPr>
        <p:txBody>
          <a:bodyPr/>
          <a:lstStyle/>
          <a:p>
            <a:pPr algn="ctr"/>
            <a:r>
              <a:rPr lang="uk-UA" sz="6000" b="1" i="1" dirty="0" smtClean="0"/>
              <a:t>Однією з основних задач системи національної освіти суверенної України є формування творчо активного педагога.</a:t>
            </a:r>
            <a:endParaRPr lang="ru-RU" sz="6000" b="1" i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57158" y="285728"/>
          <a:ext cx="8501122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72198" y="1357298"/>
            <a:ext cx="1643074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Аналіз та</a:t>
            </a:r>
          </a:p>
          <a:p>
            <a:pPr algn="ctr"/>
            <a:r>
              <a:rPr lang="uk-UA" b="1" i="1" dirty="0" smtClean="0"/>
              <a:t> синтез</a:t>
            </a:r>
            <a:endParaRPr lang="ru-RU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242886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Кмітливість</a:t>
            </a:r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643702" y="2714620"/>
            <a:ext cx="2114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i="1" dirty="0" smtClean="0"/>
              <a:t>Наполегливість</a:t>
            </a:r>
            <a:endParaRPr lang="ru-RU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000892" y="3929066"/>
            <a:ext cx="1406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i="1" dirty="0" smtClean="0"/>
              <a:t>Розвинене</a:t>
            </a:r>
          </a:p>
          <a:p>
            <a:r>
              <a:rPr lang="uk-UA" b="1" i="1" dirty="0" smtClean="0"/>
              <a:t>мислення</a:t>
            </a:r>
            <a:endParaRPr lang="ru-RU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429388" y="5143512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Творчий</a:t>
            </a:r>
          </a:p>
          <a:p>
            <a:pPr algn="ctr"/>
            <a:r>
              <a:rPr lang="uk-UA" b="1" i="1" dirty="0" smtClean="0"/>
              <a:t>інтерес</a:t>
            </a:r>
            <a:endParaRPr lang="ru-RU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857620" y="5643578"/>
            <a:ext cx="1849994" cy="646331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ctr"/>
            <a:r>
              <a:rPr lang="uk-UA" b="1" i="1" dirty="0" smtClean="0"/>
              <a:t>Дослідницька </a:t>
            </a:r>
          </a:p>
          <a:p>
            <a:pPr algn="ctr"/>
            <a:r>
              <a:rPr lang="uk-UA" b="1" i="1" dirty="0" smtClean="0"/>
              <a:t>діяльність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b="1" i="1" dirty="0" smtClean="0">
                <a:solidFill>
                  <a:srgbClr val="C00000"/>
                </a:solidFill>
                <a:latin typeface="Franklin Gothic Heavy" pitchFamily="34" charset="0"/>
              </a:rPr>
              <a:t>Концептуальні засади формування творчої особистості школяра в педагогічній спадщині В.Сухомлинського</a:t>
            </a:r>
            <a:endParaRPr lang="ru-RU" sz="2800" b="1" i="1" dirty="0">
              <a:solidFill>
                <a:srgbClr val="C00000"/>
              </a:solidFill>
              <a:latin typeface="Franklin Gothic Heav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329642" cy="5000636"/>
          </a:xfrm>
        </p:spPr>
        <p:txBody>
          <a:bodyPr>
            <a:noAutofit/>
          </a:bodyPr>
          <a:lstStyle/>
          <a:p>
            <a:r>
              <a:rPr lang="uk-UA" sz="2300" b="1" dirty="0" smtClean="0"/>
              <a:t>урахування особливостей розвитку дитячого організму в різні вікові періоди;</a:t>
            </a:r>
          </a:p>
          <a:p>
            <a:r>
              <a:rPr lang="uk-UA" sz="2300" b="1" dirty="0" smtClean="0"/>
              <a:t>глибоке пізнання індивідуальності кожної дитини;</a:t>
            </a:r>
          </a:p>
          <a:p>
            <a:r>
              <a:rPr lang="uk-UA" sz="2300" b="1" dirty="0" smtClean="0"/>
              <a:t>визнання її унікальності й неповторності;</a:t>
            </a:r>
          </a:p>
          <a:p>
            <a:r>
              <a:rPr lang="uk-UA" sz="2300" b="1" dirty="0" smtClean="0"/>
              <a:t>віра в творчі можливості кожної дитини;</a:t>
            </a:r>
          </a:p>
          <a:p>
            <a:r>
              <a:rPr lang="uk-UA" sz="2300" b="1" dirty="0" smtClean="0"/>
              <a:t>створення сприятливих умов для розкриття потенціальних сил дитини;</a:t>
            </a:r>
          </a:p>
          <a:p>
            <a:r>
              <a:rPr lang="uk-UA" sz="2300" b="1" dirty="0" smtClean="0"/>
              <a:t>проектування розвитку особистості школяра;</a:t>
            </a:r>
          </a:p>
          <a:p>
            <a:r>
              <a:rPr lang="uk-UA" sz="2300" b="1" dirty="0" smtClean="0"/>
              <a:t>утвердження принципів педагогіки співробітництва;</a:t>
            </a:r>
          </a:p>
          <a:p>
            <a:r>
              <a:rPr lang="uk-UA" sz="2300" b="1" dirty="0" smtClean="0"/>
              <a:t>поетапна розробка та поступове впровадження в практичну діяльність ідей розвивального навчання</a:t>
            </a:r>
            <a:endParaRPr lang="ru-RU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86436" cy="629763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Monotype Corsiva" pitchFamily="66" charset="0"/>
              </a:rPr>
              <a:t>«Немає абстрактного учня. Мистецтво й майстерність навчання і виховання полягає в тому, щоб розкривати сили й можливості кожної дитини, дати їй радість успіху в розумовій праці...»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Admin\Рабочий стол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321090"/>
            <a:ext cx="2500330" cy="332011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14569" y="5214950"/>
            <a:ext cx="4029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bg1"/>
                </a:solidFill>
              </a:rPr>
              <a:t>В. Сухомлинський</a:t>
            </a:r>
          </a:p>
          <a:p>
            <a:r>
              <a:rPr lang="uk-UA" sz="2400" b="1" i="1" dirty="0" smtClean="0">
                <a:solidFill>
                  <a:schemeClr val="bg1"/>
                </a:solidFill>
              </a:rPr>
              <a:t>“ Сто порад учителю ”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2297106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  <a:t>«Учительська професія – це людинознавство, постійне проникнення у складний духовний світ людини, яке ніколи не припиняється».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786058"/>
            <a:ext cx="3786214" cy="2836006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Right"/>
            <a:lightRig rig="threePt" dir="t"/>
          </a:scene3d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3571876"/>
            <a:ext cx="4534833" cy="257176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scene3d>
            <a:camera prst="perspective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</a:rPr>
              <a:t>Творча робота -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757758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 smtClean="0">
                <a:solidFill>
                  <a:srgbClr val="FFFF00"/>
                </a:solidFill>
              </a:rPr>
              <a:t>це результат копіткої праці на уроці і вчителя, і учня, </a:t>
            </a:r>
          </a:p>
          <a:p>
            <a:r>
              <a:rPr lang="uk-UA" b="1" i="1" dirty="0" smtClean="0">
                <a:solidFill>
                  <a:srgbClr val="FFFF00"/>
                </a:solidFill>
              </a:rPr>
              <a:t>це вияв рівня розвитку дитини, рівня оволодіння рідною мовою, уміння поєднувати власні думки і слово, відповідного емоційного настрою і бажання мислити образно</a:t>
            </a:r>
          </a:p>
          <a:p>
            <a:r>
              <a:rPr lang="uk-UA" b="1" i="1" dirty="0" smtClean="0">
                <a:solidFill>
                  <a:srgbClr val="000000"/>
                </a:solidFill>
              </a:rPr>
              <a:t>           Це допомагає учням сформувати                                          вміння спілкуватися, досягти високих результатів в оволодінні знаннями і вміннями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357166"/>
          <a:ext cx="8858280" cy="576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Техническая">
  <a:themeElements>
    <a:clrScheme name="Другая 2">
      <a:dk1>
        <a:sysClr val="windowText" lastClr="000000"/>
      </a:dk1>
      <a:lt1>
        <a:sysClr val="window" lastClr="FFFFFF"/>
      </a:lt1>
      <a:dk2>
        <a:srgbClr val="0070C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443</Words>
  <Application>Microsoft Office PowerPoint</Application>
  <PresentationFormat>Екран (4:3)</PresentationFormat>
  <Paragraphs>72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18" baseType="lpstr">
      <vt:lpstr>Техническая</vt:lpstr>
      <vt:lpstr>Розвиток творчого потенціалу педагога у педагогічній спадщині В.Сухомлинського</vt:lpstr>
      <vt:lpstr>            Творчість – це не сума знань, а особлива  спрямованість інтелекту, особливий взаємозв’язок  між інтелектуальним життям особистості і проявом її сил в активній  діяльності.                           В. Сухомлинський </vt:lpstr>
      <vt:lpstr>Презентація PowerPoint</vt:lpstr>
      <vt:lpstr>Презентація PowerPoint</vt:lpstr>
      <vt:lpstr>Концептуальні засади формування творчої особистості школяра в педагогічній спадщині В.Сухомлинського</vt:lpstr>
      <vt:lpstr>«Немає абстрактного учня. Мистецтво й майстерність навчання і виховання полягає в тому, щоб розкривати сили й можливості кожної дитини, дати їй радість успіху в розумовій праці...» </vt:lpstr>
      <vt:lpstr>«Учительська професія – це людинознавство, постійне проникнення у складний духовний світ людини, яке ніколи не припиняється».</vt:lpstr>
      <vt:lpstr>Творча робота -</vt:lpstr>
      <vt:lpstr>Презентація PowerPoint</vt:lpstr>
      <vt:lpstr>Етапи роботи з обдарованими дітьми</vt:lpstr>
      <vt:lpstr>Презентація PowerPoint</vt:lpstr>
      <vt:lpstr>Презентація PowerPoint</vt:lpstr>
      <vt:lpstr>Новітні технології відображають шлях педагогічного пошуку В.Сухомлинського Нова освіта спрямовує увагу на особистість, що </vt:lpstr>
      <vt:lpstr>Ідеї критичного мислення, з погляду педагогічної спадщини В.Сухомлинського,  сприймаються як співдружність сердець: учителя та учня,  або ж як «спільнота допитливих», за Е.Шарп</vt:lpstr>
      <vt:lpstr>РИСИ   ОСОБИСТОСТІ ПЕДАГОГА</vt:lpstr>
      <vt:lpstr>Творча трансформаціїя ідей В.О. Сухомлинського  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54</cp:revision>
  <dcterms:modified xsi:type="dcterms:W3CDTF">2013-10-31T05:59:53Z</dcterms:modified>
</cp:coreProperties>
</file>