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10" autoAdjust="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2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859B0-E703-4B0A-8DB6-D61A410070DF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D5403-DDC4-485A-9A49-51EB33383A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99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D5403-DDC4-485A-9A49-51EB33383A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5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Характеристика твору «</a:t>
            </a:r>
            <a:r>
              <a:rPr lang="uk-UA" dirty="0"/>
              <a:t>М</a:t>
            </a:r>
            <a:r>
              <a:rPr lang="uk-UA" dirty="0" smtClean="0"/>
              <a:t>аруся» Г. Квітки-Основ</a:t>
            </a:r>
            <a:r>
              <a:rPr lang="el-GR" dirty="0" smtClean="0"/>
              <a:t>΄</a:t>
            </a:r>
            <a:r>
              <a:rPr lang="uk-UA" dirty="0" err="1" smtClean="0"/>
              <a:t>яненка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527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1484784"/>
            <a:ext cx="3600400" cy="4032448"/>
          </a:xfrm>
        </p:spPr>
        <p:txBody>
          <a:bodyPr/>
          <a:lstStyle/>
          <a:p>
            <a:r>
              <a:rPr lang="ru-RU" sz="2000" dirty="0"/>
              <a:t>Г. </a:t>
            </a:r>
            <a:r>
              <a:rPr lang="ru-RU" sz="2000" dirty="0" err="1"/>
              <a:t>Квітка-Основ’яненко</a:t>
            </a:r>
            <a:r>
              <a:rPr lang="ru-RU" sz="2000" dirty="0"/>
              <a:t> писав,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українська</a:t>
            </a:r>
            <a:r>
              <a:rPr lang="ru-RU" sz="2000" dirty="0"/>
              <a:t> </a:t>
            </a:r>
            <a:r>
              <a:rPr lang="ru-RU" sz="2000" dirty="0" err="1"/>
              <a:t>мова</a:t>
            </a:r>
            <a:r>
              <a:rPr lang="ru-RU" sz="2000" dirty="0"/>
              <a:t> й </a:t>
            </a:r>
            <a:r>
              <a:rPr lang="ru-RU" sz="2000" dirty="0" err="1"/>
              <a:t>література</a:t>
            </a:r>
            <a:r>
              <a:rPr lang="ru-RU" sz="2000" dirty="0"/>
              <a:t> «</a:t>
            </a:r>
            <a:r>
              <a:rPr lang="ru-RU" sz="2000" dirty="0" err="1"/>
              <a:t>рухається</a:t>
            </a:r>
            <a:r>
              <a:rPr lang="ru-RU" sz="2000" dirty="0"/>
              <a:t> і буде </a:t>
            </a:r>
            <a:r>
              <a:rPr lang="ru-RU" sz="2000" dirty="0" err="1"/>
              <a:t>жити</a:t>
            </a:r>
            <a:r>
              <a:rPr lang="ru-RU" sz="2000" dirty="0"/>
              <a:t>» та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ніякі</a:t>
            </a:r>
            <a:r>
              <a:rPr lang="ru-RU" sz="2000" dirty="0"/>
              <a:t> потуги </a:t>
            </a:r>
            <a:r>
              <a:rPr lang="ru-RU" sz="2000" dirty="0" err="1"/>
              <a:t>ворогів</a:t>
            </a:r>
            <a:r>
              <a:rPr lang="ru-RU" sz="2000" dirty="0"/>
              <a:t> «не </a:t>
            </a:r>
            <a:r>
              <a:rPr lang="ru-RU" sz="2000" dirty="0" err="1"/>
              <a:t>зітруть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з </a:t>
            </a:r>
            <a:r>
              <a:rPr lang="ru-RU" sz="2000" dirty="0" err="1"/>
              <a:t>лиця</a:t>
            </a:r>
            <a:r>
              <a:rPr lang="ru-RU" sz="2000" dirty="0"/>
              <a:t> </a:t>
            </a:r>
            <a:r>
              <a:rPr lang="ru-RU" sz="2000" dirty="0" err="1"/>
              <a:t>землі</a:t>
            </a:r>
            <a:r>
              <a:rPr lang="ru-RU" sz="2000" dirty="0"/>
              <a:t>», вона «</a:t>
            </a:r>
            <a:r>
              <a:rPr lang="ru-RU" sz="2000" dirty="0" err="1"/>
              <a:t>подужає</a:t>
            </a:r>
            <a:r>
              <a:rPr lang="ru-RU" sz="2000" dirty="0"/>
              <a:t> </a:t>
            </a:r>
            <a:r>
              <a:rPr lang="ru-RU" sz="2000" dirty="0" err="1"/>
              <a:t>противників</a:t>
            </a:r>
            <a:r>
              <a:rPr lang="ru-RU" sz="2000" dirty="0"/>
              <a:t> і </a:t>
            </a:r>
            <a:r>
              <a:rPr lang="ru-RU" sz="2000" dirty="0" err="1"/>
              <a:t>гонителів</a:t>
            </a:r>
            <a:r>
              <a:rPr lang="ru-RU" sz="2000" dirty="0"/>
              <a:t>». </a:t>
            </a:r>
            <a:r>
              <a:rPr lang="ru-RU" sz="2000" dirty="0" err="1"/>
              <a:t>Письменникам</a:t>
            </a:r>
            <a:r>
              <a:rPr lang="ru-RU" sz="2000" dirty="0"/>
              <a:t> </a:t>
            </a:r>
            <a:r>
              <a:rPr lang="ru-RU" sz="2000" dirty="0" err="1"/>
              <a:t>радив</a:t>
            </a:r>
            <a:r>
              <a:rPr lang="ru-RU" sz="2000" dirty="0"/>
              <a:t>: «Як говоримо, так і </a:t>
            </a:r>
            <a:r>
              <a:rPr lang="ru-RU" sz="2000" dirty="0" err="1"/>
              <a:t>писати</a:t>
            </a:r>
            <a:r>
              <a:rPr lang="ru-RU" sz="2000" dirty="0"/>
              <a:t> треба».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3600400" cy="4071221"/>
          </a:xfrm>
        </p:spPr>
      </p:pic>
    </p:spTree>
    <p:extLst>
      <p:ext uri="{BB962C8B-B14F-4D97-AF65-F5344CB8AC3E}">
        <p14:creationId xmlns:p14="http://schemas.microsoft.com/office/powerpoint/2010/main" val="402421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Літературний</a:t>
            </a:r>
            <a:r>
              <a:rPr lang="ru-RU" dirty="0"/>
              <a:t> </a:t>
            </a:r>
            <a:r>
              <a:rPr lang="ru-RU" dirty="0" err="1"/>
              <a:t>рід</a:t>
            </a:r>
            <a:r>
              <a:rPr lang="ru-RU" dirty="0"/>
              <a:t>: </a:t>
            </a:r>
            <a:r>
              <a:rPr lang="ru-RU" dirty="0" err="1"/>
              <a:t>епос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</a:t>
            </a:r>
            <a:r>
              <a:rPr lang="ru-RU" dirty="0"/>
              <a:t>Жанр: </a:t>
            </a:r>
            <a:r>
              <a:rPr lang="ru-RU" dirty="0" err="1"/>
              <a:t>повість</a:t>
            </a:r>
            <a:r>
              <a:rPr lang="ru-RU" dirty="0"/>
              <a:t> (сентиментально-</a:t>
            </a:r>
            <a:r>
              <a:rPr lang="ru-RU" dirty="0" err="1"/>
              <a:t>реалістична</a:t>
            </a:r>
            <a:r>
              <a:rPr lang="ru-RU" dirty="0"/>
              <a:t>, </a:t>
            </a:r>
            <a:r>
              <a:rPr lang="ru-RU" dirty="0" err="1"/>
              <a:t>соціально-побутова</a:t>
            </a:r>
            <a:r>
              <a:rPr lang="ru-RU" dirty="0"/>
              <a:t>).  </a:t>
            </a:r>
            <a:endParaRPr lang="ru-RU" dirty="0" smtClean="0"/>
          </a:p>
          <a:p>
            <a:r>
              <a:rPr lang="ru-RU" dirty="0" smtClean="0"/>
              <a:t>Тема</a:t>
            </a:r>
            <a:r>
              <a:rPr lang="ru-RU" dirty="0"/>
              <a:t>: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селянства, </a:t>
            </a:r>
            <a:r>
              <a:rPr lang="ru-RU" dirty="0" err="1"/>
              <a:t>праця</a:t>
            </a:r>
            <a:r>
              <a:rPr lang="ru-RU" dirty="0"/>
              <a:t>, </a:t>
            </a:r>
            <a:r>
              <a:rPr lang="ru-RU" dirty="0" err="1"/>
              <a:t>побут</a:t>
            </a:r>
            <a:r>
              <a:rPr lang="ru-RU" dirty="0"/>
              <a:t> і </a:t>
            </a:r>
            <a:r>
              <a:rPr lang="ru-RU" dirty="0" err="1"/>
              <a:t>зви­чаї</a:t>
            </a:r>
            <a:r>
              <a:rPr lang="ru-RU" dirty="0"/>
              <a:t> народу.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Головна </a:t>
            </a:r>
            <a:r>
              <a:rPr lang="ru-RU" dirty="0" err="1"/>
              <a:t>ідея</a:t>
            </a:r>
            <a:r>
              <a:rPr lang="ru-RU" dirty="0"/>
              <a:t>: </a:t>
            </a:r>
            <a:r>
              <a:rPr lang="ru-RU" dirty="0" err="1"/>
              <a:t>оспівування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морально-</a:t>
            </a:r>
            <a:r>
              <a:rPr lang="ru-RU" dirty="0" err="1"/>
              <a:t>етичних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</a:t>
            </a:r>
            <a:r>
              <a:rPr lang="ru-RU" dirty="0" err="1"/>
              <a:t>прос­тої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герої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: Наум Дрот і </a:t>
            </a:r>
            <a:r>
              <a:rPr lang="ru-RU" dirty="0" err="1"/>
              <a:t>його</a:t>
            </a:r>
            <a:r>
              <a:rPr lang="ru-RU" dirty="0"/>
              <a:t> дружина Настя, </a:t>
            </a:r>
            <a:r>
              <a:rPr lang="ru-RU" dirty="0" err="1"/>
              <a:t>їхня</a:t>
            </a:r>
            <a:r>
              <a:rPr lang="ru-RU" dirty="0"/>
              <a:t> дочка Маруся; Василь (</a:t>
            </a:r>
            <a:r>
              <a:rPr lang="ru-RU" dirty="0" err="1"/>
              <a:t>коханий</a:t>
            </a:r>
            <a:r>
              <a:rPr lang="ru-RU" dirty="0"/>
              <a:t> </a:t>
            </a:r>
            <a:r>
              <a:rPr lang="ru-RU" dirty="0" err="1"/>
              <a:t>Марусі</a:t>
            </a:r>
            <a:r>
              <a:rPr lang="ru-RU" dirty="0"/>
              <a:t>), </a:t>
            </a:r>
            <a:r>
              <a:rPr lang="ru-RU" dirty="0" err="1"/>
              <a:t>Олена</a:t>
            </a:r>
            <a:r>
              <a:rPr lang="ru-RU" dirty="0"/>
              <a:t> (подруга </a:t>
            </a:r>
            <a:r>
              <a:rPr lang="ru-RU" dirty="0" err="1"/>
              <a:t>Марусі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0032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Сюжет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Розповідь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сім’ю</a:t>
            </a:r>
            <a:r>
              <a:rPr lang="ru-RU" dirty="0"/>
              <a:t> Наума Дрота — на </a:t>
            </a:r>
            <a:r>
              <a:rPr lang="ru-RU" dirty="0" err="1"/>
              <a:t>весіллі</a:t>
            </a:r>
            <a:r>
              <a:rPr lang="ru-RU" dirty="0"/>
              <a:t> подруги Ма­руся й Василь </a:t>
            </a:r>
            <a:r>
              <a:rPr lang="ru-RU" dirty="0" err="1"/>
              <a:t>знайомляться</a:t>
            </a:r>
            <a:r>
              <a:rPr lang="ru-RU" dirty="0"/>
              <a:t> й </a:t>
            </a:r>
            <a:r>
              <a:rPr lang="ru-RU" dirty="0" err="1"/>
              <a:t>закохуються</a:t>
            </a:r>
            <a:r>
              <a:rPr lang="ru-RU" dirty="0"/>
              <a:t> з </a:t>
            </a:r>
            <a:r>
              <a:rPr lang="ru-RU" dirty="0" err="1"/>
              <a:t>першого</a:t>
            </a:r>
            <a:r>
              <a:rPr lang="ru-RU" dirty="0"/>
              <a:t> </a:t>
            </a:r>
            <a:r>
              <a:rPr lang="ru-RU" dirty="0" err="1"/>
              <a:t>погляду</a:t>
            </a:r>
            <a:r>
              <a:rPr lang="ru-RU" dirty="0"/>
              <a:t> — Ва­силь просить у Наума Дрота руки </a:t>
            </a:r>
            <a:r>
              <a:rPr lang="ru-RU" dirty="0" err="1"/>
              <a:t>його</a:t>
            </a:r>
            <a:r>
              <a:rPr lang="ru-RU" dirty="0"/>
              <a:t> дочки,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дістає</a:t>
            </a:r>
            <a:r>
              <a:rPr lang="ru-RU" dirty="0"/>
              <a:t> </a:t>
            </a:r>
            <a:r>
              <a:rPr lang="ru-RU" dirty="0" err="1"/>
              <a:t>відмову</a:t>
            </a:r>
            <a:r>
              <a:rPr lang="ru-RU" dirty="0"/>
              <a:t> — на </a:t>
            </a:r>
            <a:r>
              <a:rPr lang="ru-RU" dirty="0" err="1"/>
              <a:t>другий</a:t>
            </a:r>
            <a:r>
              <a:rPr lang="ru-RU" dirty="0"/>
              <a:t> день Наум Дрот </a:t>
            </a:r>
            <a:r>
              <a:rPr lang="ru-RU" dirty="0" err="1"/>
              <a:t>пояснює</a:t>
            </a:r>
            <a:r>
              <a:rPr lang="ru-RU" dirty="0"/>
              <a:t> </a:t>
            </a:r>
            <a:r>
              <a:rPr lang="ru-RU" dirty="0" err="1"/>
              <a:t>Василеві</a:t>
            </a:r>
            <a:r>
              <a:rPr lang="ru-RU" dirty="0"/>
              <a:t> причину </a:t>
            </a:r>
            <a:r>
              <a:rPr lang="ru-RU" dirty="0" err="1"/>
              <a:t>відмови</a:t>
            </a:r>
            <a:r>
              <a:rPr lang="ru-RU" dirty="0"/>
              <a:t> (Василя </a:t>
            </a:r>
            <a:r>
              <a:rPr lang="ru-RU" dirty="0" err="1"/>
              <a:t>за­беруть</a:t>
            </a:r>
            <a:r>
              <a:rPr lang="ru-RU" dirty="0"/>
              <a:t> у </a:t>
            </a:r>
            <a:r>
              <a:rPr lang="ru-RU" dirty="0" err="1"/>
              <a:t>солдати</a:t>
            </a:r>
            <a:r>
              <a:rPr lang="ru-RU" dirty="0"/>
              <a:t>) — </a:t>
            </a:r>
            <a:r>
              <a:rPr lang="ru-RU" dirty="0" err="1"/>
              <a:t>хлопець</a:t>
            </a:r>
            <a:r>
              <a:rPr lang="ru-RU" dirty="0"/>
              <a:t> </a:t>
            </a:r>
            <a:r>
              <a:rPr lang="ru-RU" dirty="0" err="1"/>
              <a:t>іде</a:t>
            </a:r>
            <a:r>
              <a:rPr lang="ru-RU" dirty="0"/>
              <a:t> на </a:t>
            </a:r>
            <a:r>
              <a:rPr lang="ru-RU" dirty="0" err="1"/>
              <a:t>заробітки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на </a:t>
            </a:r>
            <a:r>
              <a:rPr lang="ru-RU" dirty="0" err="1"/>
              <a:t>зароблені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заміну</a:t>
            </a:r>
            <a:r>
              <a:rPr lang="ru-RU" dirty="0"/>
              <a:t> в </a:t>
            </a:r>
            <a:r>
              <a:rPr lang="ru-RU" dirty="0" err="1"/>
              <a:t>солдати</a:t>
            </a:r>
            <a:r>
              <a:rPr lang="ru-RU" dirty="0"/>
              <a:t> — Маруся, </a:t>
            </a:r>
            <a:r>
              <a:rPr lang="ru-RU" dirty="0" err="1"/>
              <a:t>збираючи</a:t>
            </a:r>
            <a:r>
              <a:rPr lang="ru-RU" dirty="0"/>
              <a:t> в </a:t>
            </a:r>
            <a:r>
              <a:rPr lang="ru-RU" dirty="0" err="1"/>
              <a:t>лісі</a:t>
            </a:r>
            <a:r>
              <a:rPr lang="ru-RU" dirty="0"/>
              <a:t> </a:t>
            </a:r>
            <a:r>
              <a:rPr lang="ru-RU" dirty="0" err="1"/>
              <a:t>гриби</a:t>
            </a:r>
            <a:r>
              <a:rPr lang="ru-RU" dirty="0"/>
              <a:t>, </a:t>
            </a:r>
            <a:r>
              <a:rPr lang="ru-RU" dirty="0" err="1"/>
              <a:t>потрап­ляє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зливу</a:t>
            </a:r>
            <a:r>
              <a:rPr lang="ru-RU" dirty="0"/>
              <a:t>, </a:t>
            </a:r>
            <a:r>
              <a:rPr lang="ru-RU" dirty="0" err="1"/>
              <a:t>застуджується</a:t>
            </a:r>
            <a:r>
              <a:rPr lang="ru-RU" dirty="0"/>
              <a:t> й </a:t>
            </a:r>
            <a:r>
              <a:rPr lang="ru-RU" dirty="0" err="1"/>
              <a:t>раптово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 (за день до </a:t>
            </a:r>
            <a:r>
              <a:rPr lang="ru-RU" dirty="0" err="1"/>
              <a:t>повернення</a:t>
            </a:r>
            <a:r>
              <a:rPr lang="ru-RU" dirty="0"/>
              <a:t> Василя) — тяжко </a:t>
            </a:r>
            <a:r>
              <a:rPr lang="ru-RU" dirty="0" err="1"/>
              <a:t>переживаючи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, Василь </a:t>
            </a:r>
            <a:r>
              <a:rPr lang="ru-RU" dirty="0" err="1"/>
              <a:t>іде</a:t>
            </a:r>
            <a:r>
              <a:rPr lang="ru-RU" dirty="0"/>
              <a:t> до </a:t>
            </a:r>
            <a:r>
              <a:rPr lang="ru-RU" dirty="0" err="1"/>
              <a:t>Києва</a:t>
            </a:r>
            <a:r>
              <a:rPr lang="ru-RU" dirty="0"/>
              <a:t> в </a:t>
            </a:r>
            <a:r>
              <a:rPr lang="ru-RU" dirty="0" err="1"/>
              <a:t>монастир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помирає</a:t>
            </a:r>
            <a:r>
              <a:rPr lang="ru-RU" dirty="0"/>
              <a:t> — батьки </a:t>
            </a:r>
            <a:r>
              <a:rPr lang="ru-RU" dirty="0" err="1"/>
              <a:t>Марусі</a:t>
            </a:r>
            <a:r>
              <a:rPr lang="ru-RU" dirty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утіху</a:t>
            </a:r>
            <a:r>
              <a:rPr lang="ru-RU" dirty="0"/>
              <a:t> в </a:t>
            </a:r>
            <a:r>
              <a:rPr lang="ru-RU" dirty="0" err="1"/>
              <a:t>труді</a:t>
            </a:r>
            <a:r>
              <a:rPr lang="ru-RU" dirty="0"/>
              <a:t> й молитвах.</a:t>
            </a:r>
          </a:p>
        </p:txBody>
      </p:sp>
    </p:spTree>
    <p:extLst>
      <p:ext uri="{BB962C8B-B14F-4D97-AF65-F5344CB8AC3E}">
        <p14:creationId xmlns:p14="http://schemas.microsoft.com/office/powerpoint/2010/main" val="156312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632848" cy="489654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Художні</a:t>
            </a:r>
            <a:r>
              <a:rPr lang="ru-RU" b="1" dirty="0"/>
              <a:t> </a:t>
            </a: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b="1" dirty="0" err="1"/>
              <a:t>повісті</a:t>
            </a:r>
            <a:r>
              <a:rPr lang="ru-RU" b="1" dirty="0"/>
              <a:t> «Маруся»: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повісті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дійсність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села і народна </a:t>
            </a:r>
            <a:r>
              <a:rPr lang="ru-RU" dirty="0" err="1"/>
              <a:t>творчість</a:t>
            </a:r>
            <a:r>
              <a:rPr lang="ru-RU" dirty="0"/>
              <a:t>: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балади</a:t>
            </a:r>
            <a:r>
              <a:rPr lang="ru-RU" dirty="0"/>
              <a:t>, </a:t>
            </a:r>
            <a:r>
              <a:rPr lang="ru-RU" dirty="0" err="1"/>
              <a:t>ліричні</a:t>
            </a:r>
            <a:r>
              <a:rPr lang="ru-RU" dirty="0"/>
              <a:t>, </a:t>
            </a:r>
            <a:r>
              <a:rPr lang="ru-RU" dirty="0" err="1"/>
              <a:t>весільні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, </a:t>
            </a:r>
            <a:r>
              <a:rPr lang="ru-RU" dirty="0" err="1"/>
              <a:t>фольклорні</a:t>
            </a:r>
            <a:r>
              <a:rPr lang="ru-RU" dirty="0"/>
              <a:t> </a:t>
            </a:r>
            <a:r>
              <a:rPr lang="ru-RU" dirty="0" err="1"/>
              <a:t>мотиви</a:t>
            </a:r>
            <a:r>
              <a:rPr lang="ru-RU" dirty="0"/>
              <a:t> (</a:t>
            </a:r>
            <a:r>
              <a:rPr lang="ru-RU" dirty="0" err="1"/>
              <a:t>кохання</a:t>
            </a:r>
            <a:r>
              <a:rPr lang="ru-RU" dirty="0"/>
              <a:t>, </a:t>
            </a:r>
            <a:r>
              <a:rPr lang="ru-RU" dirty="0" err="1"/>
              <a:t>розлука</a:t>
            </a:r>
            <a:r>
              <a:rPr lang="ru-RU" dirty="0"/>
              <a:t>, смерть </a:t>
            </a:r>
            <a:r>
              <a:rPr lang="ru-RU" dirty="0" err="1"/>
              <a:t>закоханих</a:t>
            </a:r>
            <a:r>
              <a:rPr lang="ru-RU" dirty="0"/>
              <a:t>).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народної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– </a:t>
            </a:r>
            <a:r>
              <a:rPr lang="ru-RU" dirty="0" err="1"/>
              <a:t>образність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казки</a:t>
            </a:r>
            <a:r>
              <a:rPr lang="ru-RU" dirty="0"/>
              <a:t> і </a:t>
            </a:r>
            <a:r>
              <a:rPr lang="ru-RU" dirty="0" err="1"/>
              <a:t>переказу</a:t>
            </a:r>
            <a:r>
              <a:rPr lang="ru-RU" dirty="0"/>
              <a:t> –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розповідний</a:t>
            </a:r>
            <a:r>
              <a:rPr lang="ru-RU" dirty="0"/>
              <a:t> стиль.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Герої</a:t>
            </a:r>
            <a:r>
              <a:rPr lang="ru-RU" dirty="0"/>
              <a:t> «</a:t>
            </a:r>
            <a:r>
              <a:rPr lang="ru-RU" dirty="0" err="1"/>
              <a:t>писані</a:t>
            </a:r>
            <a:r>
              <a:rPr lang="ru-RU" dirty="0"/>
              <a:t> з </a:t>
            </a:r>
            <a:r>
              <a:rPr lang="ru-RU" dirty="0" err="1"/>
              <a:t>натури</a:t>
            </a:r>
            <a:r>
              <a:rPr lang="ru-RU" dirty="0"/>
              <a:t> без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прикраси</a:t>
            </a:r>
            <a:r>
              <a:rPr lang="ru-RU" dirty="0"/>
              <a:t> і </a:t>
            </a:r>
            <a:r>
              <a:rPr lang="ru-RU" dirty="0" err="1"/>
              <a:t>відтушовування</a:t>
            </a:r>
            <a:r>
              <a:rPr lang="ru-RU" dirty="0"/>
              <a:t>».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•Форма </a:t>
            </a:r>
            <a:r>
              <a:rPr lang="ru-RU" dirty="0" err="1"/>
              <a:t>твору</a:t>
            </a:r>
            <a:r>
              <a:rPr lang="ru-RU" dirty="0"/>
              <a:t>: </a:t>
            </a:r>
            <a:r>
              <a:rPr lang="ru-RU" dirty="0" err="1"/>
              <a:t>змалювання</a:t>
            </a:r>
            <a:r>
              <a:rPr lang="ru-RU" dirty="0"/>
              <a:t> </a:t>
            </a:r>
            <a:r>
              <a:rPr lang="ru-RU" dirty="0" err="1"/>
              <a:t>пейзажів</a:t>
            </a:r>
            <a:r>
              <a:rPr lang="ru-RU" dirty="0"/>
              <a:t>, </a:t>
            </a:r>
            <a:r>
              <a:rPr lang="ru-RU" dirty="0" err="1"/>
              <a:t>вільна</a:t>
            </a:r>
            <a:r>
              <a:rPr lang="ru-RU" dirty="0"/>
              <a:t> </a:t>
            </a:r>
            <a:r>
              <a:rPr lang="ru-RU" dirty="0" err="1"/>
              <a:t>побудова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ліричних</a:t>
            </a:r>
            <a:r>
              <a:rPr lang="ru-RU" dirty="0"/>
              <a:t> </a:t>
            </a:r>
            <a:r>
              <a:rPr lang="ru-RU" dirty="0" err="1"/>
              <a:t>відступів</a:t>
            </a:r>
            <a:r>
              <a:rPr lang="ru-RU" dirty="0"/>
              <a:t>, </a:t>
            </a:r>
            <a:r>
              <a:rPr lang="ru-RU" dirty="0" err="1"/>
              <a:t>посилений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з фольклором.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сентименталізму</a:t>
            </a:r>
            <a:r>
              <a:rPr lang="ru-RU" dirty="0"/>
              <a:t> з </a:t>
            </a:r>
            <a:r>
              <a:rPr lang="ru-RU" dirty="0" err="1"/>
              <a:t>реалізмом</a:t>
            </a:r>
            <a:r>
              <a:rPr lang="ru-RU" dirty="0"/>
              <a:t> (але є вади: </a:t>
            </a:r>
            <a:r>
              <a:rPr lang="ru-RU" dirty="0" err="1"/>
              <a:t>ідеалізація</a:t>
            </a:r>
            <a:r>
              <a:rPr lang="ru-RU" dirty="0"/>
              <a:t> </a:t>
            </a:r>
            <a:r>
              <a:rPr lang="ru-RU" dirty="0" err="1"/>
              <a:t>патріархального</a:t>
            </a:r>
            <a:r>
              <a:rPr lang="ru-RU" dirty="0"/>
              <a:t> в </a:t>
            </a:r>
            <a:r>
              <a:rPr lang="ru-RU" dirty="0" err="1"/>
              <a:t>житті</a:t>
            </a:r>
            <a:r>
              <a:rPr lang="ru-RU" dirty="0"/>
              <a:t>, </a:t>
            </a:r>
            <a:r>
              <a:rPr lang="ru-RU" dirty="0" err="1"/>
              <a:t>надмірна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: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сентименталізму</a:t>
            </a:r>
            <a:r>
              <a:rPr lang="ru-RU" dirty="0"/>
              <a:t> </a:t>
            </a:r>
            <a:r>
              <a:rPr lang="ru-RU" dirty="0" err="1"/>
              <a:t>розчулений</a:t>
            </a:r>
            <a:r>
              <a:rPr lang="ru-RU" dirty="0"/>
              <a:t> тон </a:t>
            </a:r>
            <a:r>
              <a:rPr lang="ru-RU" dirty="0" err="1"/>
              <a:t>розповіді</a:t>
            </a:r>
            <a:r>
              <a:rPr lang="ru-RU" dirty="0"/>
              <a:t> про </a:t>
            </a:r>
            <a:r>
              <a:rPr lang="ru-RU" dirty="0" err="1"/>
              <a:t>зустрічі</a:t>
            </a:r>
            <a:r>
              <a:rPr lang="ru-RU" dirty="0"/>
              <a:t> </a:t>
            </a:r>
            <a:r>
              <a:rPr lang="ru-RU" dirty="0" err="1"/>
              <a:t>закоханих</a:t>
            </a:r>
            <a:r>
              <a:rPr lang="ru-RU" dirty="0"/>
              <a:t>, </a:t>
            </a:r>
            <a:r>
              <a:rPr lang="ru-RU" dirty="0" err="1"/>
              <a:t>розлуку</a:t>
            </a:r>
            <a:r>
              <a:rPr lang="ru-RU" dirty="0"/>
              <a:t>, смерть </a:t>
            </a:r>
            <a:r>
              <a:rPr lang="ru-RU" dirty="0" err="1"/>
              <a:t>Марусі</a:t>
            </a:r>
            <a:r>
              <a:rPr lang="ru-RU" dirty="0"/>
              <a:t>, горе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нареченого</a:t>
            </a:r>
            <a:r>
              <a:rPr lang="ru-RU" dirty="0"/>
              <a:t> та батька;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зменшено-пестливих</a:t>
            </a:r>
            <a:r>
              <a:rPr lang="ru-RU" dirty="0"/>
              <a:t> форм </a:t>
            </a:r>
            <a:r>
              <a:rPr lang="ru-RU" dirty="0" err="1"/>
              <a:t>слів</a:t>
            </a:r>
            <a:r>
              <a:rPr lang="ru-RU" dirty="0"/>
              <a:t> («</a:t>
            </a:r>
            <a:r>
              <a:rPr lang="ru-RU" dirty="0" err="1"/>
              <a:t>Зосталася</a:t>
            </a:r>
            <a:r>
              <a:rPr lang="ru-RU" dirty="0"/>
              <a:t> Маруся сама, </a:t>
            </a:r>
            <a:r>
              <a:rPr lang="ru-RU" dirty="0" err="1"/>
              <a:t>схилила</a:t>
            </a:r>
            <a:r>
              <a:rPr lang="ru-RU" dirty="0"/>
              <a:t> головоньку на </a:t>
            </a:r>
            <a:r>
              <a:rPr lang="ru-RU" dirty="0" err="1"/>
              <a:t>білу</a:t>
            </a:r>
            <a:r>
              <a:rPr lang="ru-RU" dirty="0"/>
              <a:t> ручку, а </a:t>
            </a:r>
            <a:r>
              <a:rPr lang="ru-RU" dirty="0" err="1"/>
              <a:t>слізоньки</a:t>
            </a:r>
            <a:r>
              <a:rPr lang="ru-RU" dirty="0"/>
              <a:t> з очей так і </a:t>
            </a:r>
            <a:r>
              <a:rPr lang="ru-RU" dirty="0" err="1"/>
              <a:t>капотять</a:t>
            </a:r>
            <a:r>
              <a:rPr lang="ru-RU" dirty="0"/>
              <a:t>», «</a:t>
            </a:r>
            <a:r>
              <a:rPr lang="ru-RU" dirty="0" err="1"/>
              <a:t>Отак</a:t>
            </a:r>
            <a:r>
              <a:rPr lang="ru-RU" dirty="0"/>
              <a:t>-то вони в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розмовляли</a:t>
            </a:r>
            <a:r>
              <a:rPr lang="ru-RU" dirty="0"/>
              <a:t> і </a:t>
            </a:r>
            <a:r>
              <a:rPr lang="ru-RU" dirty="0" err="1"/>
              <a:t>обоє</a:t>
            </a:r>
            <a:r>
              <a:rPr lang="ru-RU" dirty="0"/>
              <a:t> плакали </a:t>
            </a:r>
            <a:r>
              <a:rPr lang="ru-RU" dirty="0" err="1"/>
              <a:t>безперестанно</a:t>
            </a:r>
            <a:r>
              <a:rPr lang="ru-RU" dirty="0"/>
              <a:t>!», «Ось і </a:t>
            </a:r>
            <a:r>
              <a:rPr lang="ru-RU" dirty="0" err="1"/>
              <a:t>рідесенький</a:t>
            </a:r>
            <a:r>
              <a:rPr lang="ru-RU" dirty="0"/>
              <a:t> </a:t>
            </a:r>
            <a:r>
              <a:rPr lang="ru-RU" dirty="0" err="1"/>
              <a:t>туманець</a:t>
            </a:r>
            <a:r>
              <a:rPr lang="ru-RU" dirty="0"/>
              <a:t> пав на </a:t>
            </a:r>
            <a:r>
              <a:rPr lang="ru-RU" dirty="0" err="1"/>
              <a:t>річечку</a:t>
            </a:r>
            <a:r>
              <a:rPr lang="ru-RU" dirty="0"/>
              <a:t>»).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Докладне</a:t>
            </a:r>
            <a:r>
              <a:rPr lang="ru-RU" dirty="0"/>
              <a:t> </a:t>
            </a:r>
            <a:r>
              <a:rPr lang="ru-RU" dirty="0" err="1"/>
              <a:t>змалювання</a:t>
            </a:r>
            <a:r>
              <a:rPr lang="ru-RU" dirty="0"/>
              <a:t> сцен </a:t>
            </a:r>
            <a:r>
              <a:rPr lang="ru-RU" dirty="0" err="1"/>
              <a:t>побуту</a:t>
            </a:r>
            <a:r>
              <a:rPr lang="ru-RU" dirty="0"/>
              <a:t>, </a:t>
            </a:r>
            <a:r>
              <a:rPr lang="ru-RU" dirty="0" err="1"/>
              <a:t>звичаїв</a:t>
            </a:r>
            <a:r>
              <a:rPr lang="ru-RU" dirty="0"/>
              <a:t>, </a:t>
            </a:r>
            <a:r>
              <a:rPr lang="ru-RU" dirty="0" err="1"/>
              <a:t>обрядів</a:t>
            </a:r>
            <a:r>
              <a:rPr lang="ru-RU" dirty="0"/>
              <a:t> (описи </a:t>
            </a:r>
            <a:r>
              <a:rPr lang="ru-RU" dirty="0" err="1"/>
              <a:t>танців</a:t>
            </a:r>
            <a:r>
              <a:rPr lang="ru-RU" dirty="0"/>
              <a:t>, </a:t>
            </a:r>
            <a:r>
              <a:rPr lang="ru-RU" dirty="0" err="1"/>
              <a:t>сватання</a:t>
            </a:r>
            <a:r>
              <a:rPr lang="ru-RU" dirty="0"/>
              <a:t>, </a:t>
            </a:r>
            <a:r>
              <a:rPr lang="ru-RU" dirty="0" err="1"/>
              <a:t>весілля</a:t>
            </a:r>
            <a:r>
              <a:rPr lang="ru-RU" dirty="0"/>
              <a:t>, похорон з </a:t>
            </a:r>
            <a:r>
              <a:rPr lang="ru-RU" dirty="0" err="1"/>
              <a:t>голосіннями</a:t>
            </a:r>
            <a:r>
              <a:rPr lang="ru-RU" dirty="0"/>
              <a:t>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</a:t>
            </a:r>
            <a:r>
              <a:rPr lang="ru-RU" dirty="0" err="1"/>
              <a:t>Майстерний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краєвидів</a:t>
            </a:r>
            <a:r>
              <a:rPr lang="ru-RU" dirty="0"/>
              <a:t> (з </a:t>
            </a:r>
            <a:r>
              <a:rPr lang="ru-RU" dirty="0" err="1"/>
              <a:t>поєднанням</a:t>
            </a:r>
            <a:r>
              <a:rPr lang="ru-RU" dirty="0"/>
              <a:t> </a:t>
            </a:r>
            <a:r>
              <a:rPr lang="ru-RU" dirty="0" err="1"/>
              <a:t>поетичних</a:t>
            </a:r>
            <a:r>
              <a:rPr lang="ru-RU" dirty="0"/>
              <a:t>, </a:t>
            </a:r>
            <a:r>
              <a:rPr lang="ru-RU" dirty="0" err="1"/>
              <a:t>музичних</a:t>
            </a:r>
            <a:r>
              <a:rPr lang="ru-RU" dirty="0"/>
              <a:t>, </a:t>
            </a:r>
            <a:r>
              <a:rPr lang="ru-RU" dirty="0" err="1"/>
              <a:t>образотворчих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437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40</TotalTime>
  <Words>243</Words>
  <Application>Microsoft Office PowerPoint</Application>
  <PresentationFormat>Экран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Winter</vt:lpstr>
      <vt:lpstr>Характеристика твору «Маруся» Г. Квітки-Основ΄яненка.</vt:lpstr>
      <vt:lpstr>Г. Квітка-Основ’яненко писав, що українська мова й література «рухається і буде жити» та що ніякі потуги ворогів «не зітруть її з лиця землі», вона «подужає противників і гонителів». Письменникам радив: «Як говоримо, так і писати треба».</vt:lpstr>
      <vt:lpstr>Основне </vt:lpstr>
      <vt:lpstr>Сюжет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твору «Маруся» Г. Квітки-Основ΄яненка.</dc:title>
  <dc:creator>Пользователь</dc:creator>
  <cp:lastModifiedBy>Пользователь</cp:lastModifiedBy>
  <cp:revision>4</cp:revision>
  <cp:lastPrinted>2013-12-08T19:12:42Z</cp:lastPrinted>
  <dcterms:created xsi:type="dcterms:W3CDTF">2013-12-08T18:31:00Z</dcterms:created>
  <dcterms:modified xsi:type="dcterms:W3CDTF">2013-12-08T19:21:31Z</dcterms:modified>
</cp:coreProperties>
</file>