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hop.med-music.com.ua/albums-by-cat-galery2.php?fname=narod-pis&amp;t=%D0%9D%D0%B0%D1%80%D0%BE%D0%B4%D0%BD%D1%96%20%D0%BF%D1%96%D1%81%D0%BD%D1%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Робота </a:t>
            </a:r>
            <a:r>
              <a:rPr lang="ru-RU" dirty="0" smtClean="0"/>
              <a:t> </a:t>
            </a:r>
            <a:r>
              <a:rPr lang="ru-RU" dirty="0" smtClean="0"/>
              <a:t>учениц</a:t>
            </a:r>
            <a:r>
              <a:rPr lang="uk-UA" dirty="0" smtClean="0"/>
              <a:t>і </a:t>
            </a:r>
            <a:r>
              <a:rPr lang="uk-UA" dirty="0" smtClean="0"/>
              <a:t>8-А класу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Історичні українські пісні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Мова</a:t>
            </a:r>
            <a:r>
              <a:rPr lang="ru-RU" dirty="0" smtClean="0"/>
              <a:t> дум, як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, </a:t>
            </a:r>
            <a:r>
              <a:rPr lang="ru-RU" dirty="0" err="1" smtClean="0"/>
              <a:t>збагачена</a:t>
            </a:r>
            <a:r>
              <a:rPr lang="ru-RU" dirty="0" smtClean="0"/>
              <a:t> </a:t>
            </a:r>
            <a:r>
              <a:rPr lang="ru-RU" dirty="0" err="1" smtClean="0"/>
              <a:t>постійними</a:t>
            </a:r>
            <a:r>
              <a:rPr lang="ru-RU" dirty="0" smtClean="0"/>
              <a:t> </a:t>
            </a:r>
            <a:r>
              <a:rPr lang="ru-RU" dirty="0" err="1" smtClean="0"/>
              <a:t>епітетами</a:t>
            </a:r>
            <a:r>
              <a:rPr lang="ru-RU" dirty="0" smtClean="0"/>
              <a:t>: </a:t>
            </a:r>
            <a:r>
              <a:rPr lang="ru-RU" dirty="0" err="1" smtClean="0"/>
              <a:t>кінь</a:t>
            </a:r>
            <a:r>
              <a:rPr lang="ru-RU" dirty="0" smtClean="0"/>
              <a:t> у </a:t>
            </a:r>
            <a:r>
              <a:rPr lang="ru-RU" dirty="0" err="1" smtClean="0"/>
              <a:t>козака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вороний; </a:t>
            </a:r>
            <a:r>
              <a:rPr lang="ru-RU" dirty="0" err="1" smtClean="0"/>
              <a:t>козак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у </a:t>
            </a:r>
            <a:r>
              <a:rPr lang="ru-RU" dirty="0" err="1" smtClean="0"/>
              <a:t>русі</a:t>
            </a:r>
            <a:r>
              <a:rPr lang="ru-RU" dirty="0" smtClean="0"/>
              <a:t>, в </a:t>
            </a:r>
            <a:r>
              <a:rPr lang="ru-RU" dirty="0" err="1" smtClean="0"/>
              <a:t>дії</a:t>
            </a:r>
            <a:r>
              <a:rPr lang="ru-RU" dirty="0" smtClean="0"/>
              <a:t>, тому перед ним стелиться шлях широкий, </a:t>
            </a:r>
            <a:r>
              <a:rPr lang="ru-RU" dirty="0" err="1" smtClean="0"/>
              <a:t>битий</a:t>
            </a:r>
            <a:r>
              <a:rPr lang="ru-RU" dirty="0" smtClean="0"/>
              <a:t>;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обороняє</a:t>
            </a:r>
            <a:r>
              <a:rPr lang="ru-RU" dirty="0" smtClean="0"/>
              <a:t> землю </a:t>
            </a:r>
            <a:r>
              <a:rPr lang="ru-RU" dirty="0" err="1" smtClean="0"/>
              <a:t>християнську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молитовною</a:t>
            </a:r>
            <a:r>
              <a:rPr lang="ru-RU" dirty="0" smtClean="0"/>
              <a:t> формою. За </a:t>
            </a:r>
            <a:r>
              <a:rPr lang="ru-RU" dirty="0" err="1" smtClean="0"/>
              <a:t>обсягом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</a:t>
            </a:r>
            <a:r>
              <a:rPr lang="ru-RU" dirty="0" err="1" smtClean="0"/>
              <a:t>складніша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будова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Розпочинається</a:t>
            </a:r>
            <a:r>
              <a:rPr lang="ru-RU" dirty="0" smtClean="0"/>
              <a:t> дума зачином,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вказується</a:t>
            </a:r>
            <a:r>
              <a:rPr lang="ru-RU" dirty="0" smtClean="0"/>
              <a:t> на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час </a:t>
            </a:r>
            <a:r>
              <a:rPr lang="ru-RU" dirty="0" err="1" smtClean="0"/>
              <a:t>дії</a:t>
            </a:r>
            <a:r>
              <a:rPr lang="ru-RU" dirty="0" smtClean="0"/>
              <a:t>. Прикладом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поетичний</a:t>
            </a:r>
            <a:r>
              <a:rPr lang="ru-RU" dirty="0" smtClean="0"/>
              <a:t> </a:t>
            </a:r>
            <a:r>
              <a:rPr lang="ru-RU" dirty="0" err="1" smtClean="0"/>
              <a:t>заспів</a:t>
            </a:r>
            <a:r>
              <a:rPr lang="ru-RU" dirty="0" smtClean="0"/>
              <a:t> (зачин) “</a:t>
            </a:r>
            <a:r>
              <a:rPr lang="ru-RU" dirty="0" err="1" smtClean="0"/>
              <a:t>Думи</a:t>
            </a:r>
            <a:r>
              <a:rPr lang="ru-RU" dirty="0" smtClean="0"/>
              <a:t> про </a:t>
            </a:r>
            <a:r>
              <a:rPr lang="ru-RU" dirty="0" err="1" smtClean="0"/>
              <a:t>козака</a:t>
            </a:r>
            <a:r>
              <a:rPr lang="ru-RU" dirty="0" smtClean="0"/>
              <a:t> </a:t>
            </a:r>
            <a:r>
              <a:rPr lang="ru-RU" dirty="0" err="1" smtClean="0"/>
              <a:t>Голоту</a:t>
            </a:r>
            <a:r>
              <a:rPr lang="ru-RU" dirty="0" smtClean="0"/>
              <a:t>: “Ой полем, полем </a:t>
            </a:r>
            <a:r>
              <a:rPr lang="ru-RU" dirty="0" err="1" smtClean="0"/>
              <a:t>килиїмським</a:t>
            </a:r>
            <a:r>
              <a:rPr lang="ru-RU" dirty="0" smtClean="0"/>
              <a:t>, То шляхом </a:t>
            </a:r>
            <a:r>
              <a:rPr lang="ru-RU" dirty="0" err="1" smtClean="0"/>
              <a:t>битим</a:t>
            </a:r>
            <a:r>
              <a:rPr lang="ru-RU" dirty="0" smtClean="0"/>
              <a:t> </a:t>
            </a:r>
            <a:r>
              <a:rPr lang="ru-RU" dirty="0" err="1" smtClean="0"/>
              <a:t>ординським</a:t>
            </a:r>
            <a:r>
              <a:rPr lang="ru-RU" dirty="0" smtClean="0"/>
              <a:t>, Ой там </a:t>
            </a:r>
            <a:r>
              <a:rPr lang="ru-RU" dirty="0" err="1" smtClean="0"/>
              <a:t>гуляв-козак</a:t>
            </a:r>
            <a:r>
              <a:rPr lang="ru-RU" dirty="0" smtClean="0"/>
              <a:t> </a:t>
            </a:r>
            <a:r>
              <a:rPr lang="ru-RU" dirty="0" err="1" smtClean="0"/>
              <a:t>Голота</a:t>
            </a:r>
            <a:r>
              <a:rPr lang="ru-RU" dirty="0" smtClean="0"/>
              <a:t>”.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Розповідь</a:t>
            </a:r>
            <a:r>
              <a:rPr lang="ru-RU" dirty="0" smtClean="0"/>
              <a:t> про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подію</a:t>
            </a:r>
            <a:r>
              <a:rPr lang="ru-RU" dirty="0" smtClean="0"/>
              <a:t>, яка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зачину, як правило, </a:t>
            </a:r>
            <a:r>
              <a:rPr lang="ru-RU" dirty="0" err="1" smtClean="0"/>
              <a:t>дуже</a:t>
            </a:r>
            <a:r>
              <a:rPr lang="ru-RU" dirty="0" smtClean="0"/>
              <a:t> детальна. Вона </a:t>
            </a:r>
            <a:r>
              <a:rPr lang="ru-RU" dirty="0" err="1" smtClean="0"/>
              <a:t>уповільнена</a:t>
            </a:r>
            <a:r>
              <a:rPr lang="ru-RU" dirty="0" smtClean="0"/>
              <a:t> </a:t>
            </a:r>
            <a:r>
              <a:rPr lang="ru-RU" dirty="0" err="1" smtClean="0"/>
              <a:t>додатковими</a:t>
            </a:r>
            <a:r>
              <a:rPr lang="ru-RU" dirty="0" smtClean="0"/>
              <a:t> </a:t>
            </a:r>
            <a:r>
              <a:rPr lang="ru-RU" dirty="0" err="1" smtClean="0"/>
              <a:t>епізодами</a:t>
            </a:r>
            <a:r>
              <a:rPr lang="ru-RU" dirty="0" smtClean="0"/>
              <a:t>, </a:t>
            </a:r>
            <a:r>
              <a:rPr lang="ru-RU" dirty="0" err="1" smtClean="0"/>
              <a:t>описами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, </a:t>
            </a:r>
            <a:r>
              <a:rPr lang="ru-RU" dirty="0" err="1" smtClean="0"/>
              <a:t>вчинків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, словами-повторами. </a:t>
            </a:r>
            <a:r>
              <a:rPr lang="ru-RU" dirty="0" err="1" smtClean="0"/>
              <a:t>Кінцівка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ru-RU" dirty="0" smtClean="0"/>
              <a:t> славила </a:t>
            </a:r>
            <a:r>
              <a:rPr lang="ru-RU" dirty="0" err="1" smtClean="0"/>
              <a:t>героїв</a:t>
            </a:r>
            <a:r>
              <a:rPr lang="ru-RU" dirty="0" smtClean="0"/>
              <a:t> та </a:t>
            </a:r>
            <a:r>
              <a:rPr lang="ru-RU" dirty="0" err="1" smtClean="0"/>
              <a:t>бажала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усякого</a:t>
            </a:r>
            <a:r>
              <a:rPr lang="ru-RU" dirty="0" smtClean="0"/>
              <a:t> добра та </a:t>
            </a:r>
            <a:r>
              <a:rPr lang="ru-RU" dirty="0" err="1" smtClean="0"/>
              <a:t>гаразду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Прикметною</a:t>
            </a:r>
            <a:r>
              <a:rPr lang="ru-RU" dirty="0" smtClean="0"/>
              <a:t> </a:t>
            </a:r>
            <a:r>
              <a:rPr lang="ru-RU" dirty="0" err="1" smtClean="0"/>
              <a:t>рисою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 дум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неподільність</a:t>
            </a:r>
            <a:r>
              <a:rPr lang="ru-RU" dirty="0" smtClean="0"/>
              <a:t> на </a:t>
            </a:r>
            <a:r>
              <a:rPr lang="ru-RU" dirty="0" err="1" smtClean="0"/>
              <a:t>строфи</a:t>
            </a:r>
            <a:r>
              <a:rPr lang="ru-RU" dirty="0" smtClean="0"/>
              <a:t>. Дума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поділитися</a:t>
            </a:r>
            <a:r>
              <a:rPr lang="ru-RU" dirty="0" smtClean="0"/>
              <a:t> на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(</a:t>
            </a:r>
            <a:r>
              <a:rPr lang="ru-RU" dirty="0" err="1" smtClean="0"/>
              <a:t>тиради</a:t>
            </a:r>
            <a:r>
              <a:rPr lang="ru-RU" dirty="0" smtClean="0"/>
              <a:t>). Вона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нерівномі¬рністю</a:t>
            </a:r>
            <a:r>
              <a:rPr lang="ru-RU" dirty="0" smtClean="0"/>
              <a:t> </a:t>
            </a:r>
            <a:r>
              <a:rPr lang="ru-RU" dirty="0" err="1" smtClean="0"/>
              <a:t>рядків</a:t>
            </a:r>
            <a:r>
              <a:rPr lang="ru-RU" dirty="0" smtClean="0"/>
              <a:t>. У них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до </a:t>
            </a:r>
            <a:r>
              <a:rPr lang="ru-RU" dirty="0" err="1" smtClean="0"/>
              <a:t>тридцяти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складів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8846"/>
            <a:ext cx="5184576" cy="596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Рядки у </a:t>
            </a:r>
            <a:r>
              <a:rPr lang="ru-RU" dirty="0" err="1" smtClean="0"/>
              <a:t>думі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не </a:t>
            </a:r>
            <a:r>
              <a:rPr lang="ru-RU" dirty="0" err="1" smtClean="0"/>
              <a:t>заримованими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дума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виразний</a:t>
            </a:r>
            <a:r>
              <a:rPr lang="ru-RU" dirty="0" smtClean="0"/>
              <a:t> ритм.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виконавцеві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мелодію</a:t>
            </a:r>
            <a:r>
              <a:rPr lang="ru-RU" dirty="0" smtClean="0"/>
              <a:t>, слова, </a:t>
            </a:r>
            <a:r>
              <a:rPr lang="ru-RU" dirty="0" err="1" smtClean="0"/>
              <a:t>імпровізувати</a:t>
            </a:r>
            <a:r>
              <a:rPr lang="ru-RU" dirty="0" smtClean="0"/>
              <a:t>. Для </a:t>
            </a:r>
            <a:r>
              <a:rPr lang="ru-RU" dirty="0" err="1" smtClean="0"/>
              <a:t>виконання</a:t>
            </a:r>
            <a:r>
              <a:rPr lang="ru-RU" dirty="0" smtClean="0"/>
              <a:t> дум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спеціальна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. </a:t>
            </a:r>
            <a:r>
              <a:rPr lang="ru-RU" dirty="0" err="1" smtClean="0"/>
              <a:t>Сьо¬годні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підготовку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кобзарські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 </a:t>
            </a:r>
            <a:r>
              <a:rPr lang="ru-RU" dirty="0" err="1" smtClean="0"/>
              <a:t>Відомою</a:t>
            </a:r>
            <a:r>
              <a:rPr lang="ru-RU" dirty="0" smtClean="0"/>
              <a:t> </a:t>
            </a:r>
            <a:r>
              <a:rPr lang="ru-RU" dirty="0" err="1" smtClean="0"/>
              <a:t>кобзарсь¬кою</a:t>
            </a:r>
            <a:r>
              <a:rPr lang="ru-RU" dirty="0" smtClean="0"/>
              <a:t> школою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Стрітівська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талановиті</a:t>
            </a:r>
            <a:r>
              <a:rPr lang="ru-RU" dirty="0" smtClean="0"/>
              <a:t> </a:t>
            </a:r>
            <a:r>
              <a:rPr lang="ru-RU" dirty="0" err="1" smtClean="0"/>
              <a:t>ко¬бзарі</a:t>
            </a:r>
            <a:r>
              <a:rPr lang="ru-RU" dirty="0" smtClean="0"/>
              <a:t>, як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та Василь </a:t>
            </a:r>
            <a:r>
              <a:rPr lang="ru-RU" dirty="0" err="1" smtClean="0"/>
              <a:t>Литвини</a:t>
            </a:r>
            <a:r>
              <a:rPr lang="ru-RU" dirty="0" smtClean="0"/>
              <a:t>. </a:t>
            </a:r>
            <a:r>
              <a:rPr lang="ru-RU" dirty="0" err="1" smtClean="0"/>
              <a:t>Кобзарське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дум </a:t>
            </a:r>
            <a:r>
              <a:rPr lang="ru-RU" dirty="0" err="1" smtClean="0"/>
              <a:t>зберегли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в </a:t>
            </a:r>
            <a:r>
              <a:rPr lang="ru-RU" dirty="0" err="1" smtClean="0"/>
              <a:t>діаспорі</a:t>
            </a:r>
            <a:r>
              <a:rPr lang="ru-RU" dirty="0" smtClean="0"/>
              <a:t>. На весь </a:t>
            </a:r>
            <a:r>
              <a:rPr lang="ru-RU" dirty="0" err="1" smtClean="0"/>
              <a:t>світ</a:t>
            </a:r>
            <a:r>
              <a:rPr lang="ru-RU" dirty="0" smtClean="0"/>
              <a:t> стали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ви¬конавці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жанру – </a:t>
            </a:r>
            <a:r>
              <a:rPr lang="ru-RU" dirty="0" err="1" smtClean="0"/>
              <a:t>Китастий</a:t>
            </a:r>
            <a:r>
              <a:rPr lang="ru-RU" dirty="0" smtClean="0"/>
              <a:t> та </a:t>
            </a:r>
            <a:r>
              <a:rPr lang="ru-RU" dirty="0" err="1" smtClean="0"/>
              <a:t>Мішалов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Давнім</a:t>
            </a:r>
            <a:r>
              <a:rPr lang="ru-RU" dirty="0" smtClean="0"/>
              <a:t> жанром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епосу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. </a:t>
            </a:r>
            <a:r>
              <a:rPr lang="ru-RU" dirty="0" err="1" smtClean="0"/>
              <a:t>Пам'яткою</a:t>
            </a:r>
            <a:r>
              <a:rPr lang="ru-RU" dirty="0" smtClean="0"/>
              <a:t> </a:t>
            </a:r>
            <a:r>
              <a:rPr lang="ru-RU" dirty="0" err="1" smtClean="0"/>
              <a:t>середи-ни</a:t>
            </a:r>
            <a:r>
              <a:rPr lang="ru-RU" dirty="0" smtClean="0"/>
              <a:t> </a:t>
            </a:r>
            <a:r>
              <a:rPr lang="en-US" dirty="0" smtClean="0"/>
              <a:t>XV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“Дунаю, Дунаю, </a:t>
            </a:r>
            <a:r>
              <a:rPr lang="ru-RU" dirty="0" err="1" smtClean="0"/>
              <a:t>чому</a:t>
            </a:r>
            <a:r>
              <a:rPr lang="ru-RU" dirty="0" smtClean="0"/>
              <a:t> смутен </a:t>
            </a:r>
            <a:r>
              <a:rPr lang="ru-RU" dirty="0" err="1" smtClean="0"/>
              <a:t>течеш</a:t>
            </a:r>
            <a:r>
              <a:rPr lang="ru-RU" dirty="0" smtClean="0"/>
              <a:t>”. Три </a:t>
            </a:r>
            <a:r>
              <a:rPr lang="ru-RU" dirty="0" err="1" smtClean="0"/>
              <a:t>роти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стоять “на </a:t>
            </a:r>
            <a:r>
              <a:rPr lang="ru-RU" dirty="0" err="1" smtClean="0"/>
              <a:t>версі</a:t>
            </a:r>
            <a:r>
              <a:rPr lang="ru-RU" dirty="0" smtClean="0"/>
              <a:t> Дунаю” – </a:t>
            </a:r>
            <a:r>
              <a:rPr lang="ru-RU" dirty="0" err="1" smtClean="0"/>
              <a:t>турецька</a:t>
            </a:r>
            <a:r>
              <a:rPr lang="ru-RU" dirty="0" smtClean="0"/>
              <a:t>, </a:t>
            </a:r>
            <a:r>
              <a:rPr lang="ru-RU" dirty="0" err="1" smtClean="0"/>
              <a:t>татарська</a:t>
            </a:r>
            <a:r>
              <a:rPr lang="ru-RU" dirty="0" smtClean="0"/>
              <a:t> та </a:t>
            </a:r>
            <a:r>
              <a:rPr lang="ru-RU" dirty="0" err="1" smtClean="0"/>
              <a:t>польська</a:t>
            </a:r>
            <a:r>
              <a:rPr lang="ru-RU" dirty="0" smtClean="0"/>
              <a:t> – правдиво </a:t>
            </a:r>
            <a:r>
              <a:rPr lang="ru-RU" dirty="0" err="1" smtClean="0"/>
              <a:t>відобра-жають</a:t>
            </a:r>
            <a:r>
              <a:rPr lang="ru-RU" dirty="0" smtClean="0"/>
              <a:t> </a:t>
            </a:r>
            <a:r>
              <a:rPr lang="ru-RU" dirty="0" err="1" smtClean="0"/>
              <a:t>тогочасну</a:t>
            </a:r>
            <a:r>
              <a:rPr lang="ru-RU" dirty="0" smtClean="0"/>
              <a:t>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обста¬новку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на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зазіхали</a:t>
            </a:r>
            <a:r>
              <a:rPr lang="ru-RU" dirty="0" smtClean="0"/>
              <a:t> </a:t>
            </a:r>
            <a:r>
              <a:rPr lang="ru-RU" dirty="0" err="1" smtClean="0"/>
              <a:t>загарбники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Історики</a:t>
            </a:r>
            <a:r>
              <a:rPr lang="ru-RU" dirty="0" smtClean="0"/>
              <a:t>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прототипом </a:t>
            </a:r>
            <a:r>
              <a:rPr lang="ru-RU" dirty="0" err="1" smtClean="0"/>
              <a:t>Байди</a:t>
            </a:r>
            <a:r>
              <a:rPr lang="ru-RU" dirty="0" smtClean="0"/>
              <a:t> </a:t>
            </a:r>
            <a:r>
              <a:rPr lang="ru-RU" dirty="0" err="1" smtClean="0"/>
              <a:t>Вишневенького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князь 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Вишневецький</a:t>
            </a:r>
            <a:r>
              <a:rPr lang="ru-RU" dirty="0" smtClean="0"/>
              <a:t>. Д. </a:t>
            </a:r>
            <a:r>
              <a:rPr lang="ru-RU" dirty="0" err="1" smtClean="0"/>
              <a:t>Вишневецький</a:t>
            </a:r>
            <a:r>
              <a:rPr lang="ru-RU" dirty="0" smtClean="0"/>
              <a:t> заклав на </a:t>
            </a:r>
            <a:r>
              <a:rPr lang="ru-RU" dirty="0" err="1" smtClean="0"/>
              <a:t>Хортиці</a:t>
            </a:r>
            <a:r>
              <a:rPr lang="ru-RU" dirty="0" smtClean="0"/>
              <a:t> </a:t>
            </a:r>
            <a:r>
              <a:rPr lang="ru-RU" dirty="0" err="1" smtClean="0"/>
              <a:t>фор¬тецю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боїв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полонений </a:t>
            </a:r>
            <a:r>
              <a:rPr lang="ru-RU" dirty="0" err="1" smtClean="0"/>
              <a:t>і</a:t>
            </a:r>
            <a:r>
              <a:rPr lang="ru-RU" dirty="0" smtClean="0"/>
              <a:t> люто </a:t>
            </a:r>
            <a:r>
              <a:rPr lang="ru-RU" dirty="0" err="1" smtClean="0"/>
              <a:t>катований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за¬чепили</a:t>
            </a:r>
            <a:r>
              <a:rPr lang="ru-RU" dirty="0" smtClean="0"/>
              <a:t> ребром за гак- Таких самих мук </a:t>
            </a:r>
            <a:r>
              <a:rPr lang="ru-RU" dirty="0" err="1" smtClean="0"/>
              <a:t>зазнав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герой “</a:t>
            </a:r>
            <a:r>
              <a:rPr lang="ru-RU" dirty="0" err="1" smtClean="0"/>
              <a:t>Пісні</a:t>
            </a:r>
            <a:r>
              <a:rPr lang="ru-RU" dirty="0" smtClean="0"/>
              <a:t> про Байду”. </a:t>
            </a:r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тортури</a:t>
            </a:r>
            <a:r>
              <a:rPr lang="ru-RU" dirty="0" smtClean="0"/>
              <a:t> </a:t>
            </a:r>
            <a:r>
              <a:rPr lang="ru-RU" dirty="0" err="1" smtClean="0"/>
              <a:t>переніс</a:t>
            </a:r>
            <a:r>
              <a:rPr lang="ru-RU" dirty="0" smtClean="0"/>
              <a:t> полонений турками </a:t>
            </a:r>
            <a:r>
              <a:rPr lang="ru-RU" dirty="0" err="1" smtClean="0"/>
              <a:t>легендарний</a:t>
            </a:r>
            <a:r>
              <a:rPr lang="ru-RU" dirty="0" smtClean="0"/>
              <a:t> </a:t>
            </a:r>
            <a:r>
              <a:rPr lang="ru-RU" dirty="0" err="1" smtClean="0"/>
              <a:t>Морозенко</a:t>
            </a:r>
            <a:r>
              <a:rPr lang="ru-RU" dirty="0" smtClean="0"/>
              <a:t> (</a:t>
            </a:r>
            <a:r>
              <a:rPr lang="ru-RU" dirty="0" err="1" smtClean="0"/>
              <a:t>пісня</a:t>
            </a:r>
            <a:r>
              <a:rPr lang="ru-RU" dirty="0" smtClean="0"/>
              <a:t> “Ой, Морозе, </a:t>
            </a:r>
            <a:r>
              <a:rPr lang="ru-RU" dirty="0" err="1" smtClean="0"/>
              <a:t>Морозенку</a:t>
            </a:r>
            <a:r>
              <a:rPr lang="ru-RU" dirty="0" smtClean="0"/>
              <a:t>”).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віків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бути популярною </a:t>
            </a:r>
            <a:r>
              <a:rPr lang="ru-RU" dirty="0" err="1" smtClean="0"/>
              <a:t>пісня-марш</a:t>
            </a:r>
            <a:r>
              <a:rPr lang="ru-RU" dirty="0" smtClean="0"/>
              <a:t> “Ой, на </a:t>
            </a:r>
            <a:r>
              <a:rPr lang="ru-RU" dirty="0" err="1" smtClean="0"/>
              <a:t>горі</a:t>
            </a:r>
            <a:r>
              <a:rPr lang="ru-RU" dirty="0" smtClean="0"/>
              <a:t> та </a:t>
            </a:r>
            <a:r>
              <a:rPr lang="ru-RU" dirty="0" err="1" smtClean="0"/>
              <a:t>женці</a:t>
            </a:r>
            <a:r>
              <a:rPr lang="ru-RU" dirty="0" smtClean="0"/>
              <a:t> </a:t>
            </a:r>
            <a:r>
              <a:rPr lang="ru-RU" dirty="0" err="1" smtClean="0"/>
              <a:t>жнуть</a:t>
            </a:r>
            <a:r>
              <a:rPr lang="ru-RU" dirty="0" smtClean="0"/>
              <a:t>”,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звитяжним</a:t>
            </a:r>
            <a:r>
              <a:rPr lang="ru-RU" dirty="0" smtClean="0"/>
              <a:t> </a:t>
            </a:r>
            <a:r>
              <a:rPr lang="ru-RU" dirty="0" err="1" smtClean="0"/>
              <a:t>ге¬роям</a:t>
            </a:r>
            <a:r>
              <a:rPr lang="ru-RU" dirty="0" smtClean="0"/>
              <a:t> </a:t>
            </a:r>
            <a:r>
              <a:rPr lang="ru-RU" dirty="0" err="1" smtClean="0"/>
              <a:t>Дорошенкові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Сагайдачному</a:t>
            </a:r>
            <a:r>
              <a:rPr lang="ru-RU" dirty="0" smtClean="0"/>
              <a:t>. Великою </a:t>
            </a:r>
            <a:r>
              <a:rPr lang="ru-RU" dirty="0" err="1" smtClean="0"/>
              <a:t>повагою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тривале</a:t>
            </a:r>
            <a:r>
              <a:rPr lang="ru-RU" dirty="0" smtClean="0"/>
              <a:t> </a:t>
            </a:r>
            <a:r>
              <a:rPr lang="ru-RU" dirty="0" err="1" smtClean="0"/>
              <a:t>замовчування</a:t>
            </a:r>
            <a:r>
              <a:rPr lang="ru-RU" dirty="0" smtClean="0"/>
              <a:t>, </a:t>
            </a:r>
            <a:r>
              <a:rPr lang="ru-RU" dirty="0" err="1" smtClean="0"/>
              <a:t>користується</a:t>
            </a:r>
            <a:r>
              <a:rPr lang="ru-RU" dirty="0" smtClean="0"/>
              <a:t> в </a:t>
            </a:r>
            <a:r>
              <a:rPr lang="ru-RU" dirty="0" err="1" smtClean="0"/>
              <a:t>народі</a:t>
            </a:r>
            <a:r>
              <a:rPr lang="ru-RU" dirty="0" smtClean="0"/>
              <a:t> </a:t>
            </a:r>
            <a:r>
              <a:rPr lang="ru-RU" dirty="0" err="1" smtClean="0"/>
              <a:t>пісня-кант</a:t>
            </a:r>
            <a:r>
              <a:rPr lang="ru-RU" dirty="0" smtClean="0"/>
              <a:t> “Ой, </a:t>
            </a:r>
            <a:r>
              <a:rPr lang="ru-RU" dirty="0" err="1" smtClean="0"/>
              <a:t>зійшла</a:t>
            </a:r>
            <a:r>
              <a:rPr lang="ru-RU" dirty="0" smtClean="0"/>
              <a:t> </a:t>
            </a:r>
            <a:r>
              <a:rPr lang="ru-RU" dirty="0" err="1" smtClean="0"/>
              <a:t>зо¬ря</a:t>
            </a:r>
            <a:r>
              <a:rPr lang="ru-RU" dirty="0" smtClean="0"/>
              <a:t>” – про </a:t>
            </a:r>
            <a:r>
              <a:rPr lang="ru-RU" dirty="0" err="1" smtClean="0"/>
              <a:t>Почаївську</a:t>
            </a:r>
            <a:r>
              <a:rPr lang="ru-RU" dirty="0" smtClean="0"/>
              <a:t> </a:t>
            </a:r>
            <a:r>
              <a:rPr lang="ru-RU" dirty="0" err="1" smtClean="0"/>
              <a:t>Божу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врятувала</a:t>
            </a:r>
            <a:r>
              <a:rPr lang="ru-RU" dirty="0" smtClean="0"/>
              <a:t> </a:t>
            </a:r>
            <a:r>
              <a:rPr lang="ru-RU" dirty="0" err="1" smtClean="0"/>
              <a:t>монастир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сховався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турецької</a:t>
            </a:r>
            <a:r>
              <a:rPr lang="ru-RU" dirty="0" smtClean="0"/>
              <a:t> облоги.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152400"/>
            <a:ext cx="5915000" cy="46828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52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про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загарб-ників</a:t>
            </a:r>
            <a:r>
              <a:rPr lang="ru-RU" dirty="0" smtClean="0"/>
              <a:t> </a:t>
            </a:r>
            <a:r>
              <a:rPr lang="ru-RU" dirty="0" err="1" smtClean="0"/>
              <a:t>оспівують</a:t>
            </a:r>
            <a:r>
              <a:rPr lang="ru-RU" dirty="0" smtClean="0"/>
              <a:t> </a:t>
            </a:r>
            <a:r>
              <a:rPr lang="ru-RU" dirty="0" err="1" smtClean="0"/>
              <a:t>масовий</a:t>
            </a:r>
            <a:r>
              <a:rPr lang="ru-RU" dirty="0" smtClean="0"/>
              <a:t> </a:t>
            </a:r>
            <a:r>
              <a:rPr lang="ru-RU" dirty="0" err="1" smtClean="0"/>
              <a:t>героїзм</a:t>
            </a:r>
            <a:r>
              <a:rPr lang="ru-RU" dirty="0" smtClean="0"/>
              <a:t> </a:t>
            </a:r>
            <a:r>
              <a:rPr lang="ru-RU" dirty="0" err="1" smtClean="0"/>
              <a:t>народу</a:t>
            </a:r>
            <a:r>
              <a:rPr lang="ru-RU" dirty="0" smtClean="0"/>
              <a:t>. У них прославлено битву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 (“</a:t>
            </a:r>
            <a:r>
              <a:rPr lang="ru-RU" dirty="0" err="1" smtClean="0"/>
              <a:t>Засвіт</a:t>
            </a:r>
            <a:r>
              <a:rPr lang="ru-RU" dirty="0" smtClean="0"/>
              <a:t> встали </a:t>
            </a:r>
            <a:r>
              <a:rPr lang="ru-RU" dirty="0" err="1" smtClean="0"/>
              <a:t>козаченьки</a:t>
            </a:r>
            <a:r>
              <a:rPr lang="ru-RU" dirty="0" smtClean="0"/>
              <a:t>”), </a:t>
            </a:r>
            <a:r>
              <a:rPr lang="ru-RU" dirty="0" err="1" smtClean="0"/>
              <a:t>Жванцем</a:t>
            </a:r>
            <a:r>
              <a:rPr lang="ru-RU" dirty="0" smtClean="0"/>
              <a:t> (“Ой, </a:t>
            </a:r>
            <a:r>
              <a:rPr lang="ru-RU" dirty="0" err="1" smtClean="0"/>
              <a:t>з</a:t>
            </a:r>
            <a:r>
              <a:rPr lang="ru-RU" dirty="0" smtClean="0"/>
              <a:t> города Немирова”), Збаражем (“Ой, </a:t>
            </a:r>
            <a:r>
              <a:rPr lang="ru-RU" dirty="0" err="1" smtClean="0"/>
              <a:t>що</a:t>
            </a:r>
            <a:r>
              <a:rPr lang="ru-RU" dirty="0" smtClean="0"/>
              <a:t> то за </a:t>
            </a:r>
            <a:r>
              <a:rPr lang="ru-RU" dirty="0" err="1" smtClean="0"/>
              <a:t>хижка</a:t>
            </a:r>
            <a:r>
              <a:rPr lang="ru-RU" dirty="0" smtClean="0"/>
              <a:t>”). У </a:t>
            </a:r>
            <a:r>
              <a:rPr lang="ru-RU" dirty="0" err="1" smtClean="0"/>
              <a:t>піснях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зве¬личено</a:t>
            </a:r>
            <a:r>
              <a:rPr lang="ru-RU" dirty="0" smtClean="0"/>
              <a:t> Б. </a:t>
            </a:r>
            <a:r>
              <a:rPr lang="ru-RU" dirty="0" err="1" smtClean="0"/>
              <a:t>Хмельницького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битву в </a:t>
            </a:r>
            <a:r>
              <a:rPr lang="ru-RU" dirty="0" err="1" smtClean="0"/>
              <a:t>урочищі</a:t>
            </a:r>
            <a:r>
              <a:rPr lang="ru-RU" dirty="0" smtClean="0"/>
              <a:t> </a:t>
            </a:r>
            <a:r>
              <a:rPr lang="ru-RU" dirty="0" err="1" smtClean="0"/>
              <a:t>Жовті</a:t>
            </a:r>
            <a:r>
              <a:rPr lang="ru-RU" dirty="0" smtClean="0"/>
              <a:t> Води на </a:t>
            </a:r>
            <a:r>
              <a:rPr lang="ru-RU" dirty="0" err="1" smtClean="0"/>
              <a:t>Дніпро¬петровщині</a:t>
            </a:r>
            <a:r>
              <a:rPr lang="ru-RU" dirty="0" smtClean="0"/>
              <a:t> (“</a:t>
            </a:r>
            <a:r>
              <a:rPr lang="ru-RU" dirty="0" err="1" smtClean="0"/>
              <a:t>Чи</a:t>
            </a:r>
            <a:r>
              <a:rPr lang="ru-RU" dirty="0" smtClean="0"/>
              <a:t> не той то </a:t>
            </a:r>
            <a:r>
              <a:rPr lang="ru-RU" dirty="0" err="1" smtClean="0"/>
              <a:t>хміль</a:t>
            </a:r>
            <a:r>
              <a:rPr lang="ru-RU" dirty="0" smtClean="0"/>
              <a:t>”). Образ </a:t>
            </a:r>
            <a:r>
              <a:rPr lang="ru-RU" dirty="0" err="1" smtClean="0"/>
              <a:t>Хмельницького</a:t>
            </a:r>
            <a:r>
              <a:rPr lang="ru-RU" dirty="0" smtClean="0"/>
              <a:t> </a:t>
            </a:r>
            <a:r>
              <a:rPr lang="ru-RU" dirty="0" err="1" smtClean="0"/>
              <a:t>порівнюється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хмелем,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уособленням</a:t>
            </a:r>
            <a:r>
              <a:rPr lang="ru-RU" dirty="0" smtClean="0"/>
              <a:t> </a:t>
            </a:r>
            <a:r>
              <a:rPr lang="ru-RU" dirty="0" err="1" smtClean="0"/>
              <a:t>молодечої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та </a:t>
            </a:r>
            <a:r>
              <a:rPr lang="ru-RU" dirty="0" err="1" smtClean="0"/>
              <a:t>звитяги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“Гей, не дивуйтесь, </a:t>
            </a:r>
            <a:r>
              <a:rPr lang="ru-RU" dirty="0" err="1" smtClean="0"/>
              <a:t>добрії</a:t>
            </a:r>
            <a:r>
              <a:rPr lang="ru-RU" dirty="0" smtClean="0"/>
              <a:t> люди”. </a:t>
            </a:r>
            <a:r>
              <a:rPr lang="ru-RU" dirty="0" err="1" smtClean="0"/>
              <a:t>Героєм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пі¬сні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сподвижник </a:t>
            </a:r>
            <a:r>
              <a:rPr lang="ru-RU" dirty="0" err="1" smtClean="0"/>
              <a:t>гетьмана</a:t>
            </a:r>
            <a:r>
              <a:rPr lang="ru-RU" dirty="0" smtClean="0"/>
              <a:t> М. </a:t>
            </a:r>
            <a:r>
              <a:rPr lang="ru-RU" dirty="0" err="1" smtClean="0"/>
              <a:t>Кривоніс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пліч-о-пліч</a:t>
            </a:r>
            <a:r>
              <a:rPr lang="ru-RU" dirty="0" smtClean="0"/>
              <a:t> </a:t>
            </a:r>
            <a:r>
              <a:rPr lang="ru-RU" dirty="0" err="1" smtClean="0"/>
              <a:t>йшов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Б. </a:t>
            </a:r>
            <a:r>
              <a:rPr lang="ru-RU" dirty="0" err="1" smtClean="0"/>
              <a:t>Хмельницьким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Жовтими</a:t>
            </a:r>
            <a:r>
              <a:rPr lang="ru-RU" dirty="0" smtClean="0"/>
              <a:t> Водами,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. Героями </a:t>
            </a:r>
            <a:r>
              <a:rPr lang="ru-RU" dirty="0" err="1" smtClean="0"/>
              <a:t>істо¬ричних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стали </a:t>
            </a:r>
            <a:r>
              <a:rPr lang="ru-RU" dirty="0" err="1" smtClean="0"/>
              <a:t>Нечай</a:t>
            </a:r>
            <a:r>
              <a:rPr lang="ru-RU" dirty="0" smtClean="0"/>
              <a:t>, </a:t>
            </a:r>
            <a:r>
              <a:rPr lang="ru-RU" dirty="0" err="1" smtClean="0"/>
              <a:t>Богун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. Образ Б. </a:t>
            </a:r>
            <a:r>
              <a:rPr lang="ru-RU" dirty="0" err="1" smtClean="0"/>
              <a:t>Хмельницького</a:t>
            </a:r>
            <a:r>
              <a:rPr lang="ru-RU" dirty="0" smtClean="0"/>
              <a:t> </a:t>
            </a:r>
            <a:r>
              <a:rPr lang="ru-RU" dirty="0" err="1" smtClean="0"/>
              <a:t>оспіваний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народних</a:t>
            </a:r>
            <a:r>
              <a:rPr lang="ru-RU" dirty="0" smtClean="0"/>
              <a:t> думах, </a:t>
            </a:r>
            <a:r>
              <a:rPr lang="ru-RU" dirty="0" err="1" smtClean="0"/>
              <a:t>зокрема</a:t>
            </a:r>
            <a:r>
              <a:rPr lang="ru-RU" dirty="0" smtClean="0"/>
              <a:t> “</a:t>
            </a:r>
            <a:r>
              <a:rPr lang="ru-RU" dirty="0" err="1" smtClean="0"/>
              <a:t>Хмельни¬цький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Барабаш”.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635896" y="152400"/>
            <a:ext cx="5050904" cy="32427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523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Увійшли</a:t>
            </a:r>
            <a:r>
              <a:rPr lang="ru-RU" dirty="0" smtClean="0"/>
              <a:t> в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недавнього</a:t>
            </a:r>
            <a:r>
              <a:rPr lang="ru-RU" dirty="0" smtClean="0"/>
              <a:t> часу, </a:t>
            </a:r>
            <a:r>
              <a:rPr lang="ru-RU" dirty="0" err="1" smtClean="0"/>
              <a:t>які</a:t>
            </a:r>
            <a:r>
              <a:rPr lang="ru-RU" dirty="0" smtClean="0"/>
              <a:t> ми </a:t>
            </a:r>
            <a:r>
              <a:rPr lang="ru-RU" dirty="0" err="1" smtClean="0"/>
              <a:t>називаємо</a:t>
            </a:r>
            <a:r>
              <a:rPr lang="ru-RU" dirty="0" smtClean="0"/>
              <a:t> </a:t>
            </a:r>
            <a:r>
              <a:rPr lang="ru-RU" dirty="0" err="1" smtClean="0"/>
              <a:t>стрілецькими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“Ой у </a:t>
            </a:r>
            <a:r>
              <a:rPr lang="ru-RU" dirty="0" err="1" smtClean="0"/>
              <a:t>лузі</a:t>
            </a:r>
            <a:r>
              <a:rPr lang="ru-RU" dirty="0" smtClean="0"/>
              <a:t> </a:t>
            </a:r>
            <a:r>
              <a:rPr lang="ru-RU" dirty="0" err="1" smtClean="0"/>
              <a:t>червона</a:t>
            </a:r>
            <a:r>
              <a:rPr lang="ru-RU" dirty="0" smtClean="0"/>
              <a:t> калина”,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автора,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народною.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та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провід-ними</a:t>
            </a:r>
            <a:r>
              <a:rPr lang="ru-RU" dirty="0" smtClean="0"/>
              <a:t> жанрами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сюжетів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 стали основою для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Народна </a:t>
            </a:r>
            <a:r>
              <a:rPr lang="ru-RU" dirty="0" err="1" smtClean="0"/>
              <a:t>пісня</a:t>
            </a:r>
            <a:r>
              <a:rPr lang="ru-RU" dirty="0" smtClean="0"/>
              <a:t> стала </a:t>
            </a:r>
            <a:r>
              <a:rPr lang="ru-RU" dirty="0" err="1" smtClean="0"/>
              <a:t>поштовхом</a:t>
            </a:r>
            <a:r>
              <a:rPr lang="ru-RU" dirty="0" smtClean="0"/>
              <a:t> для </a:t>
            </a:r>
            <a:r>
              <a:rPr lang="ru-RU" dirty="0" err="1" smtClean="0"/>
              <a:t>написання</a:t>
            </a:r>
            <a:r>
              <a:rPr lang="ru-RU" dirty="0" smtClean="0"/>
              <a:t> драм “Сава </a:t>
            </a:r>
            <a:r>
              <a:rPr lang="ru-RU" dirty="0" err="1" smtClean="0"/>
              <a:t>Чалий</a:t>
            </a:r>
            <a:r>
              <a:rPr lang="ru-RU" dirty="0" smtClean="0"/>
              <a:t>” М. Костомарова та І. </a:t>
            </a:r>
            <a:r>
              <a:rPr lang="ru-RU" dirty="0" err="1" smtClean="0"/>
              <a:t>Карпенка-Карого</a:t>
            </a:r>
            <a:r>
              <a:rPr lang="ru-RU" dirty="0" smtClean="0"/>
              <a:t>. У прозову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драматургічну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М. </a:t>
            </a:r>
            <a:r>
              <a:rPr lang="ru-RU" dirty="0" err="1" smtClean="0"/>
              <a:t>Старицького</a:t>
            </a:r>
            <a:r>
              <a:rPr lang="ru-RU" dirty="0" smtClean="0"/>
              <a:t> </a:t>
            </a:r>
            <a:r>
              <a:rPr lang="ru-RU" dirty="0" err="1" smtClean="0"/>
              <a:t>ввійшов</a:t>
            </a:r>
            <a:r>
              <a:rPr lang="ru-RU" dirty="0" smtClean="0"/>
              <a:t> </a:t>
            </a:r>
            <a:r>
              <a:rPr lang="ru-RU" dirty="0" err="1" smtClean="0"/>
              <a:t>легендарний</a:t>
            </a:r>
            <a:r>
              <a:rPr lang="ru-RU" dirty="0" smtClean="0"/>
              <a:t> образ </a:t>
            </a:r>
            <a:r>
              <a:rPr lang="ru-RU" dirty="0" err="1" smtClean="0"/>
              <a:t>Марусі</a:t>
            </a:r>
            <a:r>
              <a:rPr lang="ru-RU" dirty="0" smtClean="0"/>
              <a:t> </a:t>
            </a:r>
            <a:r>
              <a:rPr lang="ru-RU" dirty="0" err="1" smtClean="0"/>
              <a:t>Богуславки</a:t>
            </a:r>
            <a:r>
              <a:rPr lang="ru-RU" dirty="0" smtClean="0"/>
              <a:t>. </a:t>
            </a:r>
            <a:r>
              <a:rPr lang="ru-RU" dirty="0" err="1" smtClean="0"/>
              <a:t>Неоднора¬зово</a:t>
            </a:r>
            <a:r>
              <a:rPr lang="ru-RU" dirty="0" smtClean="0"/>
              <a:t> </a:t>
            </a:r>
            <a:r>
              <a:rPr lang="ru-RU" dirty="0" err="1" smtClean="0"/>
              <a:t>зверталися</a:t>
            </a:r>
            <a:r>
              <a:rPr lang="ru-RU" dirty="0" smtClean="0"/>
              <a:t> </a:t>
            </a:r>
            <a:r>
              <a:rPr lang="ru-RU" dirty="0" err="1" smtClean="0"/>
              <a:t>письменники</a:t>
            </a:r>
            <a:r>
              <a:rPr lang="ru-RU" dirty="0" smtClean="0"/>
              <a:t> до </a:t>
            </a:r>
            <a:r>
              <a:rPr lang="ru-RU" dirty="0" err="1" smtClean="0"/>
              <a:t>пісні</a:t>
            </a:r>
            <a:r>
              <a:rPr lang="ru-RU" dirty="0" smtClean="0"/>
              <a:t> “Ой, не ходи, </a:t>
            </a:r>
            <a:r>
              <a:rPr lang="ru-RU" dirty="0" err="1" smtClean="0"/>
              <a:t>Грицю</a:t>
            </a:r>
            <a:r>
              <a:rPr lang="ru-RU" dirty="0" smtClean="0"/>
              <a:t>, та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вечор¬ниці</a:t>
            </a:r>
            <a:r>
              <a:rPr lang="ru-RU" dirty="0" smtClean="0"/>
              <a:t>”. За мотивами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створена </a:t>
            </a:r>
            <a:r>
              <a:rPr lang="ru-RU" dirty="0" err="1" smtClean="0"/>
              <a:t>одноіменна</a:t>
            </a:r>
            <a:r>
              <a:rPr lang="ru-RU" dirty="0" smtClean="0"/>
              <a:t> драма М. </a:t>
            </a:r>
            <a:r>
              <a:rPr lang="ru-RU" dirty="0" err="1" smtClean="0"/>
              <a:t>Старицького</a:t>
            </a:r>
            <a:r>
              <a:rPr lang="ru-RU" dirty="0" smtClean="0"/>
              <a:t>, </a:t>
            </a:r>
            <a:r>
              <a:rPr lang="ru-RU" dirty="0" err="1" smtClean="0"/>
              <a:t>повість</a:t>
            </a:r>
            <a:r>
              <a:rPr lang="ru-RU" dirty="0" smtClean="0"/>
              <a:t> О. </a:t>
            </a:r>
            <a:r>
              <a:rPr lang="ru-RU" dirty="0" err="1" smtClean="0"/>
              <a:t>Кобилянеької</a:t>
            </a:r>
            <a:r>
              <a:rPr lang="ru-RU" dirty="0" smtClean="0"/>
              <a:t> “У </a:t>
            </a:r>
            <a:r>
              <a:rPr lang="ru-RU" dirty="0" err="1" smtClean="0"/>
              <a:t>неділю</a:t>
            </a:r>
            <a:r>
              <a:rPr lang="ru-RU" dirty="0" smtClean="0"/>
              <a:t> рано </a:t>
            </a:r>
            <a:r>
              <a:rPr lang="ru-RU" dirty="0" err="1" smtClean="0"/>
              <a:t>зілля</a:t>
            </a:r>
            <a:r>
              <a:rPr lang="ru-RU" dirty="0" smtClean="0"/>
              <a:t> копала”, роман у </a:t>
            </a:r>
            <a:r>
              <a:rPr lang="ru-RU" dirty="0" err="1" smtClean="0"/>
              <a:t>віршах</a:t>
            </a:r>
            <a:r>
              <a:rPr lang="ru-RU" dirty="0" smtClean="0"/>
              <a:t> </a:t>
            </a:r>
            <a:r>
              <a:rPr lang="ru-RU" dirty="0" err="1" smtClean="0"/>
              <a:t>Ліни</a:t>
            </a:r>
            <a:r>
              <a:rPr lang="ru-RU" dirty="0" smtClean="0"/>
              <a:t> Костенко “Маруся </a:t>
            </a:r>
            <a:r>
              <a:rPr lang="ru-RU" dirty="0" err="1" smtClean="0"/>
              <a:t>Чурай</a:t>
            </a:r>
            <a:r>
              <a:rPr lang="ru-RU" dirty="0" smtClean="0"/>
              <a:t>”.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99992" y="152400"/>
            <a:ext cx="4186808" cy="32427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alex\Desktop\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6768752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Історичні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українські</a:t>
            </a:r>
            <a:r>
              <a:rPr lang="ru-RU" b="1" dirty="0" smtClean="0"/>
              <a:t> </a:t>
            </a:r>
            <a:r>
              <a:rPr lang="ru-RU" b="1" dirty="0" err="1" smtClean="0"/>
              <a:t>пісні</a:t>
            </a:r>
            <a:r>
              <a:rPr lang="ru-RU" dirty="0" smtClean="0"/>
              <a:t> </a:t>
            </a:r>
            <a:r>
              <a:rPr lang="ru-RU" dirty="0" err="1" smtClean="0"/>
              <a:t>несуть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всю </a:t>
            </a:r>
            <a:r>
              <a:rPr lang="ru-RU" dirty="0" err="1" smtClean="0"/>
              <a:t>велич</a:t>
            </a:r>
            <a:r>
              <a:rPr lang="ru-RU" dirty="0" smtClean="0"/>
              <a:t> та </a:t>
            </a:r>
            <a:r>
              <a:rPr lang="ru-RU" dirty="0" err="1" smtClean="0"/>
              <a:t>радість</a:t>
            </a:r>
            <a:r>
              <a:rPr lang="ru-RU" dirty="0" smtClean="0"/>
              <a:t> перемог </a:t>
            </a:r>
            <a:r>
              <a:rPr lang="ru-RU" dirty="0" err="1" smtClean="0"/>
              <a:t>славетних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, </a:t>
            </a:r>
            <a:r>
              <a:rPr lang="ru-RU" dirty="0" err="1" smtClean="0"/>
              <a:t>сум</a:t>
            </a:r>
            <a:r>
              <a:rPr lang="ru-RU" dirty="0" smtClean="0"/>
              <a:t> та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поразок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поневолення</a:t>
            </a:r>
            <a:r>
              <a:rPr lang="ru-RU" dirty="0" smtClean="0"/>
              <a:t> людей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Цей жанр </a:t>
            </a:r>
            <a:r>
              <a:rPr lang="ru-RU" dirty="0" err="1" smtClean="0"/>
              <a:t>несе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всю </a:t>
            </a:r>
            <a:r>
              <a:rPr lang="ru-RU" dirty="0" err="1" smtClean="0"/>
              <a:t>біографію</a:t>
            </a:r>
            <a:r>
              <a:rPr lang="ru-RU" dirty="0" smtClean="0"/>
              <a:t> народу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пісенній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співці</a:t>
            </a:r>
            <a:r>
              <a:rPr lang="ru-RU" dirty="0" smtClean="0"/>
              <a:t> </a:t>
            </a:r>
            <a:r>
              <a:rPr lang="ru-RU" dirty="0" err="1" smtClean="0"/>
              <a:t>виконували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твори, де в </a:t>
            </a:r>
            <a:r>
              <a:rPr lang="ru-RU" dirty="0" err="1" smtClean="0"/>
              <a:t>основі</a:t>
            </a:r>
            <a:r>
              <a:rPr lang="ru-RU" dirty="0" smtClean="0"/>
              <a:t> сюжету, </a:t>
            </a:r>
            <a:r>
              <a:rPr lang="ru-RU" dirty="0" err="1" smtClean="0"/>
              <a:t>звичайно</a:t>
            </a:r>
            <a:r>
              <a:rPr lang="ru-RU" dirty="0" smtClean="0"/>
              <a:t>, лежали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,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 На </a:t>
            </a:r>
            <a:r>
              <a:rPr lang="ru-RU" dirty="0" err="1" smtClean="0"/>
              <a:t>справді</a:t>
            </a:r>
            <a:r>
              <a:rPr lang="ru-RU" dirty="0" smtClean="0"/>
              <a:t>, 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»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ширший</a:t>
            </a:r>
            <a:r>
              <a:rPr lang="ru-RU" dirty="0" smtClean="0"/>
              <a:t> та </a:t>
            </a:r>
            <a:r>
              <a:rPr lang="ru-RU" dirty="0" err="1" smtClean="0"/>
              <a:t>об'ємніший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. До типу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козацькі</a:t>
            </a:r>
            <a:r>
              <a:rPr lang="ru-RU" dirty="0" smtClean="0"/>
              <a:t>, </a:t>
            </a:r>
            <a:r>
              <a:rPr lang="ru-RU" dirty="0" err="1" smtClean="0"/>
              <a:t>чумацькі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</a:t>
            </a:r>
            <a:r>
              <a:rPr lang="ru-RU" dirty="0" err="1" smtClean="0"/>
              <a:t>балади</a:t>
            </a:r>
            <a:r>
              <a:rPr lang="ru-RU" dirty="0" smtClean="0"/>
              <a:t>,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реальні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та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переживання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. Вся </a:t>
            </a:r>
            <a:r>
              <a:rPr lang="ru-RU" dirty="0" err="1" smtClean="0"/>
              <a:t>героїчна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трагічна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народу, образ </a:t>
            </a:r>
            <a:r>
              <a:rPr lang="ru-RU" dirty="0" err="1" smtClean="0"/>
              <a:t>славної</a:t>
            </a:r>
            <a:r>
              <a:rPr lang="ru-RU" dirty="0" smtClean="0"/>
              <a:t>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як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оспіваний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піснях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20472" y="-819472"/>
            <a:ext cx="92696" cy="14401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плином</a:t>
            </a:r>
            <a:r>
              <a:rPr lang="ru-RU" dirty="0" smtClean="0"/>
              <a:t> часу, </a:t>
            </a:r>
            <a:r>
              <a:rPr lang="ru-RU" dirty="0" err="1" smtClean="0"/>
              <a:t>минаючи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та роки, </a:t>
            </a:r>
            <a:r>
              <a:rPr lang="ru-RU" b="1" dirty="0" err="1" smtClean="0">
                <a:hlinkClick r:id="rId2"/>
              </a:rPr>
              <a:t>історична</a:t>
            </a:r>
            <a:r>
              <a:rPr lang="ru-RU" b="1" dirty="0" smtClean="0">
                <a:hlinkClick r:id="rId2"/>
              </a:rPr>
              <a:t> </a:t>
            </a:r>
            <a:r>
              <a:rPr lang="ru-RU" b="1" dirty="0" err="1" smtClean="0">
                <a:hlinkClick r:id="rId2"/>
              </a:rPr>
              <a:t>українська</a:t>
            </a:r>
            <a:r>
              <a:rPr lang="ru-RU" b="1" dirty="0" smtClean="0">
                <a:hlinkClick r:id="rId2"/>
              </a:rPr>
              <a:t> </a:t>
            </a:r>
            <a:r>
              <a:rPr lang="ru-RU" b="1" dirty="0" err="1" smtClean="0">
                <a:hlinkClick r:id="rId2"/>
              </a:rPr>
              <a:t>пісня</a:t>
            </a:r>
            <a:r>
              <a:rPr lang="ru-RU" dirty="0" smtClean="0"/>
              <a:t> 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цікавити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митців</a:t>
            </a:r>
            <a:r>
              <a:rPr lang="ru-RU" dirty="0" smtClean="0"/>
              <a:t>, </a:t>
            </a:r>
            <a:r>
              <a:rPr lang="ru-RU" dirty="0" err="1" smtClean="0"/>
              <a:t>вчених</a:t>
            </a:r>
            <a:r>
              <a:rPr lang="ru-RU" dirty="0" smtClean="0"/>
              <a:t> та </a:t>
            </a:r>
            <a:r>
              <a:rPr lang="ru-RU" dirty="0" err="1" smtClean="0"/>
              <a:t>простих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щиро</a:t>
            </a:r>
            <a:r>
              <a:rPr lang="ru-RU" dirty="0" smtClean="0"/>
              <a:t> </a:t>
            </a:r>
            <a:r>
              <a:rPr lang="ru-RU" dirty="0" err="1" smtClean="0"/>
              <a:t>люблять</a:t>
            </a:r>
            <a:r>
              <a:rPr lang="ru-RU" dirty="0" smtClean="0"/>
              <a:t> та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привити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саму </a:t>
            </a:r>
            <a:r>
              <a:rPr lang="ru-RU" dirty="0" err="1" smtClean="0"/>
              <a:t>любов</a:t>
            </a:r>
            <a:r>
              <a:rPr lang="ru-RU" dirty="0" smtClean="0"/>
              <a:t> та </a:t>
            </a:r>
            <a:r>
              <a:rPr lang="ru-RU" dirty="0" err="1" smtClean="0"/>
              <a:t>пошану</a:t>
            </a:r>
            <a:r>
              <a:rPr lang="ru-RU" dirty="0" smtClean="0"/>
              <a:t> до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. </a:t>
            </a:r>
            <a:r>
              <a:rPr lang="ru-RU" dirty="0" err="1" smtClean="0"/>
              <a:t>Безсмертя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одним простим фактом,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душа народу,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сміливість</a:t>
            </a:r>
            <a:r>
              <a:rPr lang="ru-RU" dirty="0" smtClean="0"/>
              <a:t>, </a:t>
            </a:r>
            <a:r>
              <a:rPr lang="ru-RU" dirty="0" err="1" smtClean="0"/>
              <a:t>волелюбність</a:t>
            </a:r>
            <a:r>
              <a:rPr lang="ru-RU" dirty="0" smtClean="0"/>
              <a:t>, </a:t>
            </a:r>
            <a:r>
              <a:rPr lang="ru-RU" dirty="0" err="1" smtClean="0"/>
              <a:t>мудрість</a:t>
            </a:r>
            <a:r>
              <a:rPr lang="ru-RU" dirty="0" smtClean="0"/>
              <a:t> та </a:t>
            </a:r>
            <a:r>
              <a:rPr lang="ru-RU" dirty="0" err="1" smtClean="0"/>
              <a:t>совість</a:t>
            </a:r>
            <a:r>
              <a:rPr lang="ru-RU" dirty="0" smtClean="0"/>
              <a:t>.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найвідоміших</a:t>
            </a:r>
            <a:r>
              <a:rPr lang="ru-RU" dirty="0" smtClean="0"/>
              <a:t> </a:t>
            </a:r>
            <a:r>
              <a:rPr lang="ru-RU" dirty="0" err="1" smtClean="0"/>
              <a:t>циклів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козацькі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розповідали</a:t>
            </a:r>
            <a:r>
              <a:rPr lang="ru-RU" dirty="0" smtClean="0"/>
              <a:t> про </a:t>
            </a:r>
            <a:r>
              <a:rPr lang="ru-RU" dirty="0" err="1" smtClean="0"/>
              <a:t>славетних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жалкуючи</a:t>
            </a:r>
            <a:r>
              <a:rPr lang="ru-RU" dirty="0" smtClean="0"/>
              <a:t> сил та </a:t>
            </a:r>
            <a:r>
              <a:rPr lang="ru-RU" dirty="0" err="1" smtClean="0"/>
              <a:t>здоров’я</a:t>
            </a:r>
            <a:r>
              <a:rPr lang="ru-RU" dirty="0" smtClean="0"/>
              <a:t>, до </a:t>
            </a:r>
            <a:r>
              <a:rPr lang="ru-RU" dirty="0" err="1" smtClean="0"/>
              <a:t>останнього</a:t>
            </a:r>
            <a:r>
              <a:rPr lang="ru-RU" dirty="0" smtClean="0"/>
              <a:t> </a:t>
            </a:r>
            <a:r>
              <a:rPr lang="ru-RU" dirty="0" err="1" smtClean="0"/>
              <a:t>подиху</a:t>
            </a:r>
            <a:r>
              <a:rPr lang="ru-RU" dirty="0" smtClean="0"/>
              <a:t> </a:t>
            </a:r>
            <a:r>
              <a:rPr lang="ru-RU" dirty="0" err="1" smtClean="0"/>
              <a:t>відвойовували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квітку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та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оспівані</a:t>
            </a:r>
            <a:r>
              <a:rPr lang="ru-RU" dirty="0" smtClean="0"/>
              <a:t> в </a:t>
            </a:r>
            <a:r>
              <a:rPr lang="ru-RU" dirty="0" err="1" smtClean="0"/>
              <a:t>козацьких</a:t>
            </a:r>
            <a:r>
              <a:rPr lang="ru-RU" dirty="0" smtClean="0"/>
              <a:t> </a:t>
            </a:r>
            <a:r>
              <a:rPr lang="ru-RU" dirty="0" err="1" smtClean="0"/>
              <a:t>піснях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абсолютно </a:t>
            </a:r>
            <a:r>
              <a:rPr lang="ru-RU" dirty="0" err="1" smtClean="0"/>
              <a:t>реальними</a:t>
            </a:r>
            <a:r>
              <a:rPr lang="ru-RU" dirty="0" smtClean="0"/>
              <a:t>. </a:t>
            </a:r>
            <a:r>
              <a:rPr lang="ru-RU" dirty="0" err="1" smtClean="0"/>
              <a:t>Складались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народом,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серцем</a:t>
            </a:r>
            <a:r>
              <a:rPr lang="ru-RU" dirty="0" smtClean="0"/>
              <a:t> переживали за </a:t>
            </a:r>
            <a:r>
              <a:rPr lang="ru-RU" dirty="0" err="1" smtClean="0"/>
              <a:t>синів</a:t>
            </a:r>
            <a:r>
              <a:rPr lang="ru-RU" dirty="0" smtClean="0"/>
              <a:t>, та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піснею</a:t>
            </a:r>
            <a:r>
              <a:rPr lang="ru-RU" dirty="0" smtClean="0"/>
              <a:t> </a:t>
            </a:r>
            <a:r>
              <a:rPr lang="ru-RU" dirty="0" err="1" smtClean="0"/>
              <a:t>намагались</a:t>
            </a:r>
            <a:r>
              <a:rPr lang="ru-RU" dirty="0" smtClean="0"/>
              <a:t>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Тематика </a:t>
            </a:r>
            <a:r>
              <a:rPr lang="ru-RU" dirty="0" err="1" smtClean="0"/>
              <a:t>козацьких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багатою</a:t>
            </a:r>
            <a:r>
              <a:rPr lang="ru-RU" dirty="0" smtClean="0"/>
              <a:t> та </a:t>
            </a:r>
            <a:r>
              <a:rPr lang="ru-RU" dirty="0" err="1" smtClean="0"/>
              <a:t>різноманітною</a:t>
            </a:r>
            <a:r>
              <a:rPr lang="ru-RU" dirty="0" smtClean="0"/>
              <a:t>.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піснях</a:t>
            </a:r>
            <a:r>
              <a:rPr lang="ru-RU" dirty="0" smtClean="0"/>
              <a:t> </a:t>
            </a:r>
            <a:r>
              <a:rPr lang="ru-RU" dirty="0" err="1" smtClean="0"/>
              <a:t>піснярі</a:t>
            </a:r>
            <a:r>
              <a:rPr lang="ru-RU" dirty="0" smtClean="0"/>
              <a:t> </a:t>
            </a:r>
            <a:r>
              <a:rPr lang="ru-RU" dirty="0" err="1" smtClean="0"/>
              <a:t>намагались</a:t>
            </a:r>
            <a:r>
              <a:rPr lang="ru-RU" dirty="0" smtClean="0"/>
              <a:t> </a:t>
            </a:r>
            <a:r>
              <a:rPr lang="ru-RU" dirty="0" err="1" smtClean="0"/>
              <a:t>зобразити</a:t>
            </a:r>
            <a:r>
              <a:rPr lang="ru-RU" dirty="0" smtClean="0"/>
              <a:t> як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стосувались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. </a:t>
            </a:r>
            <a:r>
              <a:rPr lang="ru-RU" dirty="0" err="1" smtClean="0"/>
              <a:t>Сюжети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прощанням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домівкою</a:t>
            </a:r>
            <a:r>
              <a:rPr lang="ru-RU" dirty="0" smtClean="0"/>
              <a:t>, батьками та </a:t>
            </a:r>
            <a:r>
              <a:rPr lang="ru-RU" dirty="0" err="1" smtClean="0"/>
              <a:t>коханими</a:t>
            </a:r>
            <a:r>
              <a:rPr lang="ru-RU" dirty="0" smtClean="0"/>
              <a:t>; </a:t>
            </a:r>
            <a:r>
              <a:rPr lang="ru-RU" dirty="0" err="1" smtClean="0"/>
              <a:t>оспівувалась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возвеличувалась</a:t>
            </a:r>
            <a:r>
              <a:rPr lang="ru-RU" dirty="0" smtClean="0"/>
              <a:t> </a:t>
            </a:r>
            <a:r>
              <a:rPr lang="ru-RU" dirty="0" err="1" smtClean="0"/>
              <a:t>хоробрість</a:t>
            </a:r>
            <a:r>
              <a:rPr lang="ru-RU" dirty="0" smtClean="0"/>
              <a:t> </a:t>
            </a:r>
            <a:r>
              <a:rPr lang="ru-RU" dirty="0" err="1" smtClean="0"/>
              <a:t>воїнів</a:t>
            </a:r>
            <a:r>
              <a:rPr lang="ru-RU" dirty="0" smtClean="0"/>
              <a:t> на </a:t>
            </a:r>
            <a:r>
              <a:rPr lang="ru-RU" dirty="0" err="1" smtClean="0"/>
              <a:t>полі</a:t>
            </a:r>
            <a:r>
              <a:rPr lang="ru-RU" dirty="0" smtClean="0"/>
              <a:t> </a:t>
            </a:r>
            <a:r>
              <a:rPr lang="ru-RU" dirty="0" err="1" smtClean="0"/>
              <a:t>битви</a:t>
            </a:r>
            <a:r>
              <a:rPr lang="ru-RU" dirty="0" smtClean="0"/>
              <a:t>,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щоденний</a:t>
            </a:r>
            <a:r>
              <a:rPr lang="ru-RU" dirty="0" smtClean="0"/>
              <a:t> </a:t>
            </a:r>
            <a:r>
              <a:rPr lang="ru-RU" dirty="0" err="1" smtClean="0"/>
              <a:t>побут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41080" y="-45719"/>
            <a:ext cx="45719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\Desktop\istorich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7642061" cy="58605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Слухаючи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пісню</a:t>
            </a:r>
            <a:r>
              <a:rPr lang="ru-RU" dirty="0" smtClean="0"/>
              <a:t>, в </a:t>
            </a:r>
            <a:r>
              <a:rPr lang="ru-RU" dirty="0" err="1" smtClean="0"/>
              <a:t>уяві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головними</a:t>
            </a:r>
            <a:r>
              <a:rPr lang="ru-RU" dirty="0" smtClean="0"/>
              <a:t> героями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потрапляєш</a:t>
            </a:r>
            <a:r>
              <a:rPr lang="ru-RU" dirty="0" smtClean="0"/>
              <a:t> в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відчуваєш</a:t>
            </a:r>
            <a:r>
              <a:rPr lang="ru-RU" dirty="0" smtClean="0"/>
              <a:t> всю </a:t>
            </a:r>
            <a:r>
              <a:rPr lang="ru-RU" dirty="0" err="1" smtClean="0"/>
              <a:t>тогочасну</a:t>
            </a:r>
            <a:r>
              <a:rPr lang="ru-RU" dirty="0" smtClean="0"/>
              <a:t> атмосферу.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 </a:t>
            </a:r>
            <a:r>
              <a:rPr lang="ru-RU" b="1" dirty="0" err="1" smtClean="0"/>
              <a:t>історичних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українських</a:t>
            </a:r>
            <a:r>
              <a:rPr lang="ru-RU" b="1" dirty="0" smtClean="0"/>
              <a:t> </a:t>
            </a:r>
            <a:r>
              <a:rPr lang="ru-RU" b="1" dirty="0" err="1" smtClean="0"/>
              <a:t>пісень</a:t>
            </a:r>
            <a:r>
              <a:rPr lang="ru-RU" dirty="0" smtClean="0"/>
              <a:t> 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визвольним</a:t>
            </a:r>
            <a:r>
              <a:rPr lang="ru-RU" dirty="0" smtClean="0"/>
              <a:t> </a:t>
            </a:r>
            <a:r>
              <a:rPr lang="ru-RU" dirty="0" err="1" smtClean="0"/>
              <a:t>війнам</a:t>
            </a:r>
            <a:r>
              <a:rPr lang="ru-RU" dirty="0" smtClean="0"/>
              <a:t> та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подіям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відбувались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воїнів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селян.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кобзарі</a:t>
            </a:r>
            <a:r>
              <a:rPr lang="ru-RU" dirty="0" smtClean="0"/>
              <a:t> </a:t>
            </a:r>
            <a:r>
              <a:rPr lang="ru-RU" dirty="0" err="1" smtClean="0"/>
              <a:t>оспівували</a:t>
            </a:r>
            <a:r>
              <a:rPr lang="ru-RU" dirty="0" smtClean="0"/>
              <a:t> славного </a:t>
            </a:r>
            <a:r>
              <a:rPr lang="ru-RU" dirty="0" err="1" smtClean="0"/>
              <a:t>гетьмана</a:t>
            </a:r>
            <a:r>
              <a:rPr lang="ru-RU" dirty="0" smtClean="0"/>
              <a:t>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,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світи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та </a:t>
            </a:r>
            <a:r>
              <a:rPr lang="ru-RU" dirty="0" err="1" smtClean="0"/>
              <a:t>авторських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 народу.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,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жанру,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тотожною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яка </a:t>
            </a:r>
            <a:r>
              <a:rPr lang="ru-RU" dirty="0" err="1" smtClean="0"/>
              <a:t>супроводжувала</a:t>
            </a:r>
            <a:r>
              <a:rPr lang="ru-RU" dirty="0" smtClean="0"/>
              <a:t> людей </a:t>
            </a:r>
            <a:r>
              <a:rPr lang="ru-RU" dirty="0" err="1" smtClean="0"/>
              <a:t>усюди</a:t>
            </a:r>
            <a:r>
              <a:rPr lang="ru-RU" dirty="0" smtClean="0"/>
              <a:t>.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</a:t>
            </a:r>
            <a:r>
              <a:rPr lang="ru-RU" dirty="0" err="1" smtClean="0"/>
              <a:t>подорожувалась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козаками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жовнірами</a:t>
            </a:r>
            <a:r>
              <a:rPr lang="ru-RU" dirty="0" smtClean="0"/>
              <a:t>, чумаками, </a:t>
            </a:r>
            <a:r>
              <a:rPr lang="ru-RU" dirty="0" err="1" smtClean="0"/>
              <a:t>відображаючи</a:t>
            </a:r>
            <a:r>
              <a:rPr lang="ru-RU" dirty="0" smtClean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долю, протест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поневолення</a:t>
            </a:r>
            <a:r>
              <a:rPr lang="ru-RU" dirty="0" smtClean="0"/>
              <a:t>, </a:t>
            </a:r>
            <a:r>
              <a:rPr lang="ru-RU" dirty="0" err="1" smtClean="0"/>
              <a:t>приниження</a:t>
            </a:r>
            <a:r>
              <a:rPr lang="ru-RU" dirty="0" smtClean="0"/>
              <a:t> та </a:t>
            </a:r>
            <a:r>
              <a:rPr lang="ru-RU" dirty="0" err="1" smtClean="0"/>
              <a:t>кріпацтва</a:t>
            </a:r>
            <a:r>
              <a:rPr lang="ru-RU" dirty="0" smtClean="0"/>
              <a:t>.   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820472" y="1052736"/>
            <a:ext cx="72008" cy="7200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Рисунок 4" descr="istorichni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4937" r="14937"/>
          <a:stretch>
            <a:fillRect/>
          </a:stretch>
        </p:blipFill>
        <p:spPr>
          <a:xfrm>
            <a:off x="467544" y="548680"/>
            <a:ext cx="6019800" cy="55626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556792"/>
            <a:ext cx="1975048" cy="446300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 </a:t>
            </a:r>
            <a:r>
              <a:rPr lang="ru-RU" b="1" dirty="0" err="1" smtClean="0"/>
              <a:t>історичні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українські</a:t>
            </a:r>
            <a:r>
              <a:rPr lang="ru-RU" b="1" dirty="0" smtClean="0"/>
              <a:t> </a:t>
            </a:r>
            <a:r>
              <a:rPr lang="ru-RU" b="1" dirty="0" err="1" smtClean="0"/>
              <a:t>пісні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могутнім</a:t>
            </a:r>
            <a:r>
              <a:rPr lang="ru-RU" dirty="0" smtClean="0"/>
              <a:t>, </a:t>
            </a:r>
            <a:r>
              <a:rPr lang="ru-RU" dirty="0" err="1" smtClean="0"/>
              <a:t>безсмертним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народу, яке </a:t>
            </a:r>
            <a:r>
              <a:rPr lang="ru-RU" dirty="0" err="1" smtClean="0"/>
              <a:t>пройшло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довжиною</a:t>
            </a:r>
            <a:r>
              <a:rPr lang="ru-RU" dirty="0" smtClean="0"/>
              <a:t> в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все ж таки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розвиватись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, </a:t>
            </a:r>
            <a:r>
              <a:rPr lang="ru-RU" dirty="0" err="1" smtClean="0"/>
              <a:t>вбираючи</a:t>
            </a:r>
            <a:r>
              <a:rPr lang="ru-RU" dirty="0" smtClean="0"/>
              <a:t> в себе всю красу та суть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, яка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наповнена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колоритними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дійшли</a:t>
            </a:r>
            <a:r>
              <a:rPr lang="ru-RU" dirty="0" smtClean="0"/>
              <a:t> до нас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, коли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. </a:t>
            </a:r>
            <a:r>
              <a:rPr lang="ru-RU" dirty="0" err="1" smtClean="0"/>
              <a:t>Золотої</a:t>
            </a:r>
            <a:r>
              <a:rPr lang="ru-RU" dirty="0" smtClean="0"/>
              <a:t> </a:t>
            </a:r>
            <a:r>
              <a:rPr lang="ru-RU" dirty="0" err="1" smtClean="0"/>
              <a:t>орди</a:t>
            </a:r>
            <a:r>
              <a:rPr lang="ru-RU" dirty="0" smtClean="0"/>
              <a:t>, </a:t>
            </a:r>
            <a:r>
              <a:rPr lang="ru-RU" dirty="0" err="1" smtClean="0"/>
              <a:t>відтворюють</a:t>
            </a:r>
            <a:r>
              <a:rPr lang="ru-RU" dirty="0" smtClean="0"/>
              <a:t> </a:t>
            </a:r>
            <a:r>
              <a:rPr lang="ru-RU" dirty="0" err="1" smtClean="0"/>
              <a:t>важке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народу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монголо-татарським</a:t>
            </a:r>
            <a:r>
              <a:rPr lang="ru-RU" dirty="0" smtClean="0"/>
              <a:t> </a:t>
            </a:r>
            <a:r>
              <a:rPr lang="ru-RU" dirty="0" err="1" smtClean="0"/>
              <a:t>гнітом</a:t>
            </a:r>
            <a:r>
              <a:rPr lang="ru-RU" dirty="0" smtClean="0"/>
              <a:t>. </a:t>
            </a:r>
            <a:r>
              <a:rPr lang="ru-RU" dirty="0" err="1" smtClean="0"/>
              <a:t>Наведемо</a:t>
            </a:r>
            <a:r>
              <a:rPr lang="ru-RU" dirty="0" smtClean="0"/>
              <a:t> текст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Зажурилась </a:t>
            </a:r>
            <a:r>
              <a:rPr lang="ru-RU" dirty="0" err="1" smtClean="0"/>
              <a:t>Україна</a:t>
            </a:r>
            <a:r>
              <a:rPr lang="ru-RU" dirty="0" smtClean="0"/>
              <a:t>,                                             Ой 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станеш</a:t>
            </a:r>
            <a:r>
              <a:rPr lang="ru-RU" dirty="0" smtClean="0"/>
              <a:t> на </a:t>
            </a:r>
            <a:r>
              <a:rPr lang="ru-RU" dirty="0" err="1" smtClean="0"/>
              <a:t>воротях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нічим</a:t>
            </a:r>
            <a:r>
              <a:rPr lang="ru-RU" dirty="0" smtClean="0"/>
              <a:t> </a:t>
            </a:r>
            <a:r>
              <a:rPr lang="ru-RU" dirty="0" err="1" smtClean="0"/>
              <a:t>прожити</a:t>
            </a:r>
            <a:r>
              <a:rPr lang="ru-RU" dirty="0" smtClean="0"/>
              <a:t>,                                                А я в </a:t>
            </a:r>
            <a:r>
              <a:rPr lang="ru-RU" dirty="0" err="1" smtClean="0"/>
              <a:t>закаулку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Витоптала</a:t>
            </a:r>
            <a:r>
              <a:rPr lang="ru-RU" dirty="0" smtClean="0"/>
              <a:t> орда </a:t>
            </a:r>
            <a:r>
              <a:rPr lang="ru-RU" dirty="0" err="1" smtClean="0"/>
              <a:t>кіньми</a:t>
            </a:r>
            <a:r>
              <a:rPr lang="ru-RU" dirty="0" smtClean="0"/>
              <a:t>                                        </a:t>
            </a:r>
            <a:r>
              <a:rPr lang="ru-RU" dirty="0" err="1" smtClean="0"/>
              <a:t>Дамо</a:t>
            </a:r>
            <a:r>
              <a:rPr lang="ru-RU" dirty="0" smtClean="0"/>
              <a:t> тому стиха лиха </a:t>
            </a:r>
          </a:p>
          <a:p>
            <a:r>
              <a:rPr lang="ru-RU" dirty="0" err="1" smtClean="0"/>
              <a:t>Маленькії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,                                                      Та </a:t>
            </a:r>
            <a:r>
              <a:rPr lang="ru-RU" dirty="0" err="1" smtClean="0"/>
              <a:t>вражому</a:t>
            </a:r>
            <a:r>
              <a:rPr lang="ru-RU" dirty="0" smtClean="0"/>
              <a:t> турку!                                              </a:t>
            </a:r>
          </a:p>
          <a:p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молодії</a:t>
            </a:r>
            <a:r>
              <a:rPr lang="ru-RU" dirty="0" smtClean="0"/>
              <a:t> –                                                      Ой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станеш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шабелькою</a:t>
            </a:r>
            <a:r>
              <a:rPr lang="ru-RU" dirty="0" smtClean="0"/>
              <a:t>,                                                   </a:t>
            </a:r>
          </a:p>
          <a:p>
            <a:r>
              <a:rPr lang="ru-RU" dirty="0" smtClean="0"/>
              <a:t>У полон забрано:                                                   А я </a:t>
            </a:r>
            <a:r>
              <a:rPr lang="ru-RU" dirty="0" err="1" smtClean="0"/>
              <a:t>з</a:t>
            </a:r>
            <a:r>
              <a:rPr lang="ru-RU" dirty="0" smtClean="0"/>
              <a:t> кулаками,</a:t>
            </a:r>
          </a:p>
          <a:p>
            <a:r>
              <a:rPr lang="ru-RU" dirty="0" smtClean="0"/>
              <a:t>Як заняли, то </a:t>
            </a:r>
            <a:r>
              <a:rPr lang="ru-RU" dirty="0" err="1" smtClean="0"/>
              <a:t>й</a:t>
            </a:r>
            <a:r>
              <a:rPr lang="ru-RU" dirty="0" smtClean="0"/>
              <a:t> погнали                                     Ой </a:t>
            </a:r>
            <a:r>
              <a:rPr lang="ru-RU" dirty="0" err="1" smtClean="0"/>
              <a:t>щоб</a:t>
            </a:r>
            <a:r>
              <a:rPr lang="ru-RU" dirty="0" smtClean="0"/>
              <a:t> слава не пропала </a:t>
            </a:r>
          </a:p>
          <a:p>
            <a:r>
              <a:rPr lang="ru-RU" dirty="0" smtClean="0"/>
              <a:t>Як пана, до хана.                                                   </a:t>
            </a:r>
            <a:r>
              <a:rPr lang="ru-RU" dirty="0" err="1" smtClean="0"/>
              <a:t>Поміж</a:t>
            </a:r>
            <a:r>
              <a:rPr lang="ru-RU" dirty="0" smtClean="0"/>
              <a:t> </a:t>
            </a:r>
            <a:r>
              <a:rPr lang="ru-RU" dirty="0" err="1" smtClean="0"/>
              <a:t>козаками</a:t>
            </a:r>
            <a:r>
              <a:rPr lang="ru-RU" dirty="0" smtClean="0"/>
              <a:t>.                                                  </a:t>
            </a:r>
          </a:p>
          <a:p>
            <a:r>
              <a:rPr lang="ru-RU" dirty="0" err="1" smtClean="0"/>
              <a:t>Годі</a:t>
            </a:r>
            <a:r>
              <a:rPr lang="ru-RU" dirty="0" smtClean="0"/>
              <a:t> </a:t>
            </a:r>
            <a:r>
              <a:rPr lang="ru-RU" dirty="0" err="1" smtClean="0"/>
              <a:t>тобі</a:t>
            </a:r>
            <a:r>
              <a:rPr lang="ru-RU" dirty="0" smtClean="0"/>
              <a:t>, пане-брате,                                           Ой </a:t>
            </a:r>
            <a:r>
              <a:rPr lang="ru-RU" dirty="0" err="1" smtClean="0"/>
              <a:t>козак</a:t>
            </a:r>
            <a:r>
              <a:rPr lang="ru-RU" dirty="0" smtClean="0"/>
              <a:t> до </a:t>
            </a:r>
            <a:r>
              <a:rPr lang="ru-RU" dirty="0" err="1" smtClean="0"/>
              <a:t>оружини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Гринжолити</a:t>
            </a:r>
            <a:r>
              <a:rPr lang="ru-RU" dirty="0" smtClean="0"/>
              <a:t> </a:t>
            </a:r>
            <a:r>
              <a:rPr lang="ru-RU" dirty="0" err="1" smtClean="0"/>
              <a:t>малювати</a:t>
            </a:r>
            <a:r>
              <a:rPr lang="ru-RU" dirty="0" smtClean="0"/>
              <a:t>,                                        Бурлака до </a:t>
            </a:r>
            <a:r>
              <a:rPr lang="ru-RU" dirty="0" err="1" smtClean="0"/>
              <a:t>дрюка</a:t>
            </a:r>
            <a:r>
              <a:rPr lang="ru-RU" dirty="0" smtClean="0"/>
              <a:t>:                                  </a:t>
            </a:r>
          </a:p>
          <a:p>
            <a:r>
              <a:rPr lang="ru-RU" dirty="0" smtClean="0"/>
              <a:t>Бери </a:t>
            </a:r>
            <a:r>
              <a:rPr lang="ru-RU" dirty="0" err="1" smtClean="0"/>
              <a:t>шаблю</a:t>
            </a:r>
            <a:r>
              <a:rPr lang="ru-RU" dirty="0" smtClean="0"/>
              <a:t> </a:t>
            </a:r>
            <a:r>
              <a:rPr lang="ru-RU" dirty="0" err="1" smtClean="0"/>
              <a:t>гостру</a:t>
            </a:r>
            <a:r>
              <a:rPr lang="ru-RU" dirty="0" smtClean="0"/>
              <a:t>, </a:t>
            </a:r>
            <a:r>
              <a:rPr lang="ru-RU" dirty="0" err="1" smtClean="0"/>
              <a:t>довгу</a:t>
            </a:r>
            <a:r>
              <a:rPr lang="ru-RU" dirty="0" smtClean="0"/>
              <a:t>                                   </a:t>
            </a:r>
            <a:r>
              <a:rPr lang="ru-RU" dirty="0" err="1" smtClean="0"/>
              <a:t>Оце</a:t>
            </a:r>
            <a:r>
              <a:rPr lang="ru-RU" dirty="0" smtClean="0"/>
              <a:t> </a:t>
            </a:r>
            <a:r>
              <a:rPr lang="ru-RU" dirty="0" err="1" smtClean="0"/>
              <a:t>тобі</a:t>
            </a:r>
            <a:r>
              <a:rPr lang="ru-RU" dirty="0" smtClean="0"/>
              <a:t>, вражий </a:t>
            </a:r>
            <a:r>
              <a:rPr lang="ru-RU" dirty="0" err="1" smtClean="0"/>
              <a:t>турчин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Та </a:t>
            </a:r>
            <a:r>
              <a:rPr lang="ru-RU" dirty="0" err="1" smtClean="0"/>
              <a:t>йдемо</a:t>
            </a:r>
            <a:r>
              <a:rPr lang="ru-RU" dirty="0" smtClean="0"/>
              <a:t> </a:t>
            </a:r>
            <a:r>
              <a:rPr lang="ru-RU" dirty="0" err="1" smtClean="0"/>
              <a:t>воювати</a:t>
            </a:r>
            <a:r>
              <a:rPr lang="ru-RU" dirty="0" smtClean="0"/>
              <a:t>!                                                 З </a:t>
            </a:r>
            <a:r>
              <a:rPr lang="ru-RU" dirty="0" err="1" smtClean="0"/>
              <a:t>душею</a:t>
            </a:r>
            <a:r>
              <a:rPr lang="ru-RU" dirty="0" smtClean="0"/>
              <a:t> </a:t>
            </a:r>
            <a:r>
              <a:rPr lang="ru-RU" dirty="0" err="1" smtClean="0"/>
              <a:t>розлука</a:t>
            </a:r>
            <a:r>
              <a:rPr lang="ru-RU" dirty="0" smtClean="0"/>
              <a:t>.                                                                        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72400" y="152400"/>
            <a:ext cx="5144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дум належать “Дума про </a:t>
            </a:r>
            <a:r>
              <a:rPr lang="ru-RU" dirty="0" err="1" smtClean="0"/>
              <a:t>козака</a:t>
            </a:r>
            <a:r>
              <a:rPr lang="ru-RU" dirty="0" smtClean="0"/>
              <a:t> </a:t>
            </a:r>
            <a:r>
              <a:rPr lang="ru-RU" dirty="0" err="1" smtClean="0"/>
              <a:t>Голоту</a:t>
            </a:r>
            <a:r>
              <a:rPr lang="ru-RU" dirty="0" smtClean="0"/>
              <a:t>”, “Дума про Марусю </a:t>
            </a:r>
            <a:r>
              <a:rPr lang="ru-RU" dirty="0" err="1" smtClean="0"/>
              <a:t>Богуславку</a:t>
            </a:r>
            <a:r>
              <a:rPr lang="ru-RU" dirty="0" smtClean="0"/>
              <a:t>”, “Дума про </a:t>
            </a:r>
            <a:r>
              <a:rPr lang="ru-RU" dirty="0" err="1" smtClean="0"/>
              <a:t>Самійла</a:t>
            </a:r>
            <a:r>
              <a:rPr lang="ru-RU" dirty="0" smtClean="0"/>
              <a:t> </a:t>
            </a:r>
            <a:r>
              <a:rPr lang="ru-RU" dirty="0" err="1" smtClean="0"/>
              <a:t>Кішку</a:t>
            </a:r>
            <a:r>
              <a:rPr lang="ru-RU" dirty="0" smtClean="0"/>
              <a:t>”, “Дума про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Богуна</a:t>
            </a:r>
            <a:r>
              <a:rPr lang="ru-RU" dirty="0" smtClean="0"/>
              <a:t>”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до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, а за </a:t>
            </a:r>
            <a:r>
              <a:rPr lang="ru-RU" dirty="0" err="1" smtClean="0"/>
              <a:t>виконанням</a:t>
            </a:r>
            <a:r>
              <a:rPr lang="ru-RU" dirty="0" smtClean="0"/>
              <a:t> – до </a:t>
            </a:r>
            <a:r>
              <a:rPr lang="ru-RU" dirty="0" err="1" smtClean="0"/>
              <a:t>плачів</a:t>
            </a:r>
            <a:r>
              <a:rPr lang="ru-RU" dirty="0" smtClean="0"/>
              <a:t>, </a:t>
            </a:r>
            <a:r>
              <a:rPr lang="ru-RU" dirty="0" err="1" smtClean="0"/>
              <a:t>голосінь</a:t>
            </a:r>
            <a:r>
              <a:rPr lang="ru-RU" dirty="0" smtClean="0"/>
              <a:t>. </a:t>
            </a:r>
            <a:r>
              <a:rPr lang="ru-RU" dirty="0" err="1" smtClean="0"/>
              <a:t>Автори</a:t>
            </a:r>
            <a:r>
              <a:rPr lang="ru-RU" dirty="0" smtClean="0"/>
              <a:t> дум </a:t>
            </a:r>
            <a:r>
              <a:rPr lang="ru-RU" dirty="0" err="1" smtClean="0"/>
              <a:t>невідомі</a:t>
            </a:r>
            <a:r>
              <a:rPr lang="ru-RU" dirty="0" smtClean="0"/>
              <a:t>. Ними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по¬дій</a:t>
            </a:r>
            <a:r>
              <a:rPr lang="ru-RU" dirty="0" smtClean="0"/>
              <a:t>– </a:t>
            </a:r>
            <a:r>
              <a:rPr lang="ru-RU" dirty="0" err="1" smtClean="0"/>
              <a:t>козацьких</a:t>
            </a:r>
            <a:r>
              <a:rPr lang="ru-RU" dirty="0" smtClean="0"/>
              <a:t> битв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походів</a:t>
            </a:r>
            <a:r>
              <a:rPr lang="ru-RU" dirty="0" smtClean="0"/>
              <a:t>. </a:t>
            </a:r>
            <a:r>
              <a:rPr lang="ru-RU" dirty="0" err="1" smtClean="0"/>
              <a:t>Кобзарі</a:t>
            </a:r>
            <a:r>
              <a:rPr lang="ru-RU" dirty="0" smtClean="0"/>
              <a:t>, </a:t>
            </a:r>
            <a:r>
              <a:rPr lang="ru-RU" dirty="0" err="1" smtClean="0"/>
              <a:t>лірники</a:t>
            </a:r>
            <a:r>
              <a:rPr lang="ru-RU" dirty="0" smtClean="0"/>
              <a:t>, </a:t>
            </a:r>
            <a:r>
              <a:rPr lang="ru-RU" dirty="0" err="1" smtClean="0"/>
              <a:t>бандуристи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супровід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речитативом </a:t>
            </a:r>
            <a:r>
              <a:rPr lang="ru-RU" dirty="0" err="1" smtClean="0"/>
              <a:t>виконували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села до села,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до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розносили</a:t>
            </a:r>
            <a:r>
              <a:rPr lang="ru-RU" dirty="0" smtClean="0"/>
              <a:t> вони </a:t>
            </a:r>
            <a:r>
              <a:rPr lang="ru-RU" dirty="0" err="1" smtClean="0"/>
              <a:t>вісті</a:t>
            </a:r>
            <a:r>
              <a:rPr lang="ru-RU" dirty="0" smtClean="0"/>
              <a:t> про славу </a:t>
            </a:r>
            <a:r>
              <a:rPr lang="ru-RU" dirty="0" err="1" smtClean="0"/>
              <a:t>і</a:t>
            </a:r>
            <a:r>
              <a:rPr lang="ru-RU" dirty="0" smtClean="0"/>
              <a:t> подвиги </a:t>
            </a:r>
            <a:r>
              <a:rPr lang="ru-RU" dirty="0" err="1" smtClean="0"/>
              <a:t>героїв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мужність</a:t>
            </a:r>
            <a:r>
              <a:rPr lang="ru-RU" dirty="0" smtClean="0"/>
              <a:t>, </a:t>
            </a:r>
            <a:r>
              <a:rPr lang="ru-RU" dirty="0" err="1" smtClean="0"/>
              <a:t>героїзм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гарячу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. І. Франко назвав </a:t>
            </a:r>
            <a:r>
              <a:rPr lang="ru-RU" dirty="0" err="1" smtClean="0"/>
              <a:t>думи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безсмерт¬ними</a:t>
            </a:r>
            <a:r>
              <a:rPr lang="ru-RU" dirty="0" smtClean="0"/>
              <a:t> </a:t>
            </a:r>
            <a:r>
              <a:rPr lang="ru-RU" dirty="0" err="1" smtClean="0"/>
              <a:t>пам'ятками</a:t>
            </a:r>
            <a:r>
              <a:rPr lang="ru-RU" dirty="0" smtClean="0"/>
              <a:t>, </a:t>
            </a:r>
            <a:r>
              <a:rPr lang="ru-RU" dirty="0" err="1" smtClean="0"/>
              <a:t>створеними</a:t>
            </a:r>
            <a:r>
              <a:rPr lang="ru-RU" dirty="0" smtClean="0"/>
              <a:t> </a:t>
            </a:r>
            <a:r>
              <a:rPr lang="ru-RU" dirty="0" err="1" smtClean="0"/>
              <a:t>генієм</a:t>
            </a:r>
            <a:r>
              <a:rPr lang="ru-RU" dirty="0" smtClean="0"/>
              <a:t> самого народу.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відтворенні</a:t>
            </a:r>
            <a:r>
              <a:rPr lang="ru-RU" dirty="0" smtClean="0"/>
              <a:t> </a:t>
            </a:r>
            <a:r>
              <a:rPr lang="ru-RU" dirty="0" err="1" smtClean="0"/>
              <a:t>подвигів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думах,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піснях</a:t>
            </a:r>
            <a:r>
              <a:rPr lang="ru-RU" dirty="0" smtClean="0"/>
              <a:t>, </a:t>
            </a:r>
            <a:r>
              <a:rPr lang="ru-RU" dirty="0" err="1" smtClean="0"/>
              <a:t>реа¬лізм</a:t>
            </a:r>
            <a:r>
              <a:rPr lang="ru-RU" dirty="0" smtClean="0"/>
              <a:t> </a:t>
            </a:r>
            <a:r>
              <a:rPr lang="ru-RU" dirty="0" err="1" smtClean="0"/>
              <a:t>поєднувався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романтичним</a:t>
            </a:r>
            <a:r>
              <a:rPr lang="ru-RU" dirty="0" smtClean="0"/>
              <a:t> ореолом. Щедро </a:t>
            </a:r>
            <a:r>
              <a:rPr lang="ru-RU" dirty="0" err="1" smtClean="0"/>
              <a:t>використовувалися</a:t>
            </a:r>
            <a:r>
              <a:rPr lang="ru-RU" dirty="0" smtClean="0"/>
              <a:t> у </a:t>
            </a:r>
            <a:r>
              <a:rPr lang="ru-RU" dirty="0" err="1" smtClean="0"/>
              <a:t>ду¬мах</a:t>
            </a:r>
            <a:r>
              <a:rPr lang="ru-RU" dirty="0" smtClean="0"/>
              <a:t> та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піснях</a:t>
            </a:r>
            <a:r>
              <a:rPr lang="ru-RU" dirty="0" smtClean="0"/>
              <a:t> </a:t>
            </a:r>
            <a:r>
              <a:rPr lang="ru-RU" dirty="0" err="1" smtClean="0"/>
              <a:t>народнопоетичні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(орел, </a:t>
            </a:r>
            <a:r>
              <a:rPr lang="ru-RU" dirty="0" err="1" smtClean="0"/>
              <a:t>сокіл</a:t>
            </a:r>
            <a:r>
              <a:rPr lang="ru-RU" dirty="0" smtClean="0"/>
              <a:t> – </a:t>
            </a:r>
            <a:r>
              <a:rPr lang="ru-RU" dirty="0" err="1" smtClean="0"/>
              <a:t>козак</a:t>
            </a:r>
            <a:r>
              <a:rPr lang="ru-RU" dirty="0" smtClean="0"/>
              <a:t>; </a:t>
            </a:r>
            <a:r>
              <a:rPr lang="ru-RU" dirty="0" err="1" smtClean="0"/>
              <a:t>крук</a:t>
            </a:r>
            <a:r>
              <a:rPr lang="ru-RU" dirty="0" smtClean="0"/>
              <a:t>, ворон – ворог; зозуля – </a:t>
            </a:r>
            <a:r>
              <a:rPr lang="ru-RU" dirty="0" err="1" smtClean="0"/>
              <a:t>мати</a:t>
            </a:r>
            <a:r>
              <a:rPr lang="ru-RU" dirty="0" smtClean="0"/>
              <a:t>, вдова), </a:t>
            </a:r>
            <a:r>
              <a:rPr lang="ru-RU" dirty="0" err="1" smtClean="0"/>
              <a:t>порівняння</a:t>
            </a:r>
            <a:r>
              <a:rPr lang="ru-RU" dirty="0" smtClean="0"/>
              <a:t> (</a:t>
            </a:r>
            <a:r>
              <a:rPr lang="ru-RU" dirty="0" err="1" smtClean="0"/>
              <a:t>скрива</a:t>
            </a:r>
            <a:r>
              <a:rPr lang="ru-RU" dirty="0" smtClean="0"/>
              <a:t>, як </a:t>
            </a:r>
            <a:r>
              <a:rPr lang="ru-RU" dirty="0" err="1" smtClean="0"/>
              <a:t>вовк</a:t>
            </a:r>
            <a:r>
              <a:rPr lang="ru-RU" dirty="0" smtClean="0"/>
              <a:t>, </a:t>
            </a:r>
            <a:r>
              <a:rPr lang="ru-RU" dirty="0" err="1" smtClean="0"/>
              <a:t>споглядає</a:t>
            </a:r>
            <a:r>
              <a:rPr lang="ru-RU" dirty="0" smtClean="0"/>
              <a:t>). У текстах дум </a:t>
            </a:r>
            <a:r>
              <a:rPr lang="ru-RU" dirty="0" err="1" smtClean="0"/>
              <a:t>трапляються</a:t>
            </a:r>
            <a:r>
              <a:rPr lang="ru-RU" dirty="0" smtClean="0"/>
              <a:t> </a:t>
            </a:r>
            <a:r>
              <a:rPr lang="ru-RU" dirty="0" err="1" smtClean="0"/>
              <a:t>заперечні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: “Ой та то ж не пили пилили, Не </a:t>
            </a:r>
            <a:r>
              <a:rPr lang="ru-RU" dirty="0" err="1" smtClean="0"/>
              <a:t>тумани</a:t>
            </a:r>
            <a:r>
              <a:rPr lang="ru-RU" dirty="0" smtClean="0"/>
              <a:t> вставали, – Як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турецької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 </a:t>
            </a:r>
            <a:r>
              <a:rPr lang="ru-RU" dirty="0" err="1" smtClean="0"/>
              <a:t>бусурманської</a:t>
            </a:r>
            <a:r>
              <a:rPr lang="ru-RU" dirty="0" smtClean="0"/>
              <a:t>, З города Азова,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тяжкої</a:t>
            </a:r>
            <a:r>
              <a:rPr lang="ru-RU" dirty="0" smtClean="0"/>
              <a:t> </a:t>
            </a:r>
            <a:r>
              <a:rPr lang="ru-RU" dirty="0" err="1" smtClean="0"/>
              <a:t>неволі</a:t>
            </a:r>
            <a:r>
              <a:rPr lang="ru-RU" dirty="0" smtClean="0"/>
              <a:t> Три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втікали</a:t>
            </a:r>
            <a:r>
              <a:rPr lang="ru-RU" dirty="0" smtClean="0"/>
              <a:t>”.</a:t>
            </a:r>
          </a:p>
          <a:p>
            <a:r>
              <a:rPr lang="ru-RU" dirty="0" err="1" smtClean="0"/>
              <a:t>Стилістичну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уповільнення</a:t>
            </a:r>
            <a:r>
              <a:rPr lang="ru-RU" dirty="0" smtClean="0"/>
              <a:t> </a:t>
            </a:r>
            <a:r>
              <a:rPr lang="ru-RU" dirty="0" err="1" smtClean="0"/>
              <a:t>розповіді</a:t>
            </a:r>
            <a:r>
              <a:rPr lang="ru-RU" dirty="0" smtClean="0"/>
              <a:t> в думах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си¬нонімічні</a:t>
            </a:r>
            <a:r>
              <a:rPr lang="ru-RU" dirty="0" smtClean="0"/>
              <a:t> повтори–</a:t>
            </a:r>
            <a:r>
              <a:rPr lang="ru-RU" dirty="0" err="1" smtClean="0"/>
              <a:t>тавтологія</a:t>
            </a:r>
            <a:r>
              <a:rPr lang="ru-RU" dirty="0" smtClean="0"/>
              <a:t> (</a:t>
            </a:r>
            <a:r>
              <a:rPr lang="ru-RU" dirty="0" err="1" smtClean="0"/>
              <a:t>думає-гадає</a:t>
            </a:r>
            <a:r>
              <a:rPr lang="ru-RU" dirty="0" smtClean="0"/>
              <a:t>, </a:t>
            </a:r>
            <a:r>
              <a:rPr lang="ru-RU" dirty="0" err="1" smtClean="0"/>
              <a:t>грає-виграває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1156</Words>
  <Application>Microsoft Office PowerPoint</Application>
  <PresentationFormat>Экран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Історичні українські пісні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Історичні українські пісні</dc:title>
  <dc:creator>Шандор</dc:creator>
  <cp:lastModifiedBy>user</cp:lastModifiedBy>
  <cp:revision>8</cp:revision>
  <dcterms:created xsi:type="dcterms:W3CDTF">2011-09-28T19:36:57Z</dcterms:created>
  <dcterms:modified xsi:type="dcterms:W3CDTF">2015-02-25T17:35:19Z</dcterms:modified>
</cp:coreProperties>
</file>