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/>
              <a:t>What </a:t>
            </a:r>
            <a:r>
              <a:rPr lang="en-US" sz="9600" b="1" i="1" dirty="0"/>
              <a:t>should be the perfect </a:t>
            </a:r>
            <a:r>
              <a:rPr lang="en-US" sz="9600" b="1" i="1" dirty="0" smtClean="0"/>
              <a:t>husband</a:t>
            </a:r>
            <a:r>
              <a:rPr lang="ru-RU" sz="9600" b="1" i="1" dirty="0" smtClean="0"/>
              <a:t>?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58696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3" y="87828"/>
            <a:ext cx="8462714" cy="67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/>
              <a:t>         Be </a:t>
            </a:r>
          </a:p>
          <a:p>
            <a:r>
              <a:rPr lang="en-US" sz="9600" b="1" i="1" dirty="0" smtClean="0"/>
              <a:t>    a </a:t>
            </a:r>
            <a:r>
              <a:rPr lang="en-US" sz="9600" b="1" i="1" dirty="0"/>
              <a:t>Good </a:t>
            </a:r>
            <a:r>
              <a:rPr lang="en-US" sz="9600" b="1" i="1" dirty="0" smtClean="0"/>
              <a:t>  </a:t>
            </a:r>
          </a:p>
          <a:p>
            <a:r>
              <a:rPr lang="en-US" sz="9600" b="1" i="1" dirty="0"/>
              <a:t> </a:t>
            </a:r>
            <a:r>
              <a:rPr lang="en-US" sz="9600" b="1" i="1" dirty="0" smtClean="0"/>
              <a:t>      dad</a:t>
            </a:r>
            <a:r>
              <a:rPr lang="en-US" sz="9600" b="1" i="1" dirty="0"/>
              <a:t>.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52962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3556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/>
              <a:t>Show and receive trust.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87315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/>
              <a:t>Keep a healthy lifestyle and be </a:t>
            </a:r>
            <a:r>
              <a:rPr lang="en-US" sz="7200" b="1" i="1" dirty="0" smtClean="0"/>
              <a:t>a good </a:t>
            </a:r>
            <a:r>
              <a:rPr lang="en-US" sz="7200" b="1" i="1" dirty="0"/>
              <a:t>example for children.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17247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01342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3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Provide if that is a role </a:t>
            </a:r>
            <a:r>
              <a:rPr lang="en-US" sz="4800" b="1" i="1" dirty="0" smtClean="0"/>
              <a:t>he has </a:t>
            </a:r>
            <a:r>
              <a:rPr lang="en-US" sz="4800" b="1" i="1" dirty="0"/>
              <a:t>chosen. If </a:t>
            </a:r>
            <a:r>
              <a:rPr lang="en-US" sz="4800" b="1" i="1" dirty="0" smtClean="0"/>
              <a:t>he is </a:t>
            </a:r>
            <a:r>
              <a:rPr lang="en-US" sz="4800" b="1" i="1" dirty="0"/>
              <a:t>the provider in the family, </a:t>
            </a:r>
            <a:r>
              <a:rPr lang="en-US" sz="4800" b="1" i="1" dirty="0" smtClean="0"/>
              <a:t>he </a:t>
            </a:r>
            <a:r>
              <a:rPr lang="en-US" sz="4800" b="1" i="1" dirty="0"/>
              <a:t>must, naturally, 'provide'. It is </a:t>
            </a:r>
            <a:r>
              <a:rPr lang="en-US" sz="4800" b="1" i="1" dirty="0" smtClean="0"/>
              <a:t>his </a:t>
            </a:r>
            <a:r>
              <a:rPr lang="en-US" sz="4800" b="1" i="1" dirty="0"/>
              <a:t>primary duty and is no obligation to those for whom </a:t>
            </a:r>
            <a:r>
              <a:rPr lang="en-US" sz="4800" b="1" i="1" dirty="0" smtClean="0"/>
              <a:t>he provides.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1586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815233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1277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/>
              <a:t> Love his     	 wife</a:t>
            </a:r>
            <a:r>
              <a:rPr lang="en-US" sz="9600" b="1" i="1" dirty="0"/>
              <a:t>.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50402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/>
              <a:t>It is always interesting and exciting.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318797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/>
              <a:t>Everyone has its drawbacks.</a:t>
            </a:r>
          </a:p>
          <a:p>
            <a:r>
              <a:rPr lang="en-US" sz="6600" b="1" i="1" dirty="0" smtClean="0"/>
              <a:t>But a </a:t>
            </a:r>
            <a:r>
              <a:rPr lang="en-US" sz="6600" b="1" i="1" dirty="0"/>
              <a:t>man </a:t>
            </a:r>
            <a:r>
              <a:rPr lang="en-US" sz="6600" b="1" i="1" dirty="0" smtClean="0"/>
              <a:t>is always </a:t>
            </a:r>
            <a:r>
              <a:rPr lang="en-US" sz="6600" b="1" i="1" dirty="0"/>
              <a:t>ideal for those who </a:t>
            </a:r>
            <a:r>
              <a:rPr lang="en-US" sz="6600" b="1" i="1" dirty="0" smtClean="0"/>
              <a:t>love him.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180152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1242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/>
              <a:t>I </a:t>
            </a:r>
            <a:r>
              <a:rPr lang="en-US" sz="9600" b="1" i="1" dirty="0" smtClean="0"/>
              <a:t>think</a:t>
            </a:r>
            <a:r>
              <a:rPr lang="ru-RU" sz="9600" b="1" i="1" dirty="0" smtClean="0"/>
              <a:t>,</a:t>
            </a:r>
            <a:r>
              <a:rPr lang="en-US" sz="9600" b="1" i="1" dirty="0" smtClean="0"/>
              <a:t> </a:t>
            </a:r>
            <a:r>
              <a:rPr lang="en-US" sz="9600" b="1" i="1" dirty="0"/>
              <a:t>that </a:t>
            </a:r>
            <a:r>
              <a:rPr lang="en-US" sz="9600" b="1" i="1" dirty="0" smtClean="0"/>
              <a:t>ideal</a:t>
            </a:r>
            <a:r>
              <a:rPr lang="ru-RU" sz="9600" b="1" i="1" dirty="0" smtClean="0"/>
              <a:t> </a:t>
            </a:r>
            <a:r>
              <a:rPr lang="en-US" sz="9600" b="1" i="1" dirty="0"/>
              <a:t> </a:t>
            </a:r>
            <a:r>
              <a:rPr lang="en-US" sz="9600" b="1" i="1" dirty="0" smtClean="0"/>
              <a:t>husband</a:t>
            </a:r>
            <a:endParaRPr lang="en-US" sz="9600" b="1" i="1" dirty="0"/>
          </a:p>
          <a:p>
            <a:r>
              <a:rPr lang="en-US" sz="9600" b="1" i="1" dirty="0" smtClean="0"/>
              <a:t>should </a:t>
            </a:r>
            <a:r>
              <a:rPr lang="ru-RU" sz="9600" b="1" i="1" dirty="0" smtClean="0"/>
              <a:t>: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419472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664" y="98072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/>
              <a:t>        Be </a:t>
            </a:r>
          </a:p>
          <a:p>
            <a:r>
              <a:rPr lang="en-US" sz="9600" b="1" i="1" dirty="0" smtClean="0"/>
              <a:t>      kind</a:t>
            </a:r>
            <a:r>
              <a:rPr lang="en-US" sz="9600" b="1" i="1" dirty="0"/>
              <a:t>, </a:t>
            </a:r>
            <a:endParaRPr lang="en-US" sz="9600" b="1" i="1" dirty="0" smtClean="0"/>
          </a:p>
          <a:p>
            <a:r>
              <a:rPr lang="en-US" sz="9600" b="1" i="1" dirty="0" smtClean="0"/>
              <a:t>     caring</a:t>
            </a:r>
            <a:r>
              <a:rPr lang="en-US" sz="9600" b="1" i="1" dirty="0"/>
              <a:t>.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2365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911080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9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/>
              <a:t>       Be responsible.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21219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00518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/>
              <a:t>  Trust his               wife. 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94121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</TotalTime>
  <Words>126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REMROFSNART</dc:creator>
  <cp:lastModifiedBy>REMROFSNART</cp:lastModifiedBy>
  <cp:revision>28</cp:revision>
  <dcterms:created xsi:type="dcterms:W3CDTF">2013-09-22T19:40:22Z</dcterms:created>
  <dcterms:modified xsi:type="dcterms:W3CDTF">2013-09-22T20:50:59Z</dcterms:modified>
</cp:coreProperties>
</file>