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1" r:id="rId2"/>
    <p:sldMasterId id="2147483705" r:id="rId3"/>
    <p:sldMasterId id="2147483709" r:id="rId4"/>
    <p:sldMasterId id="2147483713" r:id="rId5"/>
    <p:sldMasterId id="2147483717" r:id="rId6"/>
    <p:sldMasterId id="2147483721" r:id="rId7"/>
    <p:sldMasterId id="2147483737" r:id="rId8"/>
  </p:sldMasterIdLst>
  <p:sldIdLst>
    <p:sldId id="256" r:id="rId9"/>
    <p:sldId id="257" r:id="rId10"/>
    <p:sldId id="259" r:id="rId11"/>
    <p:sldId id="260" r:id="rId12"/>
    <p:sldId id="258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5" autoAdjust="0"/>
    <p:restoredTop sz="94664" autoAdjust="0"/>
  </p:normalViewPr>
  <p:slideViewPr>
    <p:cSldViewPr>
      <p:cViewPr varScale="1">
        <p:scale>
          <a:sx n="58" d="100"/>
          <a:sy n="58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uk-UA" smtClean="0"/>
              <a:pPr/>
              <a:t>22.01.2015</a:t>
            </a:fld>
            <a:endParaRPr lang="uk-U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uk-UA" smtClean="0"/>
              <a:pPr/>
              <a:t>22.01.2015</a:t>
            </a:fld>
            <a:endParaRPr lang="uk-U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2DBB-ACAF-44B8-92B0-11D2D81277B3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9948E8-D66E-4B79-AB42-A710227649D6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CA935AB-7D8C-42E8-9663-DE05755A2BA2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3F0-5520-4A23-BFAC-8610E3DCF093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2355-FE8C-4319-AEAA-177477E9C050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B90-DDF2-42F6-8146-5C5C20AAC0FD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3FD-3395-4121-B0FC-EF2455774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3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B4A5-83C2-40AB-851E-9C7C0F476288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4149080"/>
            <a:ext cx="2664296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/>
              <a:t>Над роботою працював Р. </a:t>
            </a:r>
            <a:r>
              <a:rPr lang="uk-UA" sz="2800" b="1" dirty="0"/>
              <a:t>Б</a:t>
            </a:r>
            <a:r>
              <a:rPr lang="uk-UA" sz="2800" b="1" dirty="0" smtClean="0"/>
              <a:t>олтвінов</a:t>
            </a:r>
            <a:endParaRPr lang="uk-UA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60648"/>
            <a:ext cx="6866338" cy="1224136"/>
          </a:xfrm>
        </p:spPr>
        <p:txBody>
          <a:bodyPr>
            <a:noAutofit/>
          </a:bodyPr>
          <a:lstStyle/>
          <a:p>
            <a:r>
              <a:rPr lang="uk-UA" sz="3600" dirty="0" smtClean="0"/>
              <a:t>Твір О. Стороженка </a:t>
            </a:r>
            <a:r>
              <a:rPr lang="en-US" sz="3600" dirty="0" smtClean="0"/>
              <a:t>“</a:t>
            </a:r>
            <a:r>
              <a:rPr lang="uk-UA" sz="3600" dirty="0" smtClean="0"/>
              <a:t>Скарб</a:t>
            </a:r>
            <a:r>
              <a:rPr lang="en-US" sz="3600" dirty="0" smtClean="0"/>
              <a:t>”</a:t>
            </a:r>
            <a:endParaRPr lang="uk-UA" sz="3600" dirty="0"/>
          </a:p>
        </p:txBody>
      </p:sp>
      <p:pic>
        <p:nvPicPr>
          <p:cNvPr id="1026" name="Picture 2" descr="D:\Profile\Рабочий стол\80yzkf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732338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file\Рабочий стол\000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736280" cy="27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file\Рабочий стол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" y="2348880"/>
            <a:ext cx="2339752" cy="37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54688" cy="620688"/>
          </a:xfrm>
        </p:spPr>
        <p:txBody>
          <a:bodyPr/>
          <a:lstStyle/>
          <a:p>
            <a:r>
              <a:rPr lang="uk-UA" dirty="0" smtClean="0"/>
              <a:t>Порівняння Павлуся з батьками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uk-UA" sz="3200" dirty="0" smtClean="0"/>
              <a:t>Батьки:</a:t>
            </a:r>
          </a:p>
          <a:p>
            <a:r>
              <a:rPr lang="uk-UA" sz="2400" dirty="0" smtClean="0"/>
              <a:t>Працьовиті</a:t>
            </a:r>
          </a:p>
          <a:p>
            <a:r>
              <a:rPr lang="uk-UA" sz="2400" dirty="0" smtClean="0"/>
              <a:t>Турботливі</a:t>
            </a:r>
          </a:p>
          <a:p>
            <a:r>
              <a:rPr lang="uk-UA" sz="2400" dirty="0"/>
              <a:t>С</a:t>
            </a:r>
            <a:r>
              <a:rPr lang="uk-UA" sz="2400" dirty="0" smtClean="0"/>
              <a:t>лабохарактерні</a:t>
            </a:r>
            <a:endParaRPr lang="uk-UA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Павлусь:</a:t>
            </a:r>
          </a:p>
          <a:p>
            <a:pPr marL="182563" indent="-182563"/>
            <a:r>
              <a:rPr lang="uk-UA" sz="2400" dirty="0" smtClean="0"/>
              <a:t>Лінивий</a:t>
            </a:r>
          </a:p>
          <a:p>
            <a:pPr marL="182563" indent="-182563"/>
            <a:r>
              <a:rPr lang="uk-UA" sz="2400" dirty="0" smtClean="0"/>
              <a:t>Байдужий до всього егоїст</a:t>
            </a:r>
          </a:p>
          <a:p>
            <a:pPr marL="182563" indent="-182563"/>
            <a:r>
              <a:rPr lang="uk-UA" sz="2400" dirty="0" smtClean="0"/>
              <a:t>Примхливий, розбещений</a:t>
            </a:r>
          </a:p>
          <a:p>
            <a:pPr marL="182563" indent="-182563"/>
            <a:endParaRPr lang="uk-UA" sz="2400" dirty="0" smtClean="0"/>
          </a:p>
          <a:p>
            <a:pPr marL="182563" indent="-182563"/>
            <a:endParaRPr lang="uk-UA" sz="2400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flipV="1">
            <a:off x="2339752" y="3573016"/>
            <a:ext cx="2088232" cy="6480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763688" y="2708920"/>
            <a:ext cx="2664296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V="1">
            <a:off x="1669548" y="3181751"/>
            <a:ext cx="2758436" cy="4193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Profile\Рабочий стол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202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92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90528" cy="1484784"/>
          </a:xfrm>
        </p:spPr>
        <p:txBody>
          <a:bodyPr/>
          <a:lstStyle/>
          <a:p>
            <a:r>
              <a:rPr lang="uk-UA" dirty="0" smtClean="0"/>
              <a:t>Трохи про життя </a:t>
            </a:r>
            <a:r>
              <a:rPr lang="uk-UA" dirty="0" err="1" smtClean="0"/>
              <a:t>павлуся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2236788" indent="-2236788"/>
            <a:r>
              <a:rPr lang="uk-UA" sz="2800" dirty="0" smtClean="0"/>
              <a:t>ВІК                  Немовля   Хлопчик  Парубок  Чоловік</a:t>
            </a:r>
          </a:p>
          <a:p>
            <a:pPr marL="2236788" indent="-2236788"/>
            <a:r>
              <a:rPr lang="uk-UA" sz="2800" dirty="0" smtClean="0"/>
              <a:t>                                                        </a:t>
            </a:r>
            <a:endParaRPr lang="uk-UA" sz="2800" dirty="0"/>
          </a:p>
          <a:p>
            <a:pPr marL="2236788" indent="-2236788"/>
            <a:endParaRPr lang="uk-UA" sz="2800" dirty="0" smtClean="0"/>
          </a:p>
          <a:p>
            <a:pPr marL="2236788" indent="-2236788"/>
            <a:r>
              <a:rPr lang="uk-UA" sz="3200" dirty="0"/>
              <a:t>Що                    нічого         </a:t>
            </a:r>
            <a:r>
              <a:rPr lang="uk-UA" sz="3200" dirty="0" smtClean="0"/>
              <a:t>Спить на </a:t>
            </a:r>
            <a:r>
              <a:rPr lang="uk-UA" sz="3200" dirty="0"/>
              <a:t>печі у просі</a:t>
            </a:r>
            <a:endParaRPr lang="uk-UA" sz="3200" dirty="0" smtClean="0"/>
          </a:p>
          <a:p>
            <a:pPr marL="2236788" indent="-2236788"/>
            <a:r>
              <a:rPr lang="uk-UA" sz="3200" dirty="0"/>
              <a:t>Р                                     Спить на перині</a:t>
            </a:r>
            <a:endParaRPr lang="uk-UA" sz="3200" dirty="0" smtClean="0"/>
          </a:p>
          <a:p>
            <a:pPr marL="2236788" indent="-2236788"/>
            <a:r>
              <a:rPr lang="uk-UA" sz="3200" dirty="0"/>
              <a:t>О                                                                            Спить </a:t>
            </a:r>
            <a:endParaRPr lang="uk-UA" sz="3200" dirty="0" smtClean="0"/>
          </a:p>
          <a:p>
            <a:pPr marL="2236788" indent="-2236788"/>
            <a:r>
              <a:rPr lang="uk-UA" sz="3200" dirty="0"/>
              <a:t>Б                                                                           у садку </a:t>
            </a:r>
            <a:r>
              <a:rPr lang="uk-UA" sz="3200" dirty="0" smtClean="0"/>
              <a:t>під</a:t>
            </a:r>
          </a:p>
          <a:p>
            <a:pPr marL="2236788" indent="-2236788"/>
            <a:r>
              <a:rPr lang="uk-UA" sz="3200" dirty="0"/>
              <a:t>И                                                                            грушею.</a:t>
            </a:r>
          </a:p>
          <a:p>
            <a:pPr marL="2236788" indent="-2236788"/>
            <a:r>
              <a:rPr lang="uk-UA" sz="3200" dirty="0" smtClean="0"/>
              <a:t>В</a:t>
            </a:r>
          </a:p>
          <a:p>
            <a:pPr marL="2236788" indent="-2236788"/>
            <a:endParaRPr lang="uk-UA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672" y="1628800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256490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3568" y="177281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99792" y="191683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67944" y="1916832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8104" y="191683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6372200" y="2564904"/>
            <a:ext cx="2232248" cy="9361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6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Головна думка твору:</a:t>
            </a:r>
          </a:p>
          <a:p>
            <a:pPr marL="0" indent="0">
              <a:buNone/>
            </a:pPr>
            <a:r>
              <a:rPr lang="ru-RU" sz="3600" dirty="0" smtClean="0"/>
              <a:t>      Показати щастя Павлуся</a:t>
            </a:r>
          </a:p>
          <a:p>
            <a:pPr marL="0" indent="0">
              <a:buNone/>
            </a:pPr>
            <a:r>
              <a:rPr lang="uk-UA" sz="3600" i="0" dirty="0" smtClean="0"/>
              <a:t>      це байдужість до всього</a:t>
            </a:r>
            <a:endParaRPr lang="en-US" sz="3600" i="0" dirty="0"/>
          </a:p>
          <a:p>
            <a:r>
              <a:rPr lang="uk-UA" sz="3600" dirty="0" smtClean="0"/>
              <a:t>Ідея твору</a:t>
            </a:r>
            <a:r>
              <a:rPr lang="ru-RU" sz="3600" dirty="0" smtClean="0"/>
              <a:t>:</a:t>
            </a:r>
          </a:p>
          <a:p>
            <a:pPr marL="0" indent="0">
              <a:buNone/>
            </a:pPr>
            <a:r>
              <a:rPr lang="ru-RU" sz="3600" dirty="0" smtClean="0"/>
              <a:t>     Засудження егоїстичності та ледачого</a:t>
            </a:r>
            <a:r>
              <a:rPr lang="ru-RU" sz="3600" dirty="0"/>
              <a:t>, паразитичного </a:t>
            </a:r>
            <a:r>
              <a:rPr lang="ru-RU" sz="3600" dirty="0" smtClean="0"/>
              <a:t>життя</a:t>
            </a:r>
            <a:r>
              <a:rPr lang="ru-RU" sz="36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692696" y="2564904"/>
            <a:ext cx="765848" cy="609002"/>
          </a:xfrm>
        </p:spPr>
        <p:txBody>
          <a:bodyPr/>
          <a:lstStyle/>
          <a:p>
            <a:r>
              <a:rPr lang="uk-UA" dirty="0" smtClean="0"/>
              <a:t>в</a:t>
            </a:r>
            <a:endParaRPr lang="uk-UA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19878" y="2780928"/>
            <a:ext cx="413792" cy="360040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5-конечная звезда 5"/>
          <p:cNvSpPr/>
          <p:nvPr/>
        </p:nvSpPr>
        <p:spPr>
          <a:xfrm>
            <a:off x="103752" y="753141"/>
            <a:ext cx="413792" cy="368153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D:\Profile\Рабочий стол\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4" y="4166203"/>
            <a:ext cx="28359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ofile\Рабочий стол\20959-1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3043901" cy="22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rofile\Рабочий стол\plen-otv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38" y="3895633"/>
            <a:ext cx="2862858" cy="28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57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661311" y="4581128"/>
            <a:ext cx="936104" cy="79208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"/>
            <a:ext cx="5802188" cy="6228757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Поговоримо про щастя Павлуся!</a:t>
            </a: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 smtClean="0"/>
              <a:t>Здавна </a:t>
            </a:r>
            <a:r>
              <a:rPr lang="uk-UA" sz="2000" b="1" dirty="0"/>
              <a:t>люди замислювалися над тим, що таке щастя. Дехто мріє про пригоди й подорожі, хтось хоче мати вірних друзів, мрія деяких — бути відомим спортсменом, співаком або стилістом, деякі мріють про красиве вбрання, сучасну техніку, модні розваги. Історія Павлуся з оповідання О. Стороженка «Скарб» показує, що неробство й сите життя — це ще не щастя. Не може бути щасливою та людина, котра не зігріває своїм теплом інших, безцільно й безглуздо проживає свій вік. </a:t>
            </a:r>
          </a:p>
        </p:txBody>
      </p:sp>
      <p:pic>
        <p:nvPicPr>
          <p:cNvPr id="2050" name="Picture 2" descr="D:\Profile\Рабочий стол\sear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909" y="-444397"/>
            <a:ext cx="476182" cy="2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ofile\Рабочий стол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89" y="3284984"/>
            <a:ext cx="33647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file\Рабочий стол\sear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454396"/>
            <a:ext cx="465531" cy="30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file\Рабочий стол\770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586995"/>
            <a:ext cx="557689" cy="5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83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Дякую за увагу</a:t>
            </a:r>
            <a:r>
              <a:rPr lang="en-US" sz="3200" dirty="0" smtClean="0"/>
              <a:t>!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                                                    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                                      </a:t>
            </a:r>
            <a:r>
              <a:rPr lang="uk-UA" sz="3200" dirty="0" smtClean="0"/>
              <a:t>Хоча</a:t>
            </a:r>
            <a:r>
              <a:rPr lang="en-US" sz="3200" dirty="0" smtClean="0"/>
              <a:t> </a:t>
            </a:r>
            <a:r>
              <a:rPr lang="uk-UA" sz="3200" dirty="0" smtClean="0"/>
              <a:t>кому</a:t>
            </a:r>
            <a:r>
              <a:rPr lang="uk-UA" sz="3200" dirty="0"/>
              <a:t>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</a:t>
            </a:r>
            <a:endParaRPr lang="uk-UA" sz="3200" dirty="0"/>
          </a:p>
        </p:txBody>
      </p:sp>
      <p:pic>
        <p:nvPicPr>
          <p:cNvPr id="1027" name="Picture 3" descr="D:\Profile\Рабочий стол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6228184" cy="338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file\Рабочий стол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3282528" cy="21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2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122</TotalTime>
  <Words>98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Tradeshow</vt:lpstr>
      <vt:lpstr>Твір О. Стороженка “Скарб”</vt:lpstr>
      <vt:lpstr>Порівняння Павлуся з батьками</vt:lpstr>
      <vt:lpstr>Трохи про життя павлуся</vt:lpstr>
      <vt:lpstr>в</vt:lpstr>
      <vt:lpstr>Поговоримо про щастя Павлуся!  Здавна люди замислювалися над тим, що таке щастя. Дехто мріє про пригоди й подорожі, хтось хоче мати вірних друзів, мрія деяких — бути відомим спортсменом, співаком або стилістом, деякі мріють про красиве вбрання, сучасну техніку, модні розваги. Історія Павлуся з оповідання О. Стороженка «Скарб» показує, що неробство й сите життя — це ще не щастя. Не може бути щасливою та людина, котра не зігріває своїм теплом інших, безцільно й безглуздо проживає свій вік. </vt:lpstr>
      <vt:lpstr>Дякую за увагу!                                                                                                              Хоча кому?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Твір О. Стороженка “Скарб”</dc:title>
  <cp:lastModifiedBy>user1</cp:lastModifiedBy>
  <cp:revision>13</cp:revision>
  <dcterms:modified xsi:type="dcterms:W3CDTF">2015-01-22T21:45:25Z</dcterms:modified>
</cp:coreProperties>
</file>