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-747464"/>
            <a:ext cx="6876256" cy="7056784"/>
          </a:xfrm>
        </p:spPr>
        <p:txBody>
          <a:bodyPr>
            <a:normAutofit/>
          </a:bodyPr>
          <a:lstStyle/>
          <a:p>
            <a:r>
              <a:rPr lang="ru-RU" i="1" dirty="0" smtClean="0"/>
              <a:t>ПРЕЗЕНТАЦ</a:t>
            </a:r>
            <a:r>
              <a:rPr lang="uk-UA" i="1" dirty="0" smtClean="0"/>
              <a:t>ІЯ НА ТЕМУ:</a:t>
            </a:r>
            <a:br>
              <a:rPr lang="uk-UA" i="1" dirty="0" smtClean="0"/>
            </a:br>
            <a:r>
              <a:rPr lang="uk-UA" sz="3600" i="1" dirty="0" err="1" smtClean="0">
                <a:solidFill>
                  <a:schemeClr val="accent5">
                    <a:lumMod val="75000"/>
                  </a:schemeClr>
                </a:solidFill>
              </a:rPr>
              <a:t>“Життя</a:t>
            </a:r>
            <a:r>
              <a:rPr lang="uk-UA" sz="3600" i="1" dirty="0" smtClean="0">
                <a:solidFill>
                  <a:schemeClr val="accent5">
                    <a:lumMod val="75000"/>
                  </a:schemeClr>
                </a:solidFill>
              </a:rPr>
              <a:t> та творчість Панаса </a:t>
            </a:r>
            <a:r>
              <a:rPr lang="uk-UA" sz="3600" i="1" dirty="0" err="1" smtClean="0">
                <a:solidFill>
                  <a:schemeClr val="accent5">
                    <a:lumMod val="75000"/>
                  </a:schemeClr>
                </a:solidFill>
              </a:rPr>
              <a:t>Мирного</a:t>
            </a:r>
            <a:r>
              <a:rPr lang="uk-UA" sz="3600" i="1" dirty="0" err="1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r>
              <a:rPr lang="uk-UA" i="1" dirty="0" smtClean="0"/>
              <a:t/>
            </a:r>
            <a:br>
              <a:rPr lang="uk-UA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78966034447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0"/>
            <a:ext cx="4424516" cy="6858000"/>
          </a:xfrm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4572000" cy="6597352"/>
          </a:xfrm>
        </p:spPr>
        <p:txBody>
          <a:bodyPr/>
          <a:lstStyle/>
          <a:p>
            <a:r>
              <a:rPr lang="ru-RU" b="1" dirty="0" err="1" smtClean="0"/>
              <a:t>Панас</a:t>
            </a:r>
            <a:r>
              <a:rPr lang="ru-RU" b="1" dirty="0" smtClean="0"/>
              <a:t> Якович </a:t>
            </a:r>
            <a:r>
              <a:rPr lang="ru-RU" b="1" dirty="0" err="1" smtClean="0"/>
              <a:t>Рудченко</a:t>
            </a:r>
            <a:r>
              <a:rPr lang="ru-RU" b="1" dirty="0" smtClean="0"/>
              <a:t> </a:t>
            </a:r>
            <a:r>
              <a:rPr lang="ru-RU" b="1" dirty="0" err="1" smtClean="0"/>
              <a:t>народився</a:t>
            </a:r>
            <a:r>
              <a:rPr lang="ru-RU" b="1" dirty="0" smtClean="0"/>
              <a:t> 13 </a:t>
            </a:r>
            <a:r>
              <a:rPr lang="ru-RU" b="1" dirty="0" err="1" smtClean="0"/>
              <a:t>травня</a:t>
            </a:r>
            <a:r>
              <a:rPr lang="ru-RU" b="1" dirty="0" smtClean="0"/>
              <a:t> 1849 року в </a:t>
            </a:r>
            <a:r>
              <a:rPr lang="ru-RU" b="1" dirty="0" err="1" smtClean="0"/>
              <a:t>родині</a:t>
            </a:r>
            <a:r>
              <a:rPr lang="ru-RU" b="1" dirty="0" smtClean="0"/>
              <a:t> бухгалтера </a:t>
            </a:r>
            <a:r>
              <a:rPr lang="ru-RU" b="1" dirty="0" err="1" smtClean="0"/>
              <a:t>повітового</a:t>
            </a: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   казначейства в </a:t>
            </a:r>
            <a:r>
              <a:rPr lang="ru-RU" b="1" dirty="0" err="1" smtClean="0"/>
              <a:t>місті</a:t>
            </a:r>
            <a:r>
              <a:rPr lang="ru-RU" b="1" dirty="0" smtClean="0"/>
              <a:t> </a:t>
            </a:r>
            <a:r>
              <a:rPr lang="ru-RU" b="1" dirty="0" err="1" smtClean="0"/>
              <a:t>Миргороді</a:t>
            </a:r>
            <a:r>
              <a:rPr lang="ru-RU" b="1" dirty="0" smtClean="0"/>
              <a:t> на </a:t>
            </a:r>
            <a:r>
              <a:rPr lang="ru-RU" b="1" dirty="0" err="1" smtClean="0"/>
              <a:t>Полтавщині</a:t>
            </a:r>
            <a:r>
              <a:rPr lang="ru-RU" b="1" dirty="0" smtClean="0"/>
              <a:t>.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кількох</a:t>
            </a:r>
            <a:r>
              <a:rPr lang="ru-RU" b="1" dirty="0" smtClean="0"/>
              <a:t> </a:t>
            </a:r>
            <a:r>
              <a:rPr lang="ru-RU" b="1" dirty="0" err="1" smtClean="0"/>
              <a:t>років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в </a:t>
            </a:r>
            <a:r>
              <a:rPr lang="ru-RU" b="1" dirty="0" err="1" smtClean="0"/>
              <a:t>Миргородському</a:t>
            </a:r>
            <a:r>
              <a:rPr lang="ru-RU" b="1" dirty="0" smtClean="0"/>
              <a:t> </a:t>
            </a:r>
            <a:r>
              <a:rPr lang="ru-RU" b="1" dirty="0" err="1" smtClean="0"/>
              <a:t>парафіяльному</a:t>
            </a:r>
            <a:r>
              <a:rPr lang="ru-RU" b="1" dirty="0" smtClean="0"/>
              <a:t>, а </a:t>
            </a:r>
            <a:r>
              <a:rPr lang="ru-RU" b="1" dirty="0" err="1" smtClean="0"/>
              <a:t>потім</a:t>
            </a:r>
            <a:r>
              <a:rPr lang="ru-RU" b="1" dirty="0" smtClean="0"/>
              <a:t> у </a:t>
            </a:r>
            <a:r>
              <a:rPr lang="ru-RU" b="1" dirty="0" err="1" smtClean="0"/>
              <a:t>Гадяцькому</a:t>
            </a:r>
            <a:r>
              <a:rPr lang="ru-RU" b="1" dirty="0" smtClean="0"/>
              <a:t> </a:t>
            </a:r>
            <a:r>
              <a:rPr lang="ru-RU" b="1" dirty="0" err="1" smtClean="0"/>
              <a:t>повітовому</a:t>
            </a:r>
            <a:r>
              <a:rPr lang="ru-RU" b="1" dirty="0" smtClean="0"/>
              <a:t> </a:t>
            </a:r>
            <a:r>
              <a:rPr lang="ru-RU" b="1" dirty="0" err="1" smtClean="0"/>
              <a:t>училищі</a:t>
            </a:r>
            <a:r>
              <a:rPr lang="ru-RU" b="1" dirty="0" smtClean="0"/>
              <a:t> </a:t>
            </a:r>
            <a:r>
              <a:rPr lang="ru-RU" b="1" dirty="0" err="1" smtClean="0"/>
              <a:t>чотирнадцятилітній</a:t>
            </a:r>
            <a:r>
              <a:rPr lang="ru-RU" b="1" dirty="0" smtClean="0"/>
              <a:t> </a:t>
            </a:r>
            <a:r>
              <a:rPr lang="ru-RU" b="1" dirty="0" err="1" smtClean="0"/>
              <a:t>хлопець</a:t>
            </a:r>
            <a:r>
              <a:rPr lang="ru-RU" b="1" dirty="0" smtClean="0"/>
              <a:t> </a:t>
            </a:r>
            <a:r>
              <a:rPr lang="ru-RU" b="1" dirty="0" err="1" smtClean="0"/>
              <a:t>йде</a:t>
            </a:r>
            <a:r>
              <a:rPr lang="ru-RU" b="1" dirty="0" smtClean="0"/>
              <a:t> на роботу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4" name="Рисунок 3" descr="PanasMyrny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458729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180528" y="404664"/>
            <a:ext cx="5472608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cs typeface="Aparajita" pitchFamily="34" charset="0"/>
              </a:rPr>
              <a:t>   </a:t>
            </a:r>
            <a:r>
              <a:rPr lang="ru-RU" b="1" dirty="0" err="1" smtClean="0">
                <a:cs typeface="Aparajita" pitchFamily="34" charset="0"/>
              </a:rPr>
              <a:t>Чиновницька</a:t>
            </a:r>
            <a:r>
              <a:rPr lang="ru-RU" b="1" dirty="0" smtClean="0">
                <a:cs typeface="Aparajita" pitchFamily="34" charset="0"/>
              </a:rPr>
              <a:t> служба </a:t>
            </a:r>
            <a:r>
              <a:rPr lang="ru-RU" b="1" dirty="0" err="1" smtClean="0">
                <a:cs typeface="Aparajita" pitchFamily="34" charset="0"/>
              </a:rPr>
              <a:t>Рудченка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почалася</a:t>
            </a:r>
            <a:r>
              <a:rPr lang="ru-RU" b="1" dirty="0" smtClean="0">
                <a:cs typeface="Aparajita" pitchFamily="34" charset="0"/>
              </a:rPr>
              <a:t> в 1863 </a:t>
            </a:r>
            <a:r>
              <a:rPr lang="ru-RU" b="1" dirty="0" err="1" smtClean="0">
                <a:cs typeface="Aparajita" pitchFamily="34" charset="0"/>
              </a:rPr>
              <a:t>році</a:t>
            </a:r>
            <a:r>
              <a:rPr lang="ru-RU" b="1" dirty="0" smtClean="0">
                <a:cs typeface="Aparajita" pitchFamily="34" charset="0"/>
              </a:rPr>
              <a:t> в </a:t>
            </a:r>
            <a:r>
              <a:rPr lang="ru-RU" b="1" dirty="0" err="1" smtClean="0">
                <a:cs typeface="Aparajita" pitchFamily="34" charset="0"/>
              </a:rPr>
              <a:t>Гадяцькому</a:t>
            </a:r>
            <a:r>
              <a:rPr lang="ru-RU" b="1" dirty="0" smtClean="0">
                <a:cs typeface="Aparajita" pitchFamily="34" charset="0"/>
              </a:rPr>
              <a:t> </a:t>
            </a:r>
            <a:r>
              <a:rPr lang="ru-RU" b="1" dirty="0" err="1" smtClean="0">
                <a:cs typeface="Aparajita" pitchFamily="34" charset="0"/>
              </a:rPr>
              <a:t>повітовому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суді</a:t>
            </a:r>
            <a:r>
              <a:rPr lang="ru-RU" b="1" dirty="0" smtClean="0">
                <a:cs typeface="Aparajita" pitchFamily="34" charset="0"/>
              </a:rPr>
              <a:t>. </a:t>
            </a:r>
            <a:r>
              <a:rPr lang="ru-RU" b="1" dirty="0" err="1" smtClean="0">
                <a:cs typeface="Aparajita" pitchFamily="34" charset="0"/>
              </a:rPr>
              <a:t>Наступного</a:t>
            </a:r>
            <a:r>
              <a:rPr lang="ru-RU" b="1" dirty="0" smtClean="0">
                <a:cs typeface="Aparajita" pitchFamily="34" charset="0"/>
              </a:rPr>
              <a:t> року </a:t>
            </a:r>
            <a:r>
              <a:rPr lang="ru-RU" b="1" dirty="0" err="1" smtClean="0">
                <a:cs typeface="Aparajita" pitchFamily="34" charset="0"/>
              </a:rPr>
              <a:t>він</a:t>
            </a:r>
            <a:r>
              <a:rPr lang="ru-RU" b="1" dirty="0" smtClean="0">
                <a:cs typeface="Aparajita" pitchFamily="34" charset="0"/>
              </a:rPr>
              <a:t> переходить у </a:t>
            </a:r>
            <a:r>
              <a:rPr lang="ru-RU" b="1" dirty="0" err="1" smtClean="0">
                <a:cs typeface="Aparajita" pitchFamily="34" charset="0"/>
              </a:rPr>
              <a:t>повітове</a:t>
            </a:r>
            <a:r>
              <a:rPr lang="ru-RU" b="1" dirty="0" smtClean="0">
                <a:cs typeface="Aparajita" pitchFamily="34" charset="0"/>
              </a:rPr>
              <a:t> казначейство </a:t>
            </a:r>
            <a:r>
              <a:rPr lang="ru-RU" b="1" dirty="0" err="1" smtClean="0">
                <a:cs typeface="Aparajita" pitchFamily="34" charset="0"/>
              </a:rPr>
              <a:t>помічником</a:t>
            </a:r>
            <a:r>
              <a:rPr lang="ru-RU" b="1" dirty="0" smtClean="0">
                <a:cs typeface="Aparajita" pitchFamily="34" charset="0"/>
              </a:rPr>
              <a:t> бухгалтера, а </a:t>
            </a:r>
            <a:r>
              <a:rPr lang="ru-RU" b="1" dirty="0" err="1" smtClean="0">
                <a:cs typeface="Aparajita" pitchFamily="34" charset="0"/>
              </a:rPr>
              <a:t>потім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займає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цю</a:t>
            </a:r>
            <a:r>
              <a:rPr lang="ru-RU" b="1" dirty="0" smtClean="0">
                <a:cs typeface="Aparajita" pitchFamily="34" charset="0"/>
              </a:rPr>
              <a:t> ж посаду в </a:t>
            </a:r>
            <a:r>
              <a:rPr lang="ru-RU" b="1" dirty="0" err="1" smtClean="0">
                <a:cs typeface="Aparajita" pitchFamily="34" charset="0"/>
              </a:rPr>
              <a:t>Миргородському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казначействі</a:t>
            </a:r>
            <a:r>
              <a:rPr lang="ru-RU" b="1" dirty="0" smtClean="0">
                <a:cs typeface="Aparajita" pitchFamily="34" charset="0"/>
              </a:rPr>
              <a:t>. Так минули </a:t>
            </a:r>
            <a:r>
              <a:rPr lang="ru-RU" b="1" dirty="0" err="1" smtClean="0">
                <a:cs typeface="Aparajita" pitchFamily="34" charset="0"/>
              </a:rPr>
              <a:t>перші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вісім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років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служби</a:t>
            </a:r>
            <a:r>
              <a:rPr lang="ru-RU" b="1" dirty="0" smtClean="0">
                <a:cs typeface="Aparajita" pitchFamily="34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cs typeface="Aparajita" pitchFamily="34" charset="0"/>
              </a:rPr>
              <a:t>    На </a:t>
            </a:r>
            <a:r>
              <a:rPr lang="ru-RU" b="1" dirty="0" err="1" smtClean="0">
                <a:cs typeface="Aparajita" pitchFamily="34" charset="0"/>
              </a:rPr>
              <a:t>цей</a:t>
            </a:r>
            <a:r>
              <a:rPr lang="ru-RU" b="1" dirty="0" smtClean="0">
                <a:cs typeface="Aparajita" pitchFamily="34" charset="0"/>
              </a:rPr>
              <a:t> час </a:t>
            </a:r>
            <a:r>
              <a:rPr lang="ru-RU" b="1" dirty="0" err="1" smtClean="0">
                <a:cs typeface="Aparajita" pitchFamily="34" charset="0"/>
              </a:rPr>
              <a:t>припадають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його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перші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спроби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літературної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творчості</a:t>
            </a:r>
            <a:r>
              <a:rPr lang="ru-RU" b="1" dirty="0" smtClean="0">
                <a:cs typeface="Aparajita" pitchFamily="34" charset="0"/>
              </a:rPr>
              <a:t> та </a:t>
            </a:r>
            <a:r>
              <a:rPr lang="ru-RU" b="1" dirty="0" err="1" smtClean="0">
                <a:cs typeface="Aparajita" pitchFamily="34" charset="0"/>
              </a:rPr>
              <a:t>фольклористичної</a:t>
            </a:r>
            <a:r>
              <a:rPr lang="ru-RU" b="1" dirty="0" smtClean="0">
                <a:cs typeface="Aparajita" pitchFamily="34" charset="0"/>
              </a:rPr>
              <a:t> </a:t>
            </a:r>
            <a:r>
              <a:rPr lang="ru-RU" b="1" dirty="0" err="1" smtClean="0">
                <a:cs typeface="Aparajita" pitchFamily="34" charset="0"/>
              </a:rPr>
              <a:t>діяльності</a:t>
            </a:r>
            <a:r>
              <a:rPr lang="ru-RU" b="1" dirty="0" smtClean="0">
                <a:cs typeface="Aparajita" pitchFamily="34" charset="0"/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 descr="11.jpg"/>
          <p:cNvPicPr>
            <a:picLocks noChangeAspect="1"/>
          </p:cNvPicPr>
          <p:nvPr/>
        </p:nvPicPr>
        <p:blipFill>
          <a:blip r:embed="rId2" cstate="print"/>
          <a:srcRect l="11908" r="16078"/>
          <a:stretch>
            <a:fillRect/>
          </a:stretch>
        </p:blipFill>
        <p:spPr>
          <a:xfrm>
            <a:off x="5076056" y="260648"/>
            <a:ext cx="3744416" cy="602450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myrnyi1903_jpg_450x600_q9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920731" y="116632"/>
            <a:ext cx="4223269" cy="6480720"/>
          </a:xfrm>
        </p:spPr>
      </p:pic>
      <p:sp>
        <p:nvSpPr>
          <p:cNvPr id="5" name="Прямоугольник 4"/>
          <p:cNvSpPr/>
          <p:nvPr/>
        </p:nvSpPr>
        <p:spPr>
          <a:xfrm>
            <a:off x="179512" y="620688"/>
            <a:ext cx="46085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 1871 року </a:t>
            </a:r>
            <a:r>
              <a:rPr lang="ru-RU" sz="2400" b="1" dirty="0" err="1" smtClean="0"/>
              <a:t>Панас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Рудченко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живе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працює</a:t>
            </a:r>
            <a:r>
              <a:rPr lang="ru-RU" sz="2400" b="1" dirty="0" smtClean="0"/>
              <a:t> в </a:t>
            </a:r>
            <a:r>
              <a:rPr lang="ru-RU" sz="2400" b="1" dirty="0" err="1" smtClean="0"/>
              <a:t>Полтаві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займаючи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різні</a:t>
            </a:r>
            <a:r>
              <a:rPr lang="ru-RU" sz="2400" b="1" dirty="0" smtClean="0"/>
              <a:t> посади в </a:t>
            </a:r>
            <a:r>
              <a:rPr lang="ru-RU" sz="2400" b="1" dirty="0" err="1" smtClean="0"/>
              <a:t>місцевій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казенній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палаті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зовсім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приваблювала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чиновницька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кар'єра</a:t>
            </a:r>
            <a:r>
              <a:rPr lang="ru-RU" sz="2400" b="1" dirty="0" smtClean="0"/>
              <a:t>. І. П. </a:t>
            </a:r>
            <a:r>
              <a:rPr lang="ru-RU" sz="2400" b="1" dirty="0" err="1" smtClean="0"/>
              <a:t>Рудченко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починає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пробувати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сили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літературі</a:t>
            </a:r>
            <a:r>
              <a:rPr lang="ru-RU" sz="2400" b="1" dirty="0" smtClean="0"/>
              <a:t>. Прикладом для </a:t>
            </a:r>
            <a:r>
              <a:rPr lang="ru-RU" sz="2400" b="1" dirty="0" err="1" smtClean="0"/>
              <a:t>нього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був</a:t>
            </a:r>
            <a:r>
              <a:rPr lang="ru-RU" sz="2400" b="1" dirty="0" smtClean="0"/>
              <a:t> старший брат </a:t>
            </a:r>
            <a:r>
              <a:rPr lang="ru-RU" sz="2400" b="1" dirty="0" err="1" smtClean="0"/>
              <a:t>Іван,який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вже</a:t>
            </a:r>
            <a:r>
              <a:rPr lang="ru-RU" sz="2400" b="1" dirty="0" smtClean="0"/>
              <a:t> за того часу </a:t>
            </a:r>
            <a:r>
              <a:rPr lang="ru-RU" sz="2400" b="1" dirty="0" err="1" smtClean="0"/>
              <a:t>багато</a:t>
            </a:r>
            <a:r>
              <a:rPr lang="ru-RU" sz="2400" b="1" dirty="0" smtClean="0"/>
              <a:t> де </a:t>
            </a:r>
            <a:r>
              <a:rPr lang="ru-RU" sz="2400" b="1" dirty="0" err="1" smtClean="0"/>
              <a:t>друкувався,і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відомий</a:t>
            </a:r>
            <a:r>
              <a:rPr lang="ru-RU" sz="2400" b="1" dirty="0" smtClean="0"/>
              <a:t> у широких колах людей. 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Мирний_Рудченк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4049" y="1622623"/>
            <a:ext cx="4139952" cy="5235377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Літературна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справжньою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втіхою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відрадою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Панаса</a:t>
            </a:r>
            <a:r>
              <a:rPr lang="ru-RU" sz="2400" b="1" dirty="0" smtClean="0"/>
              <a:t> Мирного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24744"/>
            <a:ext cx="50760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Перші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твори </a:t>
            </a:r>
            <a:r>
              <a:rPr lang="ru-RU" sz="2000" b="1" dirty="0" err="1" smtClean="0"/>
              <a:t>вірш</a:t>
            </a:r>
            <a:r>
              <a:rPr lang="ru-RU" sz="2000" b="1" dirty="0" smtClean="0"/>
              <a:t> «</a:t>
            </a:r>
            <a:r>
              <a:rPr lang="ru-RU" sz="2000" b="1" dirty="0" err="1" smtClean="0"/>
              <a:t>Україні</a:t>
            </a:r>
            <a:r>
              <a:rPr lang="ru-RU" sz="2000" b="1" dirty="0" smtClean="0"/>
              <a:t>» та </a:t>
            </a:r>
            <a:r>
              <a:rPr lang="ru-RU" sz="2000" b="1" dirty="0" err="1" smtClean="0"/>
              <a:t>оповідання</a:t>
            </a:r>
            <a:r>
              <a:rPr lang="ru-RU" sz="2000" b="1" dirty="0" smtClean="0"/>
              <a:t> «</a:t>
            </a:r>
            <a:r>
              <a:rPr lang="ru-RU" sz="2000" b="1" dirty="0" err="1" smtClean="0"/>
              <a:t>Лихий</a:t>
            </a:r>
            <a:r>
              <a:rPr lang="ru-RU" sz="2000" b="1" dirty="0" smtClean="0"/>
              <a:t> попутав»), </a:t>
            </a:r>
            <a:r>
              <a:rPr lang="ru-RU" sz="2000" b="1" dirty="0" err="1" smtClean="0"/>
              <a:t>підписані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прибраним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ім'ям</a:t>
            </a:r>
            <a:r>
              <a:rPr lang="ru-RU" sz="2000" b="1" dirty="0" smtClean="0"/>
              <a:t> </a:t>
            </a:r>
            <a:r>
              <a:rPr lang="ru-RU" sz="2000" b="1" dirty="0" err="1" smtClean="0"/>
              <a:t>Панас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Мирний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з'явилися</a:t>
            </a:r>
            <a:r>
              <a:rPr lang="ru-RU" sz="2000" b="1" dirty="0" smtClean="0"/>
              <a:t> за кордоном, у </a:t>
            </a:r>
            <a:r>
              <a:rPr lang="ru-RU" sz="2000" b="1" dirty="0" err="1" smtClean="0"/>
              <a:t>львівському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журналі</a:t>
            </a:r>
            <a:r>
              <a:rPr lang="ru-RU" sz="2000" b="1" dirty="0" smtClean="0"/>
              <a:t> «Правда» в 1872 </a:t>
            </a:r>
            <a:r>
              <a:rPr lang="ru-RU" sz="2000" b="1" dirty="0" err="1" smtClean="0"/>
              <a:t>році</a:t>
            </a:r>
            <a:r>
              <a:rPr lang="ru-RU" sz="2000" b="1" dirty="0" smtClean="0"/>
              <a:t>. Попри те,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в 1870 — 1880-х роках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продовжує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інтенсивно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працювати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твори, в </a:t>
            </a:r>
            <a:r>
              <a:rPr lang="ru-RU" sz="2000" b="1" dirty="0" err="1" smtClean="0"/>
              <a:t>зв'язку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цензурними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переслідуваннями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українського</a:t>
            </a:r>
            <a:r>
              <a:rPr lang="ru-RU" sz="2000" b="1" dirty="0" smtClean="0"/>
              <a:t> слова в </a:t>
            </a:r>
            <a:r>
              <a:rPr lang="ru-RU" sz="2000" b="1" dirty="0" err="1" smtClean="0"/>
              <a:t>Російській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імперії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друкувались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переважно</a:t>
            </a:r>
            <a:r>
              <a:rPr lang="ru-RU" sz="2000" b="1" dirty="0" smtClean="0"/>
              <a:t> за кордоном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Наддніпрянській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Україні</a:t>
            </a:r>
            <a:r>
              <a:rPr lang="ru-RU" sz="2000" b="1" dirty="0" smtClean="0"/>
              <a:t>, тому </a:t>
            </a:r>
            <a:r>
              <a:rPr lang="ru-RU" sz="2000" b="1" dirty="0" err="1" smtClean="0"/>
              <a:t>були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майже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невідомі</a:t>
            </a:r>
            <a:r>
              <a:rPr lang="ru-RU" sz="2000" b="1" dirty="0" smtClean="0"/>
              <a:t> широким колам </a:t>
            </a:r>
            <a:r>
              <a:rPr lang="ru-RU" sz="2000" b="1" dirty="0" err="1" smtClean="0"/>
              <a:t>читачів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404664"/>
            <a:ext cx="7992888" cy="645333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Тільки</a:t>
            </a:r>
            <a:r>
              <a:rPr lang="ru-RU" b="1" dirty="0" smtClean="0"/>
              <a:t> в </a:t>
            </a:r>
            <a:r>
              <a:rPr lang="ru-RU" b="1" dirty="0" err="1" smtClean="0"/>
              <a:t>середині</a:t>
            </a:r>
            <a:r>
              <a:rPr lang="ru-RU" b="1" dirty="0" smtClean="0"/>
              <a:t> 1880-х </a:t>
            </a:r>
            <a:r>
              <a:rPr lang="ru-RU" b="1" dirty="0" err="1" smtClean="0"/>
              <a:t>років</a:t>
            </a:r>
            <a:r>
              <a:rPr lang="ru-RU" b="1" dirty="0" smtClean="0"/>
              <a:t> твори </a:t>
            </a:r>
            <a:r>
              <a:rPr lang="ru-RU" b="1" dirty="0" err="1" smtClean="0"/>
              <a:t>Панаса</a:t>
            </a:r>
            <a:r>
              <a:rPr lang="ru-RU" b="1" dirty="0" smtClean="0"/>
              <a:t> Мирного </a:t>
            </a:r>
            <a:r>
              <a:rPr lang="ru-RU" b="1" dirty="0" err="1" smtClean="0"/>
              <a:t>починають</a:t>
            </a:r>
            <a:r>
              <a:rPr lang="ru-RU" b="1" dirty="0" smtClean="0"/>
              <a:t> </a:t>
            </a:r>
            <a:r>
              <a:rPr lang="ru-RU" b="1" dirty="0" err="1" smtClean="0"/>
              <a:t>друкуватися</a:t>
            </a:r>
            <a:r>
              <a:rPr lang="ru-RU" b="1" dirty="0" smtClean="0"/>
              <a:t> на </a:t>
            </a:r>
            <a:r>
              <a:rPr lang="ru-RU" b="1" dirty="0" err="1" smtClean="0"/>
              <a:t>Наддніпрянщині</a:t>
            </a:r>
            <a:r>
              <a:rPr lang="ru-RU" b="1" dirty="0" smtClean="0"/>
              <a:t>: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сторінках</a:t>
            </a:r>
            <a:r>
              <a:rPr lang="ru-RU" b="1" dirty="0" smtClean="0"/>
              <a:t> альманаху «Рада»,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видавав</a:t>
            </a:r>
            <a:r>
              <a:rPr lang="ru-RU" b="1" dirty="0" smtClean="0"/>
              <a:t> Михайло </a:t>
            </a:r>
            <a:r>
              <a:rPr lang="ru-RU" b="1" dirty="0" err="1" smtClean="0"/>
              <a:t>Старицький</a:t>
            </a:r>
            <a:r>
              <a:rPr lang="ru-RU" b="1" dirty="0" smtClean="0"/>
              <a:t> у 1883 — 1884 </a:t>
            </a:r>
            <a:r>
              <a:rPr lang="ru-RU" b="1" dirty="0" err="1" smtClean="0"/>
              <a:t>pp</a:t>
            </a:r>
            <a:r>
              <a:rPr lang="ru-RU" b="1" dirty="0" smtClean="0"/>
              <a:t>., </a:t>
            </a:r>
            <a:r>
              <a:rPr lang="ru-RU" b="1" dirty="0" err="1" smtClean="0"/>
              <a:t>публікуються</a:t>
            </a:r>
            <a:r>
              <a:rPr lang="ru-RU" b="1" dirty="0" smtClean="0"/>
              <a:t> </a:t>
            </a:r>
            <a:r>
              <a:rPr lang="ru-RU" b="1" dirty="0" err="1" smtClean="0"/>
              <a:t>перші</a:t>
            </a:r>
            <a:r>
              <a:rPr lang="ru-RU" b="1" dirty="0" smtClean="0"/>
              <a:t> </a:t>
            </a: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роману «</a:t>
            </a:r>
            <a:r>
              <a:rPr lang="ru-RU" b="1" dirty="0" err="1" smtClean="0"/>
              <a:t>Повія</a:t>
            </a:r>
            <a:r>
              <a:rPr lang="ru-RU" b="1" dirty="0" smtClean="0"/>
              <a:t>» та два </a:t>
            </a:r>
            <a:r>
              <a:rPr lang="ru-RU" b="1" dirty="0" err="1" smtClean="0"/>
              <a:t>оповідання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циклу «Як </a:t>
            </a:r>
            <a:r>
              <a:rPr lang="ru-RU" b="1" dirty="0" err="1" smtClean="0"/>
              <a:t>ведеться</a:t>
            </a:r>
            <a:r>
              <a:rPr lang="ru-RU" b="1" dirty="0" smtClean="0"/>
              <a:t>, так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живеться</a:t>
            </a:r>
            <a:r>
              <a:rPr lang="ru-RU" b="1" dirty="0" smtClean="0"/>
              <a:t>». 1886 року в </a:t>
            </a:r>
            <a:r>
              <a:rPr lang="ru-RU" b="1" dirty="0" err="1" smtClean="0"/>
              <a:t>Києві</a:t>
            </a:r>
            <a:r>
              <a:rPr lang="ru-RU" b="1" dirty="0" smtClean="0"/>
              <a:t> </a:t>
            </a:r>
            <a:r>
              <a:rPr lang="ru-RU" b="1" dirty="0" err="1" smtClean="0"/>
              <a:t>виходять</a:t>
            </a:r>
            <a:r>
              <a:rPr lang="ru-RU" b="1" dirty="0" smtClean="0"/>
              <a:t> </a:t>
            </a:r>
            <a:r>
              <a:rPr lang="ru-RU" b="1" dirty="0" err="1" smtClean="0"/>
              <a:t>збірник</a:t>
            </a:r>
            <a:r>
              <a:rPr lang="ru-RU" b="1" dirty="0" smtClean="0"/>
              <a:t> </a:t>
            </a:r>
            <a:r>
              <a:rPr lang="ru-RU" b="1" dirty="0" err="1" smtClean="0"/>
              <a:t>творів</a:t>
            </a:r>
            <a:r>
              <a:rPr lang="ru-RU" b="1" dirty="0" smtClean="0"/>
              <a:t> </a:t>
            </a:r>
            <a:r>
              <a:rPr lang="ru-RU" b="1" dirty="0" err="1" smtClean="0"/>
              <a:t>письменника</a:t>
            </a:r>
            <a:r>
              <a:rPr lang="ru-RU" b="1" dirty="0" smtClean="0"/>
              <a:t> «</a:t>
            </a:r>
            <a:r>
              <a:rPr lang="ru-RU" b="1" dirty="0" err="1" smtClean="0"/>
              <a:t>Збираниця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рідного</a:t>
            </a:r>
            <a:r>
              <a:rPr lang="ru-RU" b="1" dirty="0" smtClean="0"/>
              <a:t> поля» та </a:t>
            </a:r>
            <a:r>
              <a:rPr lang="ru-RU" b="1" dirty="0" err="1" smtClean="0"/>
              <a:t>комедія</a:t>
            </a:r>
            <a:r>
              <a:rPr lang="ru-RU" b="1" dirty="0" smtClean="0"/>
              <a:t> «Перемудрив». </a:t>
            </a:r>
            <a:r>
              <a:rPr lang="ru-RU" b="1" dirty="0" err="1" smtClean="0"/>
              <a:t>Одночасно</a:t>
            </a:r>
            <a:r>
              <a:rPr lang="ru-RU" b="1" dirty="0" smtClean="0"/>
              <a:t> </a:t>
            </a:r>
            <a:r>
              <a:rPr lang="ru-RU" b="1" dirty="0" err="1" smtClean="0"/>
              <a:t>Мирний</a:t>
            </a:r>
            <a:r>
              <a:rPr lang="ru-RU" b="1" dirty="0" smtClean="0"/>
              <a:t> </a:t>
            </a:r>
            <a:r>
              <a:rPr lang="ru-RU" b="1" dirty="0" err="1" smtClean="0"/>
              <a:t>продовжує</a:t>
            </a:r>
            <a:r>
              <a:rPr lang="ru-RU" b="1" dirty="0" smtClean="0"/>
              <a:t> </a:t>
            </a:r>
            <a:r>
              <a:rPr lang="ru-RU" b="1" dirty="0" err="1" smtClean="0"/>
              <a:t>виступати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в </a:t>
            </a:r>
            <a:r>
              <a:rPr lang="ru-RU" b="1" dirty="0" err="1" smtClean="0"/>
              <a:t>західноукраїнських</a:t>
            </a:r>
            <a:r>
              <a:rPr lang="ru-RU" b="1" dirty="0" smtClean="0"/>
              <a:t> </a:t>
            </a:r>
            <a:r>
              <a:rPr lang="ru-RU" b="1" dirty="0" err="1" smtClean="0"/>
              <a:t>збірниках</a:t>
            </a:r>
            <a:r>
              <a:rPr lang="ru-RU" b="1" dirty="0" smtClean="0"/>
              <a:t> та журналах, де </a:t>
            </a:r>
            <a:r>
              <a:rPr lang="ru-RU" b="1" dirty="0" err="1" smtClean="0"/>
              <a:t>друкуються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твори, як «Лови», «Казка про Правду та Кривду», «</a:t>
            </a:r>
            <a:r>
              <a:rPr lang="ru-RU" b="1" dirty="0" err="1" smtClean="0"/>
              <a:t>Лимерівна</a:t>
            </a:r>
            <a:r>
              <a:rPr lang="ru-RU" b="1" dirty="0" smtClean="0"/>
              <a:t>», </a:t>
            </a:r>
            <a:r>
              <a:rPr lang="ru-RU" b="1" dirty="0" err="1" smtClean="0"/>
              <a:t>переспів</a:t>
            </a:r>
            <a:r>
              <a:rPr lang="ru-RU" b="1" dirty="0" smtClean="0"/>
              <a:t> </a:t>
            </a:r>
            <a:r>
              <a:rPr lang="ru-RU" b="1" u="sng" dirty="0" smtClean="0"/>
              <a:t>«Дума про </a:t>
            </a:r>
            <a:r>
              <a:rPr lang="ru-RU" b="1" u="sng" dirty="0" err="1" smtClean="0"/>
              <a:t>військо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Ігореве</a:t>
            </a:r>
            <a:r>
              <a:rPr lang="ru-RU" b="1" u="sng" dirty="0" smtClean="0"/>
              <a:t>»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5bd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3256643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7127906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1124744"/>
            <a:ext cx="3096344" cy="4302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6632"/>
            <a:ext cx="5148064" cy="6741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Підтримував</a:t>
            </a:r>
            <a:r>
              <a:rPr lang="ru-RU" b="1" dirty="0" smtClean="0"/>
              <a:t> </a:t>
            </a:r>
            <a:r>
              <a:rPr lang="ru-RU" b="1" dirty="0" err="1" smtClean="0"/>
              <a:t>Панас</a:t>
            </a:r>
            <a:r>
              <a:rPr lang="ru-RU" b="1" dirty="0" smtClean="0"/>
              <a:t> </a:t>
            </a:r>
            <a:r>
              <a:rPr lang="ru-RU" b="1" dirty="0" err="1" smtClean="0"/>
              <a:t>Мирний</a:t>
            </a:r>
            <a:r>
              <a:rPr lang="ru-RU" b="1" dirty="0" smtClean="0"/>
              <a:t> </a:t>
            </a:r>
            <a:r>
              <a:rPr lang="ru-RU" b="1" dirty="0" err="1" smtClean="0"/>
              <a:t>тісні</a:t>
            </a:r>
            <a:r>
              <a:rPr lang="ru-RU" b="1" dirty="0" smtClean="0"/>
              <a:t> </a:t>
            </a:r>
            <a:r>
              <a:rPr lang="ru-RU" b="1" dirty="0" err="1" smtClean="0"/>
              <a:t>зв'язки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багатьма</a:t>
            </a:r>
            <a:r>
              <a:rPr lang="ru-RU" b="1" dirty="0" smtClean="0"/>
              <a:t> </a:t>
            </a:r>
            <a:r>
              <a:rPr lang="ru-RU" b="1" dirty="0" err="1" smtClean="0"/>
              <a:t>діячами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 —Лисенком, </a:t>
            </a:r>
            <a:r>
              <a:rPr lang="ru-RU" b="1" dirty="0" err="1" smtClean="0"/>
              <a:t>Старицьким</a:t>
            </a:r>
            <a:r>
              <a:rPr lang="ru-RU" b="1" dirty="0" smtClean="0"/>
              <a:t>, 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Карпенком-Карим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 smtClean="0"/>
              <a:t>   </a:t>
            </a:r>
            <a:r>
              <a:rPr lang="ru-RU" b="1" dirty="0" err="1" smtClean="0"/>
              <a:t>Кропивницьким</a:t>
            </a:r>
            <a:r>
              <a:rPr lang="ru-RU" b="1" dirty="0" smtClean="0"/>
              <a:t>, </a:t>
            </a:r>
            <a:r>
              <a:rPr lang="ru-RU" b="1" dirty="0" err="1" smtClean="0"/>
              <a:t>Коцюбинським,Лесею</a:t>
            </a:r>
            <a:r>
              <a:rPr lang="ru-RU" b="1" dirty="0" smtClean="0"/>
              <a:t> </a:t>
            </a:r>
            <a:r>
              <a:rPr lang="ru-RU" b="1" dirty="0" err="1" smtClean="0"/>
              <a:t>Українкою</a:t>
            </a:r>
            <a:r>
              <a:rPr lang="ru-RU" b="1" dirty="0" smtClean="0"/>
              <a:t>, </a:t>
            </a:r>
            <a:br>
              <a:rPr lang="ru-RU" b="1" dirty="0" smtClean="0"/>
            </a:br>
            <a:r>
              <a:rPr lang="ru-RU" b="1" dirty="0" err="1" smtClean="0"/>
              <a:t>Заньковецькою</a:t>
            </a:r>
            <a:r>
              <a:rPr lang="ru-RU" b="1" dirty="0" smtClean="0"/>
              <a:t>, </a:t>
            </a:r>
            <a:r>
              <a:rPr lang="ru-RU" b="1" dirty="0" err="1" smtClean="0"/>
              <a:t>Білиловським,Жарком</a:t>
            </a:r>
            <a:r>
              <a:rPr lang="ru-RU" b="1" dirty="0" smtClean="0"/>
              <a:t>. Як член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міської</a:t>
            </a:r>
            <a:r>
              <a:rPr lang="ru-RU" b="1" dirty="0" smtClean="0"/>
              <a:t> </a:t>
            </a:r>
            <a:r>
              <a:rPr lang="ru-RU" b="1" dirty="0" err="1" smtClean="0"/>
              <a:t>думи</a:t>
            </a:r>
            <a:r>
              <a:rPr lang="ru-RU" b="1" dirty="0" smtClean="0"/>
              <a:t>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бере</a:t>
            </a:r>
            <a:r>
              <a:rPr lang="ru-RU" b="1" dirty="0" smtClean="0"/>
              <a:t> </a:t>
            </a:r>
            <a:r>
              <a:rPr lang="ru-RU" b="1" dirty="0" err="1" smtClean="0"/>
              <a:t>активну</a:t>
            </a:r>
            <a:r>
              <a:rPr lang="ru-RU" b="1" dirty="0" smtClean="0"/>
              <a:t> участь у </a:t>
            </a:r>
            <a:r>
              <a:rPr lang="ru-RU" b="1" dirty="0" err="1" smtClean="0"/>
              <a:t>спорудженні</a:t>
            </a:r>
            <a:r>
              <a:rPr lang="ru-RU" b="1" dirty="0" smtClean="0"/>
              <a:t> </a:t>
            </a:r>
            <a:r>
              <a:rPr lang="ru-RU" b="1" dirty="0" err="1" smtClean="0"/>
              <a:t>пам'ятника</a:t>
            </a:r>
            <a:r>
              <a:rPr lang="ru-RU" b="1" dirty="0" smtClean="0"/>
              <a:t> </a:t>
            </a:r>
            <a:r>
              <a:rPr lang="ru-RU" b="1" dirty="0" err="1" smtClean="0"/>
              <a:t>Івану</a:t>
            </a:r>
            <a:r>
              <a:rPr lang="ru-RU" b="1" dirty="0" smtClean="0"/>
              <a:t> </a:t>
            </a:r>
            <a:r>
              <a:rPr lang="ru-RU" b="1" dirty="0" err="1" smtClean="0"/>
              <a:t>Котляревському</a:t>
            </a:r>
            <a:r>
              <a:rPr lang="ru-RU" b="1" dirty="0" smtClean="0"/>
              <a:t> в </a:t>
            </a:r>
            <a:r>
              <a:rPr lang="ru-RU" b="1" dirty="0" err="1" smtClean="0"/>
              <a:t>Полтаві</a:t>
            </a:r>
            <a:r>
              <a:rPr lang="ru-RU" b="1" dirty="0" smtClean="0"/>
              <a:t>.</a:t>
            </a:r>
          </a:p>
        </p:txBody>
      </p:sp>
      <p:pic>
        <p:nvPicPr>
          <p:cNvPr id="4" name="Рисунок 3" descr="Myrnyi_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04664"/>
            <a:ext cx="2376264" cy="237626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12160" y="2636912"/>
            <a:ext cx="27363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Ювілейна</a:t>
            </a:r>
            <a:r>
              <a:rPr lang="ru-RU" b="1" dirty="0" smtClean="0">
                <a:solidFill>
                  <a:srgbClr val="002060"/>
                </a:solidFill>
              </a:rPr>
              <a:t> монета</a:t>
            </a: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НБУ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 «</a:t>
            </a:r>
            <a:r>
              <a:rPr lang="ru-RU" b="1" dirty="0" err="1" smtClean="0">
                <a:solidFill>
                  <a:srgbClr val="002060"/>
                </a:solidFill>
              </a:rPr>
              <a:t>Панас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Мирний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r>
              <a:rPr lang="ru-RU" b="1" dirty="0" err="1" smtClean="0">
                <a:solidFill>
                  <a:srgbClr val="002060"/>
                </a:solidFill>
              </a:rPr>
              <a:t>номіналом</a:t>
            </a:r>
            <a:r>
              <a:rPr lang="ru-RU" b="1" dirty="0" smtClean="0">
                <a:solidFill>
                  <a:srgbClr val="002060"/>
                </a:solidFill>
              </a:rPr>
              <a:t> 2 </a:t>
            </a:r>
            <a:r>
              <a:rPr lang="ru-RU" b="1" dirty="0" err="1" smtClean="0">
                <a:solidFill>
                  <a:srgbClr val="002060"/>
                </a:solidFill>
              </a:rPr>
              <a:t>гривні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7745288" cy="63573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Твори</a:t>
            </a:r>
          </a:p>
          <a:p>
            <a:r>
              <a:rPr lang="ru-RU" dirty="0" err="1" smtClean="0"/>
              <a:t>Оповідання</a:t>
            </a:r>
            <a:r>
              <a:rPr lang="ru-RU" dirty="0" smtClean="0"/>
              <a:t> («</a:t>
            </a:r>
            <a:r>
              <a:rPr lang="ru-RU" dirty="0" err="1" smtClean="0"/>
              <a:t>Лихий</a:t>
            </a:r>
            <a:r>
              <a:rPr lang="ru-RU" dirty="0" smtClean="0"/>
              <a:t> попутав», </a:t>
            </a:r>
            <a:r>
              <a:rPr lang="ru-RU" dirty="0" err="1" smtClean="0"/>
              <a:t>автобіографічне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Ганнуся</a:t>
            </a:r>
            <a:r>
              <a:rPr lang="ru-RU" dirty="0" smtClean="0"/>
              <a:t>», цикл </a:t>
            </a:r>
            <a:r>
              <a:rPr lang="ru-RU" dirty="0" err="1" smtClean="0"/>
              <a:t>оповідань</a:t>
            </a:r>
            <a:r>
              <a:rPr lang="ru-RU" dirty="0" smtClean="0"/>
              <a:t> «Як </a:t>
            </a:r>
            <a:r>
              <a:rPr lang="ru-RU" dirty="0" err="1" smtClean="0"/>
              <a:t>ведеться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живеться</a:t>
            </a:r>
            <a:r>
              <a:rPr lang="ru-RU" dirty="0" smtClean="0"/>
              <a:t>», «</a:t>
            </a:r>
            <a:r>
              <a:rPr lang="ru-RU" dirty="0" err="1" smtClean="0"/>
              <a:t>Пасічник</a:t>
            </a:r>
            <a:r>
              <a:rPr lang="ru-RU" dirty="0" smtClean="0"/>
              <a:t>», «</a:t>
            </a:r>
            <a:r>
              <a:rPr lang="ru-RU" dirty="0" err="1" smtClean="0"/>
              <a:t>Яків</a:t>
            </a:r>
            <a:r>
              <a:rPr lang="ru-RU" dirty="0" smtClean="0"/>
              <a:t> Бородай», «</a:t>
            </a:r>
            <a:r>
              <a:rPr lang="ru-RU" dirty="0" err="1" smtClean="0"/>
              <a:t>Замчище</a:t>
            </a:r>
            <a:r>
              <a:rPr lang="ru-RU" dirty="0" smtClean="0"/>
              <a:t>», «</a:t>
            </a:r>
            <a:r>
              <a:rPr lang="ru-RU" dirty="0" err="1" smtClean="0"/>
              <a:t>Визвол</a:t>
            </a:r>
            <a:r>
              <a:rPr lang="ru-RU" dirty="0" smtClean="0"/>
              <a:t>», «</a:t>
            </a:r>
            <a:r>
              <a:rPr lang="ru-RU" dirty="0" err="1" smtClean="0"/>
              <a:t>Морозенко</a:t>
            </a:r>
            <a:r>
              <a:rPr lang="ru-RU" dirty="0" smtClean="0"/>
              <a:t>»)</a:t>
            </a:r>
          </a:p>
          <a:p>
            <a:r>
              <a:rPr lang="ru-RU" dirty="0" err="1" smtClean="0"/>
              <a:t>Повісті</a:t>
            </a:r>
            <a:r>
              <a:rPr lang="ru-RU" dirty="0" smtClean="0"/>
              <a:t>  («</a:t>
            </a:r>
            <a:r>
              <a:rPr lang="ru-RU" dirty="0" err="1" smtClean="0"/>
              <a:t>П'яниця</a:t>
            </a:r>
            <a:r>
              <a:rPr lang="ru-RU" dirty="0" smtClean="0"/>
              <a:t>», «</a:t>
            </a:r>
            <a:r>
              <a:rPr lang="ru-RU" dirty="0" err="1" smtClean="0"/>
              <a:t>Лихі</a:t>
            </a:r>
            <a:r>
              <a:rPr lang="ru-RU" dirty="0" smtClean="0"/>
              <a:t> люди», «Лихо </a:t>
            </a:r>
            <a:r>
              <a:rPr lang="ru-RU" dirty="0" err="1" smtClean="0"/>
              <a:t>давнє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согочасне</a:t>
            </a:r>
            <a:r>
              <a:rPr lang="ru-RU" dirty="0" smtClean="0"/>
              <a:t>», «Голодна воля», «За водою»)</a:t>
            </a:r>
          </a:p>
          <a:p>
            <a:r>
              <a:rPr lang="ru-RU" dirty="0" err="1" smtClean="0"/>
              <a:t>Романи</a:t>
            </a:r>
            <a:r>
              <a:rPr lang="ru-RU" dirty="0" smtClean="0"/>
              <a:t> («</a:t>
            </a:r>
            <a:r>
              <a:rPr lang="ru-RU" dirty="0" err="1" smtClean="0"/>
              <a:t>Хіба</a:t>
            </a:r>
            <a:r>
              <a:rPr lang="ru-RU" dirty="0" smtClean="0"/>
              <a:t> </a:t>
            </a:r>
            <a:r>
              <a:rPr lang="ru-RU" dirty="0" err="1" smtClean="0"/>
              <a:t>ревуть</a:t>
            </a:r>
            <a:r>
              <a:rPr lang="ru-RU" dirty="0" smtClean="0"/>
              <a:t> воли, як </a:t>
            </a:r>
            <a:r>
              <a:rPr lang="ru-RU" dirty="0" err="1" smtClean="0"/>
              <a:t>ясла</a:t>
            </a:r>
            <a:r>
              <a:rPr lang="ru-RU" dirty="0" smtClean="0"/>
              <a:t> </a:t>
            </a:r>
            <a:r>
              <a:rPr lang="ru-RU" dirty="0" err="1" smtClean="0"/>
              <a:t>повні</a:t>
            </a:r>
            <a:r>
              <a:rPr lang="ru-RU" dirty="0" smtClean="0"/>
              <a:t>?», «</a:t>
            </a:r>
            <a:r>
              <a:rPr lang="ru-RU" dirty="0" err="1" smtClean="0"/>
              <a:t>Повія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Новела «Лови»</a:t>
            </a:r>
          </a:p>
          <a:p>
            <a:r>
              <a:rPr lang="ru-RU" dirty="0" err="1" smtClean="0"/>
              <a:t>П'єса</a:t>
            </a:r>
            <a:r>
              <a:rPr lang="ru-RU" dirty="0" smtClean="0"/>
              <a:t> «</a:t>
            </a:r>
            <a:r>
              <a:rPr lang="ru-RU" dirty="0" err="1" smtClean="0"/>
              <a:t>Лимерівна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9">
      <a:dk1>
        <a:sysClr val="windowText" lastClr="000000"/>
      </a:dk1>
      <a:lt1>
        <a:sysClr val="window" lastClr="FFFFFF"/>
      </a:lt1>
      <a:dk2>
        <a:srgbClr val="FFE635"/>
      </a:dk2>
      <a:lt2>
        <a:srgbClr val="FFED73"/>
      </a:lt2>
      <a:accent1>
        <a:srgbClr val="F9E181"/>
      </a:accent1>
      <a:accent2>
        <a:srgbClr val="FFFF00"/>
      </a:accent2>
      <a:accent3>
        <a:srgbClr val="FFE635"/>
      </a:accent3>
      <a:accent4>
        <a:srgbClr val="F5CD2D"/>
      </a:accent4>
      <a:accent5>
        <a:srgbClr val="FEB687"/>
      </a:accent5>
      <a:accent6>
        <a:srgbClr val="FFF39D"/>
      </a:accent6>
      <a:hlink>
        <a:srgbClr val="FFFF00"/>
      </a:hlink>
      <a:folHlink>
        <a:srgbClr val="F5CD2D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76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ПРЕЗЕНТАЦІЯ НА ТЕМУ: “Життя та творчість Панаса Мирного”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“Життя та творчість Панаса Мирного” УЧЕНИЦІ 10-Б КЛАСУ БІЛОЦЕРКІВСЬКОЇ СПЕЦІАЛІЗОВАНОЇ  ШКОЛИ I-III СТУПЕНІВ №12 З ПОГЛИБЛЕНИМ ВИВЧЕННЯМ ІНФОРМАЦІЙНИХ ТЕХНОЛОГІЙ ЗВАРИЧ ВІКТОРІЇ ВЛАДИСЛАВІВНИ</dc:title>
  <dc:creator>SEVEN</dc:creator>
  <cp:lastModifiedBy>SEVEN</cp:lastModifiedBy>
  <cp:revision>6</cp:revision>
  <dcterms:created xsi:type="dcterms:W3CDTF">2014-09-21T17:21:10Z</dcterms:created>
  <dcterms:modified xsi:type="dcterms:W3CDTF">2015-02-13T18:55:58Z</dcterms:modified>
</cp:coreProperties>
</file>